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3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EB4"/>
    <a:srgbClr val="22C05A"/>
    <a:srgbClr val="133683"/>
    <a:srgbClr val="33CCFF"/>
    <a:srgbClr val="B8F2CD"/>
    <a:srgbClr val="E9FCDE"/>
    <a:srgbClr val="149090"/>
    <a:srgbClr val="F3F3F3"/>
    <a:srgbClr val="E6E6E6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5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0" name="Google Shape;3680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1" name="Google Shape;3681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17">
            <a:extLst>
              <a:ext uri="{FF2B5EF4-FFF2-40B4-BE49-F238E27FC236}">
                <a16:creationId xmlns:a16="http://schemas.microsoft.com/office/drawing/2014/main" id="{6E1599E9-F768-41CC-923F-A905E437E4AA}"/>
              </a:ext>
            </a:extLst>
          </p:cNvPr>
          <p:cNvSpPr/>
          <p:nvPr/>
        </p:nvSpPr>
        <p:spPr>
          <a:xfrm>
            <a:off x="1" y="1903475"/>
            <a:ext cx="9138737" cy="3072817"/>
          </a:xfrm>
          <a:custGeom>
            <a:avLst/>
            <a:gdLst>
              <a:gd name="connsiteX0" fmla="*/ 0 w 12184983"/>
              <a:gd name="connsiteY0" fmla="*/ 0 h 6869574"/>
              <a:gd name="connsiteX1" fmla="*/ 12184983 w 12184983"/>
              <a:gd name="connsiteY1" fmla="*/ 0 h 6869574"/>
              <a:gd name="connsiteX2" fmla="*/ 12184983 w 12184983"/>
              <a:gd name="connsiteY2" fmla="*/ 6869574 h 6869574"/>
              <a:gd name="connsiteX3" fmla="*/ 0 w 12184983"/>
              <a:gd name="connsiteY3" fmla="*/ 6869574 h 6869574"/>
              <a:gd name="connsiteX4" fmla="*/ 0 w 12184983"/>
              <a:gd name="connsiteY4" fmla="*/ 0 h 6869574"/>
              <a:gd name="connsiteX0" fmla="*/ 0 w 12184983"/>
              <a:gd name="connsiteY0" fmla="*/ 11575 h 6881149"/>
              <a:gd name="connsiteX1" fmla="*/ 5636871 w 12184983"/>
              <a:gd name="connsiteY1" fmla="*/ 0 h 6881149"/>
              <a:gd name="connsiteX2" fmla="*/ 12184983 w 12184983"/>
              <a:gd name="connsiteY2" fmla="*/ 11575 h 6881149"/>
              <a:gd name="connsiteX3" fmla="*/ 12184983 w 12184983"/>
              <a:gd name="connsiteY3" fmla="*/ 6881149 h 6881149"/>
              <a:gd name="connsiteX4" fmla="*/ 0 w 12184983"/>
              <a:gd name="connsiteY4" fmla="*/ 6881149 h 6881149"/>
              <a:gd name="connsiteX5" fmla="*/ 0 w 12184983"/>
              <a:gd name="connsiteY5" fmla="*/ 11575 h 688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4983" h="6881149">
                <a:moveTo>
                  <a:pt x="0" y="11575"/>
                </a:moveTo>
                <a:lnTo>
                  <a:pt x="5636871" y="0"/>
                </a:lnTo>
                <a:lnTo>
                  <a:pt x="12184983" y="11575"/>
                </a:lnTo>
                <a:lnTo>
                  <a:pt x="12184983" y="6881149"/>
                </a:lnTo>
                <a:lnTo>
                  <a:pt x="0" y="6881149"/>
                </a:lnTo>
                <a:lnTo>
                  <a:pt x="0" y="1157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id-ID" sz="844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9EABEEA-47CD-4CB1-BE39-FE2BC734EAFD}"/>
              </a:ext>
            </a:extLst>
          </p:cNvPr>
          <p:cNvSpPr/>
          <p:nvPr/>
        </p:nvSpPr>
        <p:spPr>
          <a:xfrm>
            <a:off x="2397921" y="3650317"/>
            <a:ext cx="3855245" cy="1031426"/>
          </a:xfrm>
          <a:prstGeom prst="roundRect">
            <a:avLst>
              <a:gd name="adj" fmla="val 6934"/>
            </a:avLst>
          </a:prstGeom>
          <a:solidFill>
            <a:srgbClr val="22C05A"/>
          </a:solidFill>
          <a:ln>
            <a:noFill/>
          </a:ln>
          <a:effectLst>
            <a:outerShdw blurRad="444500" dist="76200" dir="5400000" sx="102000" sy="102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B4B3ABE3-F26E-40C6-9D6B-24468AEB459C}"/>
              </a:ext>
            </a:extLst>
          </p:cNvPr>
          <p:cNvSpPr/>
          <p:nvPr/>
        </p:nvSpPr>
        <p:spPr>
          <a:xfrm>
            <a:off x="744681" y="2174176"/>
            <a:ext cx="3855245" cy="1031426"/>
          </a:xfrm>
          <a:prstGeom prst="roundRect">
            <a:avLst>
              <a:gd name="adj" fmla="val 6934"/>
            </a:avLst>
          </a:prstGeom>
          <a:solidFill>
            <a:schemeClr val="bg1"/>
          </a:solidFill>
          <a:ln>
            <a:noFill/>
          </a:ln>
          <a:effectLst>
            <a:outerShdw blurRad="444500" dist="76200" dir="5400000" sx="102000" sy="102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48C09F-5CF2-4CDA-9531-0A8C44B196A0}"/>
              </a:ext>
            </a:extLst>
          </p:cNvPr>
          <p:cNvGrpSpPr/>
          <p:nvPr/>
        </p:nvGrpSpPr>
        <p:grpSpPr>
          <a:xfrm>
            <a:off x="4927069" y="415877"/>
            <a:ext cx="3911186" cy="2518083"/>
            <a:chOff x="6569425" y="554502"/>
            <a:chExt cx="5214915" cy="3357444"/>
          </a:xfrm>
          <a:pattFill prst="pct60">
            <a:fgClr>
              <a:schemeClr val="bg1">
                <a:lumMod val="65000"/>
              </a:schemeClr>
            </a:fgClr>
            <a:bgClr>
              <a:schemeClr val="bg1"/>
            </a:bgClr>
          </a:pattFill>
        </p:grpSpPr>
        <p:sp>
          <p:nvSpPr>
            <p:cNvPr id="3684" name="Google Shape;3684;p149"/>
            <p:cNvSpPr/>
            <p:nvPr/>
          </p:nvSpPr>
          <p:spPr>
            <a:xfrm>
              <a:off x="9360655" y="1550344"/>
              <a:ext cx="710431" cy="581300"/>
            </a:xfrm>
            <a:custGeom>
              <a:avLst/>
              <a:gdLst/>
              <a:ahLst/>
              <a:cxnLst/>
              <a:rect l="0" t="0" r="0" b="0"/>
              <a:pathLst>
                <a:path w="2668" h="2182" extrusionOk="0">
                  <a:moveTo>
                    <a:pt x="330" y="1480"/>
                  </a:moveTo>
                  <a:lnTo>
                    <a:pt x="330" y="1480"/>
                  </a:lnTo>
                  <a:cubicBezTo>
                    <a:pt x="336" y="1522"/>
                    <a:pt x="336" y="1522"/>
                    <a:pt x="336" y="1522"/>
                  </a:cubicBezTo>
                  <a:cubicBezTo>
                    <a:pt x="492" y="1576"/>
                    <a:pt x="492" y="1576"/>
                    <a:pt x="492" y="1576"/>
                  </a:cubicBezTo>
                  <a:cubicBezTo>
                    <a:pt x="683" y="1546"/>
                    <a:pt x="683" y="1546"/>
                    <a:pt x="683" y="1546"/>
                  </a:cubicBezTo>
                  <a:cubicBezTo>
                    <a:pt x="707" y="1534"/>
                    <a:pt x="719" y="1498"/>
                    <a:pt x="755" y="1486"/>
                  </a:cubicBezTo>
                  <a:cubicBezTo>
                    <a:pt x="767" y="1480"/>
                    <a:pt x="779" y="1480"/>
                    <a:pt x="797" y="1474"/>
                  </a:cubicBezTo>
                  <a:lnTo>
                    <a:pt x="797" y="1474"/>
                  </a:lnTo>
                  <a:cubicBezTo>
                    <a:pt x="881" y="1444"/>
                    <a:pt x="923" y="1486"/>
                    <a:pt x="941" y="1570"/>
                  </a:cubicBezTo>
                  <a:cubicBezTo>
                    <a:pt x="953" y="1612"/>
                    <a:pt x="917" y="1678"/>
                    <a:pt x="929" y="1720"/>
                  </a:cubicBezTo>
                  <a:cubicBezTo>
                    <a:pt x="935" y="1726"/>
                    <a:pt x="1067" y="1738"/>
                    <a:pt x="1091" y="1750"/>
                  </a:cubicBezTo>
                  <a:cubicBezTo>
                    <a:pt x="1127" y="1762"/>
                    <a:pt x="1163" y="1780"/>
                    <a:pt x="1205" y="1774"/>
                  </a:cubicBezTo>
                  <a:cubicBezTo>
                    <a:pt x="1276" y="1762"/>
                    <a:pt x="1312" y="1732"/>
                    <a:pt x="1354" y="1798"/>
                  </a:cubicBezTo>
                  <a:cubicBezTo>
                    <a:pt x="1384" y="1840"/>
                    <a:pt x="1330" y="1876"/>
                    <a:pt x="1354" y="1924"/>
                  </a:cubicBezTo>
                  <a:cubicBezTo>
                    <a:pt x="1402" y="1936"/>
                    <a:pt x="1426" y="1978"/>
                    <a:pt x="1456" y="1912"/>
                  </a:cubicBezTo>
                  <a:cubicBezTo>
                    <a:pt x="1474" y="1882"/>
                    <a:pt x="1636" y="1786"/>
                    <a:pt x="1660" y="1786"/>
                  </a:cubicBezTo>
                  <a:cubicBezTo>
                    <a:pt x="1690" y="1798"/>
                    <a:pt x="1696" y="1882"/>
                    <a:pt x="1756" y="1858"/>
                  </a:cubicBezTo>
                  <a:cubicBezTo>
                    <a:pt x="1774" y="1852"/>
                    <a:pt x="1804" y="1786"/>
                    <a:pt x="1828" y="1804"/>
                  </a:cubicBezTo>
                  <a:cubicBezTo>
                    <a:pt x="1882" y="1852"/>
                    <a:pt x="1912" y="1810"/>
                    <a:pt x="1912" y="1900"/>
                  </a:cubicBezTo>
                  <a:cubicBezTo>
                    <a:pt x="1912" y="1960"/>
                    <a:pt x="1912" y="2044"/>
                    <a:pt x="1984" y="1972"/>
                  </a:cubicBezTo>
                  <a:lnTo>
                    <a:pt x="1984" y="1972"/>
                  </a:lnTo>
                  <a:cubicBezTo>
                    <a:pt x="2014" y="2014"/>
                    <a:pt x="1984" y="2085"/>
                    <a:pt x="1996" y="2127"/>
                  </a:cubicBezTo>
                  <a:cubicBezTo>
                    <a:pt x="2014" y="2181"/>
                    <a:pt x="2133" y="2062"/>
                    <a:pt x="2157" y="2050"/>
                  </a:cubicBezTo>
                  <a:cubicBezTo>
                    <a:pt x="2355" y="1942"/>
                    <a:pt x="2355" y="1942"/>
                    <a:pt x="2355" y="1942"/>
                  </a:cubicBezTo>
                  <a:lnTo>
                    <a:pt x="2355" y="1942"/>
                  </a:lnTo>
                  <a:cubicBezTo>
                    <a:pt x="2385" y="1930"/>
                    <a:pt x="2415" y="1918"/>
                    <a:pt x="2439" y="1900"/>
                  </a:cubicBezTo>
                  <a:cubicBezTo>
                    <a:pt x="2451" y="1894"/>
                    <a:pt x="2499" y="1888"/>
                    <a:pt x="2487" y="1870"/>
                  </a:cubicBezTo>
                  <a:cubicBezTo>
                    <a:pt x="2475" y="1846"/>
                    <a:pt x="2463" y="1834"/>
                    <a:pt x="2463" y="1804"/>
                  </a:cubicBezTo>
                  <a:cubicBezTo>
                    <a:pt x="2475" y="1780"/>
                    <a:pt x="2511" y="1696"/>
                    <a:pt x="2499" y="1672"/>
                  </a:cubicBezTo>
                  <a:cubicBezTo>
                    <a:pt x="2487" y="1636"/>
                    <a:pt x="2421" y="1648"/>
                    <a:pt x="2403" y="1612"/>
                  </a:cubicBezTo>
                  <a:cubicBezTo>
                    <a:pt x="2397" y="1594"/>
                    <a:pt x="2367" y="1558"/>
                    <a:pt x="2367" y="1540"/>
                  </a:cubicBezTo>
                  <a:cubicBezTo>
                    <a:pt x="2367" y="1522"/>
                    <a:pt x="2391" y="1522"/>
                    <a:pt x="2391" y="1510"/>
                  </a:cubicBezTo>
                  <a:cubicBezTo>
                    <a:pt x="2391" y="1492"/>
                    <a:pt x="2379" y="1486"/>
                    <a:pt x="2367" y="1480"/>
                  </a:cubicBezTo>
                  <a:cubicBezTo>
                    <a:pt x="2331" y="1462"/>
                    <a:pt x="2289" y="1408"/>
                    <a:pt x="2271" y="1379"/>
                  </a:cubicBezTo>
                  <a:cubicBezTo>
                    <a:pt x="2259" y="1355"/>
                    <a:pt x="2271" y="1324"/>
                    <a:pt x="2247" y="1307"/>
                  </a:cubicBezTo>
                  <a:cubicBezTo>
                    <a:pt x="2229" y="1295"/>
                    <a:pt x="2175" y="1283"/>
                    <a:pt x="2199" y="1265"/>
                  </a:cubicBezTo>
                  <a:cubicBezTo>
                    <a:pt x="2235" y="1229"/>
                    <a:pt x="2217" y="1223"/>
                    <a:pt x="2241" y="1187"/>
                  </a:cubicBezTo>
                  <a:cubicBezTo>
                    <a:pt x="2289" y="1163"/>
                    <a:pt x="2343" y="1181"/>
                    <a:pt x="2391" y="1145"/>
                  </a:cubicBezTo>
                  <a:cubicBezTo>
                    <a:pt x="2445" y="1103"/>
                    <a:pt x="2421" y="1079"/>
                    <a:pt x="2439" y="1025"/>
                  </a:cubicBezTo>
                  <a:cubicBezTo>
                    <a:pt x="2451" y="1001"/>
                    <a:pt x="2469" y="977"/>
                    <a:pt x="2481" y="953"/>
                  </a:cubicBezTo>
                  <a:cubicBezTo>
                    <a:pt x="2505" y="917"/>
                    <a:pt x="2511" y="917"/>
                    <a:pt x="2547" y="893"/>
                  </a:cubicBezTo>
                  <a:cubicBezTo>
                    <a:pt x="2589" y="863"/>
                    <a:pt x="2457" y="869"/>
                    <a:pt x="2457" y="833"/>
                  </a:cubicBezTo>
                  <a:cubicBezTo>
                    <a:pt x="2457" y="809"/>
                    <a:pt x="2481" y="785"/>
                    <a:pt x="2493" y="773"/>
                  </a:cubicBezTo>
                  <a:cubicBezTo>
                    <a:pt x="2517" y="749"/>
                    <a:pt x="2523" y="731"/>
                    <a:pt x="2523" y="695"/>
                  </a:cubicBezTo>
                  <a:cubicBezTo>
                    <a:pt x="2523" y="647"/>
                    <a:pt x="2481" y="671"/>
                    <a:pt x="2505" y="611"/>
                  </a:cubicBezTo>
                  <a:cubicBezTo>
                    <a:pt x="2511" y="588"/>
                    <a:pt x="2511" y="557"/>
                    <a:pt x="2523" y="533"/>
                  </a:cubicBezTo>
                  <a:cubicBezTo>
                    <a:pt x="2535" y="516"/>
                    <a:pt x="2559" y="504"/>
                    <a:pt x="2565" y="480"/>
                  </a:cubicBezTo>
                  <a:cubicBezTo>
                    <a:pt x="2595" y="426"/>
                    <a:pt x="2625" y="378"/>
                    <a:pt x="2667" y="330"/>
                  </a:cubicBezTo>
                  <a:lnTo>
                    <a:pt x="2667" y="330"/>
                  </a:lnTo>
                  <a:cubicBezTo>
                    <a:pt x="2625" y="282"/>
                    <a:pt x="2625" y="282"/>
                    <a:pt x="2625" y="282"/>
                  </a:cubicBezTo>
                  <a:cubicBezTo>
                    <a:pt x="2493" y="270"/>
                    <a:pt x="2493" y="270"/>
                    <a:pt x="2493" y="270"/>
                  </a:cubicBezTo>
                  <a:cubicBezTo>
                    <a:pt x="2469" y="180"/>
                    <a:pt x="2487" y="156"/>
                    <a:pt x="2535" y="84"/>
                  </a:cubicBezTo>
                  <a:cubicBezTo>
                    <a:pt x="2577" y="24"/>
                    <a:pt x="2397" y="42"/>
                    <a:pt x="2373" y="42"/>
                  </a:cubicBezTo>
                  <a:cubicBezTo>
                    <a:pt x="2193" y="42"/>
                    <a:pt x="1924" y="198"/>
                    <a:pt x="1804" y="0"/>
                  </a:cubicBezTo>
                  <a:lnTo>
                    <a:pt x="1804" y="0"/>
                  </a:lnTo>
                  <a:cubicBezTo>
                    <a:pt x="1696" y="30"/>
                    <a:pt x="1588" y="54"/>
                    <a:pt x="1480" y="102"/>
                  </a:cubicBezTo>
                  <a:cubicBezTo>
                    <a:pt x="1420" y="132"/>
                    <a:pt x="1276" y="180"/>
                    <a:pt x="1276" y="264"/>
                  </a:cubicBezTo>
                  <a:cubicBezTo>
                    <a:pt x="1276" y="306"/>
                    <a:pt x="1312" y="354"/>
                    <a:pt x="1330" y="390"/>
                  </a:cubicBezTo>
                  <a:lnTo>
                    <a:pt x="1330" y="390"/>
                  </a:lnTo>
                  <a:cubicBezTo>
                    <a:pt x="1342" y="420"/>
                    <a:pt x="1342" y="420"/>
                    <a:pt x="1342" y="420"/>
                  </a:cubicBezTo>
                  <a:cubicBezTo>
                    <a:pt x="1342" y="432"/>
                    <a:pt x="1348" y="462"/>
                    <a:pt x="1342" y="468"/>
                  </a:cubicBezTo>
                  <a:cubicBezTo>
                    <a:pt x="1342" y="474"/>
                    <a:pt x="1336" y="474"/>
                    <a:pt x="1330" y="480"/>
                  </a:cubicBezTo>
                  <a:cubicBezTo>
                    <a:pt x="1324" y="480"/>
                    <a:pt x="1318" y="486"/>
                    <a:pt x="1307" y="498"/>
                  </a:cubicBezTo>
                  <a:cubicBezTo>
                    <a:pt x="1259" y="564"/>
                    <a:pt x="1312" y="593"/>
                    <a:pt x="1241" y="647"/>
                  </a:cubicBezTo>
                  <a:cubicBezTo>
                    <a:pt x="1187" y="683"/>
                    <a:pt x="1163" y="761"/>
                    <a:pt x="1121" y="809"/>
                  </a:cubicBezTo>
                  <a:cubicBezTo>
                    <a:pt x="1073" y="851"/>
                    <a:pt x="1055" y="821"/>
                    <a:pt x="1013" y="809"/>
                  </a:cubicBezTo>
                  <a:cubicBezTo>
                    <a:pt x="977" y="803"/>
                    <a:pt x="965" y="815"/>
                    <a:pt x="935" y="833"/>
                  </a:cubicBezTo>
                  <a:cubicBezTo>
                    <a:pt x="887" y="857"/>
                    <a:pt x="821" y="929"/>
                    <a:pt x="761" y="905"/>
                  </a:cubicBezTo>
                  <a:cubicBezTo>
                    <a:pt x="755" y="881"/>
                    <a:pt x="761" y="833"/>
                    <a:pt x="749" y="815"/>
                  </a:cubicBezTo>
                  <a:cubicBezTo>
                    <a:pt x="695" y="815"/>
                    <a:pt x="635" y="839"/>
                    <a:pt x="587" y="851"/>
                  </a:cubicBezTo>
                  <a:cubicBezTo>
                    <a:pt x="455" y="785"/>
                    <a:pt x="455" y="785"/>
                    <a:pt x="455" y="785"/>
                  </a:cubicBezTo>
                  <a:lnTo>
                    <a:pt x="455" y="785"/>
                  </a:lnTo>
                  <a:cubicBezTo>
                    <a:pt x="384" y="713"/>
                    <a:pt x="384" y="713"/>
                    <a:pt x="384" y="713"/>
                  </a:cubicBezTo>
                  <a:cubicBezTo>
                    <a:pt x="384" y="713"/>
                    <a:pt x="384" y="707"/>
                    <a:pt x="378" y="707"/>
                  </a:cubicBezTo>
                  <a:cubicBezTo>
                    <a:pt x="300" y="701"/>
                    <a:pt x="300" y="701"/>
                    <a:pt x="300" y="701"/>
                  </a:cubicBezTo>
                  <a:lnTo>
                    <a:pt x="300" y="701"/>
                  </a:lnTo>
                  <a:cubicBezTo>
                    <a:pt x="258" y="725"/>
                    <a:pt x="258" y="725"/>
                    <a:pt x="258" y="725"/>
                  </a:cubicBezTo>
                  <a:cubicBezTo>
                    <a:pt x="120" y="809"/>
                    <a:pt x="120" y="809"/>
                    <a:pt x="120" y="809"/>
                  </a:cubicBezTo>
                  <a:cubicBezTo>
                    <a:pt x="90" y="827"/>
                    <a:pt x="84" y="905"/>
                    <a:pt x="66" y="935"/>
                  </a:cubicBezTo>
                  <a:cubicBezTo>
                    <a:pt x="54" y="959"/>
                    <a:pt x="18" y="947"/>
                    <a:pt x="6" y="977"/>
                  </a:cubicBezTo>
                  <a:cubicBezTo>
                    <a:pt x="0" y="995"/>
                    <a:pt x="0" y="1007"/>
                    <a:pt x="12" y="1025"/>
                  </a:cubicBezTo>
                  <a:cubicBezTo>
                    <a:pt x="42" y="1055"/>
                    <a:pt x="102" y="1031"/>
                    <a:pt x="138" y="1025"/>
                  </a:cubicBezTo>
                  <a:cubicBezTo>
                    <a:pt x="210" y="1013"/>
                    <a:pt x="228" y="1013"/>
                    <a:pt x="282" y="1061"/>
                  </a:cubicBezTo>
                  <a:cubicBezTo>
                    <a:pt x="348" y="1109"/>
                    <a:pt x="390" y="1169"/>
                    <a:pt x="444" y="1223"/>
                  </a:cubicBezTo>
                  <a:cubicBezTo>
                    <a:pt x="473" y="1259"/>
                    <a:pt x="551" y="1259"/>
                    <a:pt x="551" y="1313"/>
                  </a:cubicBezTo>
                  <a:cubicBezTo>
                    <a:pt x="551" y="1331"/>
                    <a:pt x="533" y="1372"/>
                    <a:pt x="521" y="1390"/>
                  </a:cubicBezTo>
                  <a:cubicBezTo>
                    <a:pt x="492" y="1426"/>
                    <a:pt x="450" y="1438"/>
                    <a:pt x="402" y="1450"/>
                  </a:cubicBezTo>
                  <a:cubicBezTo>
                    <a:pt x="378" y="1462"/>
                    <a:pt x="354" y="1486"/>
                    <a:pt x="330" y="148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5" name="Google Shape;3685;p149"/>
            <p:cNvSpPr/>
            <p:nvPr/>
          </p:nvSpPr>
          <p:spPr>
            <a:xfrm>
              <a:off x="9371224" y="1934354"/>
              <a:ext cx="651718" cy="791507"/>
            </a:xfrm>
            <a:custGeom>
              <a:avLst/>
              <a:gdLst/>
              <a:ahLst/>
              <a:cxnLst/>
              <a:rect l="0" t="0" r="0" b="0"/>
              <a:pathLst>
                <a:path w="2446" h="2972" extrusionOk="0">
                  <a:moveTo>
                    <a:pt x="755" y="30"/>
                  </a:moveTo>
                  <a:lnTo>
                    <a:pt x="755" y="30"/>
                  </a:lnTo>
                  <a:cubicBezTo>
                    <a:pt x="839" y="0"/>
                    <a:pt x="881" y="42"/>
                    <a:pt x="899" y="126"/>
                  </a:cubicBezTo>
                  <a:cubicBezTo>
                    <a:pt x="911" y="168"/>
                    <a:pt x="875" y="234"/>
                    <a:pt x="887" y="276"/>
                  </a:cubicBezTo>
                  <a:cubicBezTo>
                    <a:pt x="893" y="282"/>
                    <a:pt x="1025" y="294"/>
                    <a:pt x="1049" y="306"/>
                  </a:cubicBezTo>
                  <a:cubicBezTo>
                    <a:pt x="1085" y="318"/>
                    <a:pt x="1121" y="336"/>
                    <a:pt x="1163" y="330"/>
                  </a:cubicBezTo>
                  <a:cubicBezTo>
                    <a:pt x="1234" y="318"/>
                    <a:pt x="1270" y="288"/>
                    <a:pt x="1312" y="354"/>
                  </a:cubicBezTo>
                  <a:cubicBezTo>
                    <a:pt x="1342" y="396"/>
                    <a:pt x="1288" y="432"/>
                    <a:pt x="1312" y="480"/>
                  </a:cubicBezTo>
                  <a:cubicBezTo>
                    <a:pt x="1360" y="492"/>
                    <a:pt x="1384" y="534"/>
                    <a:pt x="1414" y="468"/>
                  </a:cubicBezTo>
                  <a:cubicBezTo>
                    <a:pt x="1432" y="438"/>
                    <a:pt x="1594" y="342"/>
                    <a:pt x="1618" y="342"/>
                  </a:cubicBezTo>
                  <a:cubicBezTo>
                    <a:pt x="1648" y="354"/>
                    <a:pt x="1654" y="438"/>
                    <a:pt x="1714" y="414"/>
                  </a:cubicBezTo>
                  <a:cubicBezTo>
                    <a:pt x="1732" y="408"/>
                    <a:pt x="1762" y="342"/>
                    <a:pt x="1786" y="360"/>
                  </a:cubicBezTo>
                  <a:cubicBezTo>
                    <a:pt x="1840" y="408"/>
                    <a:pt x="1870" y="366"/>
                    <a:pt x="1870" y="456"/>
                  </a:cubicBezTo>
                  <a:cubicBezTo>
                    <a:pt x="1870" y="516"/>
                    <a:pt x="1870" y="600"/>
                    <a:pt x="1942" y="528"/>
                  </a:cubicBezTo>
                  <a:lnTo>
                    <a:pt x="1942" y="528"/>
                  </a:lnTo>
                  <a:cubicBezTo>
                    <a:pt x="1972" y="570"/>
                    <a:pt x="1942" y="641"/>
                    <a:pt x="1954" y="683"/>
                  </a:cubicBezTo>
                  <a:cubicBezTo>
                    <a:pt x="1972" y="737"/>
                    <a:pt x="2091" y="618"/>
                    <a:pt x="2115" y="606"/>
                  </a:cubicBezTo>
                  <a:cubicBezTo>
                    <a:pt x="2313" y="498"/>
                    <a:pt x="2313" y="498"/>
                    <a:pt x="2313" y="498"/>
                  </a:cubicBezTo>
                  <a:lnTo>
                    <a:pt x="2313" y="498"/>
                  </a:lnTo>
                  <a:cubicBezTo>
                    <a:pt x="2325" y="528"/>
                    <a:pt x="2373" y="540"/>
                    <a:pt x="2385" y="576"/>
                  </a:cubicBezTo>
                  <a:cubicBezTo>
                    <a:pt x="2397" y="594"/>
                    <a:pt x="2445" y="737"/>
                    <a:pt x="2439" y="743"/>
                  </a:cubicBezTo>
                  <a:cubicBezTo>
                    <a:pt x="2427" y="767"/>
                    <a:pt x="2403" y="779"/>
                    <a:pt x="2379" y="785"/>
                  </a:cubicBezTo>
                  <a:cubicBezTo>
                    <a:pt x="2319" y="803"/>
                    <a:pt x="2325" y="851"/>
                    <a:pt x="2253" y="845"/>
                  </a:cubicBezTo>
                  <a:cubicBezTo>
                    <a:pt x="2223" y="839"/>
                    <a:pt x="2211" y="881"/>
                    <a:pt x="2193" y="899"/>
                  </a:cubicBezTo>
                  <a:cubicBezTo>
                    <a:pt x="2169" y="923"/>
                    <a:pt x="2121" y="953"/>
                    <a:pt x="2085" y="959"/>
                  </a:cubicBezTo>
                  <a:cubicBezTo>
                    <a:pt x="2025" y="965"/>
                    <a:pt x="2067" y="1013"/>
                    <a:pt x="2097" y="1043"/>
                  </a:cubicBezTo>
                  <a:cubicBezTo>
                    <a:pt x="2080" y="1150"/>
                    <a:pt x="2080" y="1150"/>
                    <a:pt x="2080" y="1150"/>
                  </a:cubicBezTo>
                  <a:lnTo>
                    <a:pt x="2080" y="1150"/>
                  </a:lnTo>
                  <a:cubicBezTo>
                    <a:pt x="2061" y="1168"/>
                    <a:pt x="2056" y="1192"/>
                    <a:pt x="2025" y="1210"/>
                  </a:cubicBezTo>
                  <a:cubicBezTo>
                    <a:pt x="2008" y="1222"/>
                    <a:pt x="1984" y="1228"/>
                    <a:pt x="1972" y="1240"/>
                  </a:cubicBezTo>
                  <a:cubicBezTo>
                    <a:pt x="1966" y="1252"/>
                    <a:pt x="1960" y="1264"/>
                    <a:pt x="1954" y="1276"/>
                  </a:cubicBezTo>
                  <a:cubicBezTo>
                    <a:pt x="1936" y="1294"/>
                    <a:pt x="1930" y="1288"/>
                    <a:pt x="1906" y="1288"/>
                  </a:cubicBezTo>
                  <a:cubicBezTo>
                    <a:pt x="1870" y="1288"/>
                    <a:pt x="1876" y="1312"/>
                    <a:pt x="1876" y="1342"/>
                  </a:cubicBezTo>
                  <a:cubicBezTo>
                    <a:pt x="1882" y="1372"/>
                    <a:pt x="1870" y="1402"/>
                    <a:pt x="1882" y="1431"/>
                  </a:cubicBezTo>
                  <a:cubicBezTo>
                    <a:pt x="1894" y="1468"/>
                    <a:pt x="1900" y="1455"/>
                    <a:pt x="1864" y="1468"/>
                  </a:cubicBezTo>
                  <a:cubicBezTo>
                    <a:pt x="1780" y="1509"/>
                    <a:pt x="1810" y="1551"/>
                    <a:pt x="1804" y="1623"/>
                  </a:cubicBezTo>
                  <a:cubicBezTo>
                    <a:pt x="1804" y="1653"/>
                    <a:pt x="1696" y="1707"/>
                    <a:pt x="1672" y="1695"/>
                  </a:cubicBezTo>
                  <a:cubicBezTo>
                    <a:pt x="1642" y="1677"/>
                    <a:pt x="1630" y="1617"/>
                    <a:pt x="1606" y="1599"/>
                  </a:cubicBezTo>
                  <a:cubicBezTo>
                    <a:pt x="1582" y="1581"/>
                    <a:pt x="1516" y="1677"/>
                    <a:pt x="1510" y="1701"/>
                  </a:cubicBezTo>
                  <a:cubicBezTo>
                    <a:pt x="1504" y="1719"/>
                    <a:pt x="1534" y="1743"/>
                    <a:pt x="1516" y="1767"/>
                  </a:cubicBezTo>
                  <a:cubicBezTo>
                    <a:pt x="1498" y="1785"/>
                    <a:pt x="1438" y="1821"/>
                    <a:pt x="1408" y="1833"/>
                  </a:cubicBezTo>
                  <a:cubicBezTo>
                    <a:pt x="1366" y="1851"/>
                    <a:pt x="1378" y="1887"/>
                    <a:pt x="1318" y="1869"/>
                  </a:cubicBezTo>
                  <a:cubicBezTo>
                    <a:pt x="1241" y="1839"/>
                    <a:pt x="1276" y="1905"/>
                    <a:pt x="1241" y="1923"/>
                  </a:cubicBezTo>
                  <a:cubicBezTo>
                    <a:pt x="1228" y="1929"/>
                    <a:pt x="1193" y="1923"/>
                    <a:pt x="1193" y="1935"/>
                  </a:cubicBezTo>
                  <a:cubicBezTo>
                    <a:pt x="1193" y="1983"/>
                    <a:pt x="1186" y="2025"/>
                    <a:pt x="1217" y="2055"/>
                  </a:cubicBezTo>
                  <a:cubicBezTo>
                    <a:pt x="1228" y="2097"/>
                    <a:pt x="1217" y="2133"/>
                    <a:pt x="1175" y="2151"/>
                  </a:cubicBezTo>
                  <a:cubicBezTo>
                    <a:pt x="1127" y="2163"/>
                    <a:pt x="1133" y="2163"/>
                    <a:pt x="1133" y="2204"/>
                  </a:cubicBezTo>
                  <a:cubicBezTo>
                    <a:pt x="1133" y="2228"/>
                    <a:pt x="1115" y="2246"/>
                    <a:pt x="1103" y="2264"/>
                  </a:cubicBezTo>
                  <a:cubicBezTo>
                    <a:pt x="1097" y="2276"/>
                    <a:pt x="1121" y="2312"/>
                    <a:pt x="1127" y="2324"/>
                  </a:cubicBezTo>
                  <a:cubicBezTo>
                    <a:pt x="1145" y="2360"/>
                    <a:pt x="1151" y="2378"/>
                    <a:pt x="1193" y="2378"/>
                  </a:cubicBezTo>
                  <a:cubicBezTo>
                    <a:pt x="1241" y="2378"/>
                    <a:pt x="1223" y="2468"/>
                    <a:pt x="1210" y="2498"/>
                  </a:cubicBezTo>
                  <a:cubicBezTo>
                    <a:pt x="1199" y="2516"/>
                    <a:pt x="1223" y="2534"/>
                    <a:pt x="1223" y="2552"/>
                  </a:cubicBezTo>
                  <a:cubicBezTo>
                    <a:pt x="1228" y="2576"/>
                    <a:pt x="1228" y="2618"/>
                    <a:pt x="1228" y="2642"/>
                  </a:cubicBezTo>
                  <a:lnTo>
                    <a:pt x="1228" y="2642"/>
                  </a:lnTo>
                  <a:cubicBezTo>
                    <a:pt x="1204" y="2648"/>
                    <a:pt x="1169" y="2654"/>
                    <a:pt x="1151" y="2672"/>
                  </a:cubicBezTo>
                  <a:cubicBezTo>
                    <a:pt x="1139" y="2690"/>
                    <a:pt x="1133" y="2714"/>
                    <a:pt x="1109" y="2732"/>
                  </a:cubicBezTo>
                  <a:cubicBezTo>
                    <a:pt x="1097" y="2738"/>
                    <a:pt x="1067" y="2732"/>
                    <a:pt x="1055" y="2732"/>
                  </a:cubicBezTo>
                  <a:cubicBezTo>
                    <a:pt x="1031" y="2732"/>
                    <a:pt x="1001" y="2720"/>
                    <a:pt x="995" y="2696"/>
                  </a:cubicBezTo>
                  <a:cubicBezTo>
                    <a:pt x="989" y="2660"/>
                    <a:pt x="1007" y="2648"/>
                    <a:pt x="953" y="2648"/>
                  </a:cubicBezTo>
                  <a:cubicBezTo>
                    <a:pt x="905" y="2660"/>
                    <a:pt x="887" y="2690"/>
                    <a:pt x="833" y="2672"/>
                  </a:cubicBezTo>
                  <a:cubicBezTo>
                    <a:pt x="797" y="2660"/>
                    <a:pt x="779" y="2612"/>
                    <a:pt x="749" y="2606"/>
                  </a:cubicBezTo>
                  <a:cubicBezTo>
                    <a:pt x="707" y="2594"/>
                    <a:pt x="695" y="2612"/>
                    <a:pt x="653" y="2594"/>
                  </a:cubicBezTo>
                  <a:cubicBezTo>
                    <a:pt x="575" y="2552"/>
                    <a:pt x="491" y="2762"/>
                    <a:pt x="521" y="2822"/>
                  </a:cubicBezTo>
                  <a:cubicBezTo>
                    <a:pt x="557" y="2900"/>
                    <a:pt x="497" y="2918"/>
                    <a:pt x="426" y="2918"/>
                  </a:cubicBezTo>
                  <a:cubicBezTo>
                    <a:pt x="378" y="2918"/>
                    <a:pt x="378" y="2960"/>
                    <a:pt x="336" y="2971"/>
                  </a:cubicBezTo>
                  <a:lnTo>
                    <a:pt x="336" y="2971"/>
                  </a:lnTo>
                  <a:cubicBezTo>
                    <a:pt x="300" y="2930"/>
                    <a:pt x="288" y="2924"/>
                    <a:pt x="228" y="2912"/>
                  </a:cubicBezTo>
                  <a:cubicBezTo>
                    <a:pt x="204" y="2912"/>
                    <a:pt x="198" y="2900"/>
                    <a:pt x="186" y="2888"/>
                  </a:cubicBezTo>
                  <a:cubicBezTo>
                    <a:pt x="102" y="2846"/>
                    <a:pt x="120" y="2786"/>
                    <a:pt x="90" y="2714"/>
                  </a:cubicBezTo>
                  <a:cubicBezTo>
                    <a:pt x="72" y="2666"/>
                    <a:pt x="36" y="2624"/>
                    <a:pt x="42" y="2570"/>
                  </a:cubicBezTo>
                  <a:cubicBezTo>
                    <a:pt x="48" y="2528"/>
                    <a:pt x="54" y="2498"/>
                    <a:pt x="66" y="2462"/>
                  </a:cubicBezTo>
                  <a:cubicBezTo>
                    <a:pt x="72" y="2432"/>
                    <a:pt x="96" y="2414"/>
                    <a:pt x="102" y="2390"/>
                  </a:cubicBezTo>
                  <a:cubicBezTo>
                    <a:pt x="102" y="2378"/>
                    <a:pt x="108" y="2348"/>
                    <a:pt x="102" y="2336"/>
                  </a:cubicBezTo>
                  <a:cubicBezTo>
                    <a:pt x="102" y="2312"/>
                    <a:pt x="84" y="2300"/>
                    <a:pt x="90" y="2270"/>
                  </a:cubicBezTo>
                  <a:cubicBezTo>
                    <a:pt x="96" y="2246"/>
                    <a:pt x="108" y="2228"/>
                    <a:pt x="108" y="2198"/>
                  </a:cubicBezTo>
                  <a:cubicBezTo>
                    <a:pt x="108" y="2187"/>
                    <a:pt x="84" y="2180"/>
                    <a:pt x="78" y="2175"/>
                  </a:cubicBezTo>
                  <a:cubicBezTo>
                    <a:pt x="66" y="2169"/>
                    <a:pt x="66" y="2163"/>
                    <a:pt x="54" y="2156"/>
                  </a:cubicBezTo>
                  <a:lnTo>
                    <a:pt x="54" y="2156"/>
                  </a:lnTo>
                  <a:cubicBezTo>
                    <a:pt x="48" y="2103"/>
                    <a:pt x="48" y="2103"/>
                    <a:pt x="48" y="2103"/>
                  </a:cubicBezTo>
                  <a:cubicBezTo>
                    <a:pt x="30" y="2073"/>
                    <a:pt x="0" y="2049"/>
                    <a:pt x="6" y="2013"/>
                  </a:cubicBezTo>
                  <a:cubicBezTo>
                    <a:pt x="12" y="1983"/>
                    <a:pt x="12" y="1947"/>
                    <a:pt x="12" y="1917"/>
                  </a:cubicBezTo>
                  <a:cubicBezTo>
                    <a:pt x="36" y="1917"/>
                    <a:pt x="42" y="1929"/>
                    <a:pt x="60" y="1935"/>
                  </a:cubicBezTo>
                  <a:cubicBezTo>
                    <a:pt x="96" y="1941"/>
                    <a:pt x="120" y="1953"/>
                    <a:pt x="156" y="1965"/>
                  </a:cubicBezTo>
                  <a:cubicBezTo>
                    <a:pt x="186" y="1971"/>
                    <a:pt x="210" y="1965"/>
                    <a:pt x="240" y="1947"/>
                  </a:cubicBezTo>
                  <a:cubicBezTo>
                    <a:pt x="264" y="1935"/>
                    <a:pt x="240" y="1875"/>
                    <a:pt x="252" y="1845"/>
                  </a:cubicBezTo>
                  <a:cubicBezTo>
                    <a:pt x="258" y="1827"/>
                    <a:pt x="258" y="1815"/>
                    <a:pt x="240" y="1803"/>
                  </a:cubicBezTo>
                  <a:cubicBezTo>
                    <a:pt x="234" y="1797"/>
                    <a:pt x="228" y="1791"/>
                    <a:pt x="216" y="1785"/>
                  </a:cubicBezTo>
                  <a:cubicBezTo>
                    <a:pt x="198" y="1773"/>
                    <a:pt x="216" y="1755"/>
                    <a:pt x="222" y="1737"/>
                  </a:cubicBezTo>
                  <a:cubicBezTo>
                    <a:pt x="222" y="1707"/>
                    <a:pt x="222" y="1689"/>
                    <a:pt x="204" y="1665"/>
                  </a:cubicBezTo>
                  <a:cubicBezTo>
                    <a:pt x="192" y="1653"/>
                    <a:pt x="186" y="1581"/>
                    <a:pt x="198" y="1563"/>
                  </a:cubicBezTo>
                  <a:cubicBezTo>
                    <a:pt x="210" y="1545"/>
                    <a:pt x="198" y="1539"/>
                    <a:pt x="204" y="1521"/>
                  </a:cubicBezTo>
                  <a:cubicBezTo>
                    <a:pt x="204" y="1509"/>
                    <a:pt x="210" y="1503"/>
                    <a:pt x="216" y="1491"/>
                  </a:cubicBezTo>
                  <a:cubicBezTo>
                    <a:pt x="222" y="1485"/>
                    <a:pt x="222" y="1473"/>
                    <a:pt x="228" y="1461"/>
                  </a:cubicBezTo>
                  <a:lnTo>
                    <a:pt x="228" y="1461"/>
                  </a:lnTo>
                  <a:cubicBezTo>
                    <a:pt x="258" y="1468"/>
                    <a:pt x="258" y="1444"/>
                    <a:pt x="288" y="1444"/>
                  </a:cubicBezTo>
                  <a:cubicBezTo>
                    <a:pt x="324" y="1444"/>
                    <a:pt x="390" y="1449"/>
                    <a:pt x="408" y="1402"/>
                  </a:cubicBezTo>
                  <a:cubicBezTo>
                    <a:pt x="419" y="1378"/>
                    <a:pt x="360" y="1348"/>
                    <a:pt x="360" y="1312"/>
                  </a:cubicBezTo>
                  <a:cubicBezTo>
                    <a:pt x="360" y="1306"/>
                    <a:pt x="390" y="1252"/>
                    <a:pt x="360" y="1270"/>
                  </a:cubicBezTo>
                  <a:cubicBezTo>
                    <a:pt x="348" y="1276"/>
                    <a:pt x="324" y="1276"/>
                    <a:pt x="312" y="1264"/>
                  </a:cubicBezTo>
                  <a:cubicBezTo>
                    <a:pt x="282" y="1240"/>
                    <a:pt x="348" y="1240"/>
                    <a:pt x="366" y="1234"/>
                  </a:cubicBezTo>
                  <a:cubicBezTo>
                    <a:pt x="378" y="1222"/>
                    <a:pt x="378" y="1210"/>
                    <a:pt x="371" y="1198"/>
                  </a:cubicBezTo>
                  <a:cubicBezTo>
                    <a:pt x="371" y="1192"/>
                    <a:pt x="360" y="1186"/>
                    <a:pt x="360" y="1180"/>
                  </a:cubicBezTo>
                  <a:cubicBezTo>
                    <a:pt x="354" y="1168"/>
                    <a:pt x="360" y="1156"/>
                    <a:pt x="360" y="1144"/>
                  </a:cubicBezTo>
                  <a:cubicBezTo>
                    <a:pt x="371" y="1120"/>
                    <a:pt x="371" y="1097"/>
                    <a:pt x="378" y="1073"/>
                  </a:cubicBezTo>
                  <a:cubicBezTo>
                    <a:pt x="390" y="1019"/>
                    <a:pt x="426" y="1037"/>
                    <a:pt x="450" y="1007"/>
                  </a:cubicBezTo>
                  <a:cubicBezTo>
                    <a:pt x="467" y="983"/>
                    <a:pt x="467" y="971"/>
                    <a:pt x="455" y="947"/>
                  </a:cubicBezTo>
                  <a:cubicBezTo>
                    <a:pt x="450" y="935"/>
                    <a:pt x="450" y="917"/>
                    <a:pt x="443" y="911"/>
                  </a:cubicBezTo>
                  <a:cubicBezTo>
                    <a:pt x="431" y="905"/>
                    <a:pt x="413" y="917"/>
                    <a:pt x="408" y="911"/>
                  </a:cubicBezTo>
                  <a:cubicBezTo>
                    <a:pt x="384" y="905"/>
                    <a:pt x="390" y="887"/>
                    <a:pt x="366" y="893"/>
                  </a:cubicBezTo>
                  <a:cubicBezTo>
                    <a:pt x="342" y="893"/>
                    <a:pt x="312" y="911"/>
                    <a:pt x="294" y="899"/>
                  </a:cubicBezTo>
                  <a:lnTo>
                    <a:pt x="294" y="899"/>
                  </a:lnTo>
                  <a:cubicBezTo>
                    <a:pt x="312" y="857"/>
                    <a:pt x="300" y="791"/>
                    <a:pt x="306" y="773"/>
                  </a:cubicBezTo>
                  <a:cubicBezTo>
                    <a:pt x="324" y="737"/>
                    <a:pt x="360" y="749"/>
                    <a:pt x="348" y="707"/>
                  </a:cubicBezTo>
                  <a:cubicBezTo>
                    <a:pt x="336" y="647"/>
                    <a:pt x="228" y="618"/>
                    <a:pt x="324" y="582"/>
                  </a:cubicBezTo>
                  <a:cubicBezTo>
                    <a:pt x="378" y="558"/>
                    <a:pt x="371" y="486"/>
                    <a:pt x="426" y="492"/>
                  </a:cubicBezTo>
                  <a:cubicBezTo>
                    <a:pt x="443" y="498"/>
                    <a:pt x="450" y="516"/>
                    <a:pt x="467" y="516"/>
                  </a:cubicBezTo>
                  <a:cubicBezTo>
                    <a:pt x="485" y="516"/>
                    <a:pt x="647" y="438"/>
                    <a:pt x="653" y="426"/>
                  </a:cubicBezTo>
                  <a:cubicBezTo>
                    <a:pt x="659" y="414"/>
                    <a:pt x="641" y="402"/>
                    <a:pt x="653" y="390"/>
                  </a:cubicBezTo>
                  <a:cubicBezTo>
                    <a:pt x="701" y="330"/>
                    <a:pt x="683" y="336"/>
                    <a:pt x="683" y="258"/>
                  </a:cubicBezTo>
                  <a:cubicBezTo>
                    <a:pt x="689" y="234"/>
                    <a:pt x="683" y="216"/>
                    <a:pt x="695" y="198"/>
                  </a:cubicBezTo>
                  <a:cubicBezTo>
                    <a:pt x="707" y="168"/>
                    <a:pt x="743" y="150"/>
                    <a:pt x="755" y="120"/>
                  </a:cubicBezTo>
                  <a:cubicBezTo>
                    <a:pt x="761" y="108"/>
                    <a:pt x="767" y="90"/>
                    <a:pt x="767" y="78"/>
                  </a:cubicBezTo>
                  <a:cubicBezTo>
                    <a:pt x="767" y="72"/>
                    <a:pt x="761" y="42"/>
                    <a:pt x="755" y="3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6" name="Google Shape;3686;p149"/>
            <p:cNvSpPr/>
            <p:nvPr/>
          </p:nvSpPr>
          <p:spPr>
            <a:xfrm>
              <a:off x="9911386" y="1637246"/>
              <a:ext cx="447395" cy="636494"/>
            </a:xfrm>
            <a:custGeom>
              <a:avLst/>
              <a:gdLst/>
              <a:ahLst/>
              <a:cxnLst/>
              <a:rect l="0" t="0" r="0" b="0"/>
              <a:pathLst>
                <a:path w="1679" h="2391" extrusionOk="0">
                  <a:moveTo>
                    <a:pt x="600" y="0"/>
                  </a:moveTo>
                  <a:lnTo>
                    <a:pt x="600" y="0"/>
                  </a:lnTo>
                  <a:cubicBezTo>
                    <a:pt x="558" y="48"/>
                    <a:pt x="528" y="96"/>
                    <a:pt x="498" y="150"/>
                  </a:cubicBezTo>
                  <a:cubicBezTo>
                    <a:pt x="492" y="174"/>
                    <a:pt x="468" y="186"/>
                    <a:pt x="456" y="203"/>
                  </a:cubicBezTo>
                  <a:cubicBezTo>
                    <a:pt x="444" y="227"/>
                    <a:pt x="444" y="258"/>
                    <a:pt x="438" y="281"/>
                  </a:cubicBezTo>
                  <a:cubicBezTo>
                    <a:pt x="414" y="341"/>
                    <a:pt x="456" y="317"/>
                    <a:pt x="456" y="365"/>
                  </a:cubicBezTo>
                  <a:cubicBezTo>
                    <a:pt x="456" y="401"/>
                    <a:pt x="450" y="419"/>
                    <a:pt x="426" y="443"/>
                  </a:cubicBezTo>
                  <a:cubicBezTo>
                    <a:pt x="414" y="455"/>
                    <a:pt x="390" y="479"/>
                    <a:pt x="390" y="503"/>
                  </a:cubicBezTo>
                  <a:cubicBezTo>
                    <a:pt x="390" y="539"/>
                    <a:pt x="522" y="533"/>
                    <a:pt x="480" y="563"/>
                  </a:cubicBezTo>
                  <a:cubicBezTo>
                    <a:pt x="444" y="587"/>
                    <a:pt x="438" y="587"/>
                    <a:pt x="414" y="623"/>
                  </a:cubicBezTo>
                  <a:cubicBezTo>
                    <a:pt x="402" y="647"/>
                    <a:pt x="384" y="671"/>
                    <a:pt x="372" y="695"/>
                  </a:cubicBezTo>
                  <a:cubicBezTo>
                    <a:pt x="354" y="749"/>
                    <a:pt x="378" y="773"/>
                    <a:pt x="324" y="815"/>
                  </a:cubicBezTo>
                  <a:cubicBezTo>
                    <a:pt x="276" y="851"/>
                    <a:pt x="222" y="833"/>
                    <a:pt x="174" y="857"/>
                  </a:cubicBezTo>
                  <a:cubicBezTo>
                    <a:pt x="150" y="893"/>
                    <a:pt x="168" y="899"/>
                    <a:pt x="132" y="935"/>
                  </a:cubicBezTo>
                  <a:cubicBezTo>
                    <a:pt x="108" y="953"/>
                    <a:pt x="162" y="965"/>
                    <a:pt x="180" y="977"/>
                  </a:cubicBezTo>
                  <a:cubicBezTo>
                    <a:pt x="204" y="994"/>
                    <a:pt x="192" y="1025"/>
                    <a:pt x="204" y="1049"/>
                  </a:cubicBezTo>
                  <a:cubicBezTo>
                    <a:pt x="222" y="1078"/>
                    <a:pt x="264" y="1132"/>
                    <a:pt x="300" y="1150"/>
                  </a:cubicBezTo>
                  <a:cubicBezTo>
                    <a:pt x="312" y="1156"/>
                    <a:pt x="324" y="1162"/>
                    <a:pt x="324" y="1180"/>
                  </a:cubicBezTo>
                  <a:cubicBezTo>
                    <a:pt x="324" y="1192"/>
                    <a:pt x="300" y="1192"/>
                    <a:pt x="300" y="1210"/>
                  </a:cubicBezTo>
                  <a:cubicBezTo>
                    <a:pt x="300" y="1228"/>
                    <a:pt x="330" y="1264"/>
                    <a:pt x="336" y="1282"/>
                  </a:cubicBezTo>
                  <a:cubicBezTo>
                    <a:pt x="354" y="1318"/>
                    <a:pt x="420" y="1306"/>
                    <a:pt x="432" y="1342"/>
                  </a:cubicBezTo>
                  <a:cubicBezTo>
                    <a:pt x="444" y="1366"/>
                    <a:pt x="408" y="1450"/>
                    <a:pt x="396" y="1474"/>
                  </a:cubicBezTo>
                  <a:cubicBezTo>
                    <a:pt x="396" y="1504"/>
                    <a:pt x="408" y="1516"/>
                    <a:pt x="420" y="1540"/>
                  </a:cubicBezTo>
                  <a:cubicBezTo>
                    <a:pt x="432" y="1558"/>
                    <a:pt x="384" y="1564"/>
                    <a:pt x="372" y="1570"/>
                  </a:cubicBezTo>
                  <a:cubicBezTo>
                    <a:pt x="348" y="1588"/>
                    <a:pt x="318" y="1600"/>
                    <a:pt x="288" y="1612"/>
                  </a:cubicBezTo>
                  <a:lnTo>
                    <a:pt x="288" y="1612"/>
                  </a:lnTo>
                  <a:cubicBezTo>
                    <a:pt x="300" y="1642"/>
                    <a:pt x="348" y="1654"/>
                    <a:pt x="360" y="1690"/>
                  </a:cubicBezTo>
                  <a:cubicBezTo>
                    <a:pt x="372" y="1708"/>
                    <a:pt x="420" y="1851"/>
                    <a:pt x="414" y="1857"/>
                  </a:cubicBezTo>
                  <a:cubicBezTo>
                    <a:pt x="402" y="1881"/>
                    <a:pt x="378" y="1893"/>
                    <a:pt x="354" y="1899"/>
                  </a:cubicBezTo>
                  <a:cubicBezTo>
                    <a:pt x="294" y="1917"/>
                    <a:pt x="300" y="1965"/>
                    <a:pt x="228" y="1959"/>
                  </a:cubicBezTo>
                  <a:cubicBezTo>
                    <a:pt x="198" y="1953"/>
                    <a:pt x="186" y="1995"/>
                    <a:pt x="168" y="2013"/>
                  </a:cubicBezTo>
                  <a:cubicBezTo>
                    <a:pt x="144" y="2037"/>
                    <a:pt x="96" y="2067"/>
                    <a:pt x="60" y="2073"/>
                  </a:cubicBezTo>
                  <a:cubicBezTo>
                    <a:pt x="0" y="2079"/>
                    <a:pt x="42" y="2127"/>
                    <a:pt x="72" y="2157"/>
                  </a:cubicBezTo>
                  <a:cubicBezTo>
                    <a:pt x="55" y="2264"/>
                    <a:pt x="55" y="2264"/>
                    <a:pt x="55" y="2264"/>
                  </a:cubicBezTo>
                  <a:lnTo>
                    <a:pt x="55" y="2264"/>
                  </a:lnTo>
                  <a:cubicBezTo>
                    <a:pt x="108" y="2264"/>
                    <a:pt x="156" y="2282"/>
                    <a:pt x="204" y="2282"/>
                  </a:cubicBezTo>
                  <a:lnTo>
                    <a:pt x="204" y="2282"/>
                  </a:lnTo>
                  <a:cubicBezTo>
                    <a:pt x="204" y="2288"/>
                    <a:pt x="204" y="2288"/>
                    <a:pt x="204" y="2288"/>
                  </a:cubicBezTo>
                  <a:lnTo>
                    <a:pt x="204" y="2288"/>
                  </a:lnTo>
                  <a:lnTo>
                    <a:pt x="204" y="2288"/>
                  </a:lnTo>
                  <a:cubicBezTo>
                    <a:pt x="222" y="2306"/>
                    <a:pt x="210" y="2354"/>
                    <a:pt x="246" y="2372"/>
                  </a:cubicBezTo>
                  <a:cubicBezTo>
                    <a:pt x="276" y="2390"/>
                    <a:pt x="318" y="2366"/>
                    <a:pt x="342" y="2348"/>
                  </a:cubicBezTo>
                  <a:cubicBezTo>
                    <a:pt x="444" y="2282"/>
                    <a:pt x="672" y="2342"/>
                    <a:pt x="696" y="2199"/>
                  </a:cubicBezTo>
                  <a:cubicBezTo>
                    <a:pt x="702" y="2169"/>
                    <a:pt x="750" y="2085"/>
                    <a:pt x="767" y="2061"/>
                  </a:cubicBezTo>
                  <a:cubicBezTo>
                    <a:pt x="804" y="2013"/>
                    <a:pt x="756" y="1989"/>
                    <a:pt x="815" y="1929"/>
                  </a:cubicBezTo>
                  <a:cubicBezTo>
                    <a:pt x="875" y="1899"/>
                    <a:pt x="851" y="1863"/>
                    <a:pt x="929" y="1893"/>
                  </a:cubicBezTo>
                  <a:cubicBezTo>
                    <a:pt x="971" y="1905"/>
                    <a:pt x="983" y="1887"/>
                    <a:pt x="1001" y="1935"/>
                  </a:cubicBezTo>
                  <a:cubicBezTo>
                    <a:pt x="1013" y="1965"/>
                    <a:pt x="1037" y="1959"/>
                    <a:pt x="1037" y="2001"/>
                  </a:cubicBezTo>
                  <a:cubicBezTo>
                    <a:pt x="1043" y="2085"/>
                    <a:pt x="1145" y="1983"/>
                    <a:pt x="1169" y="1971"/>
                  </a:cubicBezTo>
                  <a:cubicBezTo>
                    <a:pt x="1193" y="1959"/>
                    <a:pt x="1253" y="1911"/>
                    <a:pt x="1259" y="1887"/>
                  </a:cubicBezTo>
                  <a:cubicBezTo>
                    <a:pt x="1277" y="1857"/>
                    <a:pt x="1253" y="1857"/>
                    <a:pt x="1307" y="1857"/>
                  </a:cubicBezTo>
                  <a:cubicBezTo>
                    <a:pt x="1343" y="1857"/>
                    <a:pt x="1415" y="1875"/>
                    <a:pt x="1439" y="1851"/>
                  </a:cubicBezTo>
                  <a:cubicBezTo>
                    <a:pt x="1559" y="1720"/>
                    <a:pt x="1559" y="1720"/>
                    <a:pt x="1559" y="1720"/>
                  </a:cubicBezTo>
                  <a:cubicBezTo>
                    <a:pt x="1565" y="1702"/>
                    <a:pt x="1571" y="1690"/>
                    <a:pt x="1582" y="1678"/>
                  </a:cubicBezTo>
                  <a:cubicBezTo>
                    <a:pt x="1589" y="1672"/>
                    <a:pt x="1595" y="1666"/>
                    <a:pt x="1606" y="1666"/>
                  </a:cubicBezTo>
                  <a:cubicBezTo>
                    <a:pt x="1637" y="1666"/>
                    <a:pt x="1648" y="1630"/>
                    <a:pt x="1678" y="1618"/>
                  </a:cubicBezTo>
                  <a:lnTo>
                    <a:pt x="1678" y="1618"/>
                  </a:lnTo>
                  <a:cubicBezTo>
                    <a:pt x="1666" y="1540"/>
                    <a:pt x="1666" y="1540"/>
                    <a:pt x="1666" y="1540"/>
                  </a:cubicBezTo>
                  <a:cubicBezTo>
                    <a:pt x="1661" y="1474"/>
                    <a:pt x="1606" y="1492"/>
                    <a:pt x="1601" y="1432"/>
                  </a:cubicBezTo>
                  <a:cubicBezTo>
                    <a:pt x="1589" y="1378"/>
                    <a:pt x="1630" y="1360"/>
                    <a:pt x="1643" y="1312"/>
                  </a:cubicBezTo>
                  <a:cubicBezTo>
                    <a:pt x="1643" y="1276"/>
                    <a:pt x="1643" y="1240"/>
                    <a:pt x="1643" y="1204"/>
                  </a:cubicBezTo>
                  <a:cubicBezTo>
                    <a:pt x="1637" y="1162"/>
                    <a:pt x="1672" y="1138"/>
                    <a:pt x="1661" y="1090"/>
                  </a:cubicBezTo>
                  <a:cubicBezTo>
                    <a:pt x="1643" y="1042"/>
                    <a:pt x="1630" y="959"/>
                    <a:pt x="1582" y="929"/>
                  </a:cubicBezTo>
                  <a:cubicBezTo>
                    <a:pt x="1547" y="893"/>
                    <a:pt x="1499" y="869"/>
                    <a:pt x="1445" y="881"/>
                  </a:cubicBezTo>
                  <a:cubicBezTo>
                    <a:pt x="1397" y="887"/>
                    <a:pt x="1349" y="965"/>
                    <a:pt x="1295" y="911"/>
                  </a:cubicBezTo>
                  <a:cubicBezTo>
                    <a:pt x="1265" y="881"/>
                    <a:pt x="1217" y="875"/>
                    <a:pt x="1187" y="845"/>
                  </a:cubicBezTo>
                  <a:cubicBezTo>
                    <a:pt x="1187" y="839"/>
                    <a:pt x="1235" y="815"/>
                    <a:pt x="1247" y="809"/>
                  </a:cubicBezTo>
                  <a:cubicBezTo>
                    <a:pt x="1277" y="797"/>
                    <a:pt x="1301" y="779"/>
                    <a:pt x="1325" y="761"/>
                  </a:cubicBezTo>
                  <a:cubicBezTo>
                    <a:pt x="1385" y="719"/>
                    <a:pt x="1415" y="653"/>
                    <a:pt x="1415" y="587"/>
                  </a:cubicBezTo>
                  <a:cubicBezTo>
                    <a:pt x="1415" y="539"/>
                    <a:pt x="1391" y="503"/>
                    <a:pt x="1385" y="461"/>
                  </a:cubicBezTo>
                  <a:cubicBezTo>
                    <a:pt x="1373" y="395"/>
                    <a:pt x="1415" y="359"/>
                    <a:pt x="1415" y="305"/>
                  </a:cubicBezTo>
                  <a:lnTo>
                    <a:pt x="1415" y="305"/>
                  </a:lnTo>
                  <a:cubicBezTo>
                    <a:pt x="1409" y="293"/>
                    <a:pt x="1349" y="293"/>
                    <a:pt x="1331" y="293"/>
                  </a:cubicBezTo>
                  <a:cubicBezTo>
                    <a:pt x="1253" y="281"/>
                    <a:pt x="1187" y="245"/>
                    <a:pt x="1103" y="258"/>
                  </a:cubicBezTo>
                  <a:cubicBezTo>
                    <a:pt x="1043" y="269"/>
                    <a:pt x="941" y="299"/>
                    <a:pt x="887" y="275"/>
                  </a:cubicBezTo>
                  <a:cubicBezTo>
                    <a:pt x="780" y="221"/>
                    <a:pt x="720" y="54"/>
                    <a:pt x="600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7" name="Google Shape;3687;p149"/>
            <p:cNvSpPr/>
            <p:nvPr/>
          </p:nvSpPr>
          <p:spPr>
            <a:xfrm>
              <a:off x="9168075" y="1894426"/>
              <a:ext cx="408644" cy="432158"/>
            </a:xfrm>
            <a:custGeom>
              <a:avLst/>
              <a:gdLst/>
              <a:ahLst/>
              <a:cxnLst/>
              <a:rect l="0" t="0" r="0" b="0"/>
              <a:pathLst>
                <a:path w="1534" h="1623" extrusionOk="0">
                  <a:moveTo>
                    <a:pt x="1054" y="185"/>
                  </a:moveTo>
                  <a:lnTo>
                    <a:pt x="1054" y="185"/>
                  </a:lnTo>
                  <a:cubicBezTo>
                    <a:pt x="1060" y="227"/>
                    <a:pt x="1060" y="227"/>
                    <a:pt x="1060" y="227"/>
                  </a:cubicBezTo>
                  <a:cubicBezTo>
                    <a:pt x="1216" y="281"/>
                    <a:pt x="1216" y="281"/>
                    <a:pt x="1216" y="281"/>
                  </a:cubicBezTo>
                  <a:cubicBezTo>
                    <a:pt x="1407" y="251"/>
                    <a:pt x="1407" y="251"/>
                    <a:pt x="1407" y="251"/>
                  </a:cubicBezTo>
                  <a:cubicBezTo>
                    <a:pt x="1431" y="239"/>
                    <a:pt x="1443" y="203"/>
                    <a:pt x="1479" y="191"/>
                  </a:cubicBezTo>
                  <a:cubicBezTo>
                    <a:pt x="1491" y="185"/>
                    <a:pt x="1503" y="185"/>
                    <a:pt x="1521" y="179"/>
                  </a:cubicBezTo>
                  <a:lnTo>
                    <a:pt x="1521" y="179"/>
                  </a:lnTo>
                  <a:cubicBezTo>
                    <a:pt x="1527" y="191"/>
                    <a:pt x="1533" y="221"/>
                    <a:pt x="1533" y="227"/>
                  </a:cubicBezTo>
                  <a:cubicBezTo>
                    <a:pt x="1533" y="239"/>
                    <a:pt x="1527" y="257"/>
                    <a:pt x="1521" y="269"/>
                  </a:cubicBezTo>
                  <a:cubicBezTo>
                    <a:pt x="1509" y="299"/>
                    <a:pt x="1473" y="317"/>
                    <a:pt x="1461" y="347"/>
                  </a:cubicBezTo>
                  <a:cubicBezTo>
                    <a:pt x="1449" y="365"/>
                    <a:pt x="1455" y="383"/>
                    <a:pt x="1449" y="407"/>
                  </a:cubicBezTo>
                  <a:cubicBezTo>
                    <a:pt x="1449" y="485"/>
                    <a:pt x="1467" y="479"/>
                    <a:pt x="1419" y="539"/>
                  </a:cubicBezTo>
                  <a:cubicBezTo>
                    <a:pt x="1407" y="551"/>
                    <a:pt x="1425" y="563"/>
                    <a:pt x="1419" y="575"/>
                  </a:cubicBezTo>
                  <a:cubicBezTo>
                    <a:pt x="1413" y="587"/>
                    <a:pt x="1251" y="665"/>
                    <a:pt x="1233" y="665"/>
                  </a:cubicBezTo>
                  <a:cubicBezTo>
                    <a:pt x="1216" y="665"/>
                    <a:pt x="1209" y="647"/>
                    <a:pt x="1192" y="641"/>
                  </a:cubicBezTo>
                  <a:cubicBezTo>
                    <a:pt x="1137" y="635"/>
                    <a:pt x="1144" y="707"/>
                    <a:pt x="1090" y="731"/>
                  </a:cubicBezTo>
                  <a:cubicBezTo>
                    <a:pt x="994" y="767"/>
                    <a:pt x="1102" y="796"/>
                    <a:pt x="1114" y="856"/>
                  </a:cubicBezTo>
                  <a:cubicBezTo>
                    <a:pt x="1126" y="898"/>
                    <a:pt x="1090" y="886"/>
                    <a:pt x="1072" y="922"/>
                  </a:cubicBezTo>
                  <a:cubicBezTo>
                    <a:pt x="1066" y="940"/>
                    <a:pt x="1078" y="1006"/>
                    <a:pt x="1060" y="1048"/>
                  </a:cubicBezTo>
                  <a:lnTo>
                    <a:pt x="1060" y="1048"/>
                  </a:lnTo>
                  <a:cubicBezTo>
                    <a:pt x="1018" y="1060"/>
                    <a:pt x="1018" y="1060"/>
                    <a:pt x="1018" y="1060"/>
                  </a:cubicBezTo>
                  <a:cubicBezTo>
                    <a:pt x="976" y="1072"/>
                    <a:pt x="880" y="1114"/>
                    <a:pt x="862" y="1048"/>
                  </a:cubicBezTo>
                  <a:cubicBezTo>
                    <a:pt x="850" y="976"/>
                    <a:pt x="850" y="946"/>
                    <a:pt x="772" y="994"/>
                  </a:cubicBezTo>
                  <a:cubicBezTo>
                    <a:pt x="766" y="1000"/>
                    <a:pt x="682" y="1072"/>
                    <a:pt x="682" y="1036"/>
                  </a:cubicBezTo>
                  <a:cubicBezTo>
                    <a:pt x="682" y="1012"/>
                    <a:pt x="724" y="904"/>
                    <a:pt x="676" y="922"/>
                  </a:cubicBezTo>
                  <a:cubicBezTo>
                    <a:pt x="658" y="928"/>
                    <a:pt x="646" y="958"/>
                    <a:pt x="634" y="970"/>
                  </a:cubicBezTo>
                  <a:cubicBezTo>
                    <a:pt x="616" y="994"/>
                    <a:pt x="616" y="1012"/>
                    <a:pt x="628" y="1042"/>
                  </a:cubicBezTo>
                  <a:cubicBezTo>
                    <a:pt x="640" y="1066"/>
                    <a:pt x="652" y="1090"/>
                    <a:pt x="652" y="1120"/>
                  </a:cubicBezTo>
                  <a:cubicBezTo>
                    <a:pt x="652" y="1162"/>
                    <a:pt x="658" y="1192"/>
                    <a:pt x="646" y="1240"/>
                  </a:cubicBezTo>
                  <a:cubicBezTo>
                    <a:pt x="646" y="1258"/>
                    <a:pt x="664" y="1275"/>
                    <a:pt x="670" y="1293"/>
                  </a:cubicBezTo>
                  <a:cubicBezTo>
                    <a:pt x="682" y="1311"/>
                    <a:pt x="694" y="1305"/>
                    <a:pt x="712" y="1311"/>
                  </a:cubicBezTo>
                  <a:cubicBezTo>
                    <a:pt x="748" y="1323"/>
                    <a:pt x="730" y="1341"/>
                    <a:pt x="730" y="1365"/>
                  </a:cubicBezTo>
                  <a:cubicBezTo>
                    <a:pt x="730" y="1395"/>
                    <a:pt x="808" y="1443"/>
                    <a:pt x="832" y="1449"/>
                  </a:cubicBezTo>
                  <a:cubicBezTo>
                    <a:pt x="862" y="1455"/>
                    <a:pt x="886" y="1455"/>
                    <a:pt x="892" y="1497"/>
                  </a:cubicBezTo>
                  <a:cubicBezTo>
                    <a:pt x="898" y="1509"/>
                    <a:pt x="898" y="1545"/>
                    <a:pt x="904" y="1551"/>
                  </a:cubicBezTo>
                  <a:lnTo>
                    <a:pt x="904" y="1551"/>
                  </a:lnTo>
                  <a:cubicBezTo>
                    <a:pt x="862" y="1557"/>
                    <a:pt x="862" y="1557"/>
                    <a:pt x="862" y="1557"/>
                  </a:cubicBezTo>
                  <a:cubicBezTo>
                    <a:pt x="838" y="1569"/>
                    <a:pt x="832" y="1580"/>
                    <a:pt x="820" y="1598"/>
                  </a:cubicBezTo>
                  <a:cubicBezTo>
                    <a:pt x="808" y="1610"/>
                    <a:pt x="802" y="1622"/>
                    <a:pt x="784" y="1622"/>
                  </a:cubicBezTo>
                  <a:cubicBezTo>
                    <a:pt x="754" y="1622"/>
                    <a:pt x="760" y="1569"/>
                    <a:pt x="754" y="1551"/>
                  </a:cubicBezTo>
                  <a:cubicBezTo>
                    <a:pt x="748" y="1527"/>
                    <a:pt x="736" y="1515"/>
                    <a:pt x="712" y="1503"/>
                  </a:cubicBezTo>
                  <a:cubicBezTo>
                    <a:pt x="700" y="1497"/>
                    <a:pt x="682" y="1491"/>
                    <a:pt x="670" y="1485"/>
                  </a:cubicBezTo>
                  <a:lnTo>
                    <a:pt x="670" y="1485"/>
                  </a:lnTo>
                  <a:cubicBezTo>
                    <a:pt x="652" y="1467"/>
                    <a:pt x="652" y="1467"/>
                    <a:pt x="652" y="1467"/>
                  </a:cubicBezTo>
                  <a:cubicBezTo>
                    <a:pt x="628" y="1455"/>
                    <a:pt x="604" y="1443"/>
                    <a:pt x="586" y="1431"/>
                  </a:cubicBezTo>
                  <a:cubicBezTo>
                    <a:pt x="562" y="1413"/>
                    <a:pt x="544" y="1389"/>
                    <a:pt x="526" y="1365"/>
                  </a:cubicBezTo>
                  <a:cubicBezTo>
                    <a:pt x="496" y="1329"/>
                    <a:pt x="401" y="1275"/>
                    <a:pt x="466" y="1222"/>
                  </a:cubicBezTo>
                  <a:cubicBezTo>
                    <a:pt x="508" y="1192"/>
                    <a:pt x="472" y="1144"/>
                    <a:pt x="472" y="1096"/>
                  </a:cubicBezTo>
                  <a:cubicBezTo>
                    <a:pt x="472" y="1066"/>
                    <a:pt x="490" y="1036"/>
                    <a:pt x="490" y="1006"/>
                  </a:cubicBezTo>
                  <a:cubicBezTo>
                    <a:pt x="490" y="946"/>
                    <a:pt x="454" y="922"/>
                    <a:pt x="484" y="862"/>
                  </a:cubicBezTo>
                  <a:cubicBezTo>
                    <a:pt x="508" y="832"/>
                    <a:pt x="520" y="809"/>
                    <a:pt x="508" y="767"/>
                  </a:cubicBezTo>
                  <a:cubicBezTo>
                    <a:pt x="490" y="725"/>
                    <a:pt x="514" y="731"/>
                    <a:pt x="520" y="695"/>
                  </a:cubicBezTo>
                  <a:cubicBezTo>
                    <a:pt x="526" y="677"/>
                    <a:pt x="520" y="659"/>
                    <a:pt x="514" y="641"/>
                  </a:cubicBezTo>
                  <a:cubicBezTo>
                    <a:pt x="514" y="629"/>
                    <a:pt x="526" y="575"/>
                    <a:pt x="526" y="569"/>
                  </a:cubicBezTo>
                  <a:cubicBezTo>
                    <a:pt x="484" y="569"/>
                    <a:pt x="448" y="611"/>
                    <a:pt x="406" y="605"/>
                  </a:cubicBezTo>
                  <a:cubicBezTo>
                    <a:pt x="388" y="605"/>
                    <a:pt x="311" y="563"/>
                    <a:pt x="305" y="551"/>
                  </a:cubicBezTo>
                  <a:cubicBezTo>
                    <a:pt x="305" y="515"/>
                    <a:pt x="359" y="467"/>
                    <a:pt x="377" y="431"/>
                  </a:cubicBezTo>
                  <a:cubicBezTo>
                    <a:pt x="388" y="389"/>
                    <a:pt x="406" y="299"/>
                    <a:pt x="377" y="263"/>
                  </a:cubicBezTo>
                  <a:lnTo>
                    <a:pt x="377" y="263"/>
                  </a:lnTo>
                  <a:cubicBezTo>
                    <a:pt x="359" y="251"/>
                    <a:pt x="317" y="263"/>
                    <a:pt x="299" y="263"/>
                  </a:cubicBezTo>
                  <a:cubicBezTo>
                    <a:pt x="263" y="263"/>
                    <a:pt x="227" y="269"/>
                    <a:pt x="197" y="251"/>
                  </a:cubicBezTo>
                  <a:cubicBezTo>
                    <a:pt x="179" y="245"/>
                    <a:pt x="155" y="251"/>
                    <a:pt x="137" y="263"/>
                  </a:cubicBezTo>
                  <a:cubicBezTo>
                    <a:pt x="107" y="293"/>
                    <a:pt x="83" y="287"/>
                    <a:pt x="47" y="299"/>
                  </a:cubicBezTo>
                  <a:lnTo>
                    <a:pt x="47" y="299"/>
                  </a:lnTo>
                  <a:cubicBezTo>
                    <a:pt x="0" y="251"/>
                    <a:pt x="0" y="251"/>
                    <a:pt x="0" y="251"/>
                  </a:cubicBezTo>
                  <a:cubicBezTo>
                    <a:pt x="0" y="215"/>
                    <a:pt x="12" y="167"/>
                    <a:pt x="59" y="167"/>
                  </a:cubicBezTo>
                  <a:cubicBezTo>
                    <a:pt x="83" y="167"/>
                    <a:pt x="95" y="221"/>
                    <a:pt x="125" y="209"/>
                  </a:cubicBezTo>
                  <a:cubicBezTo>
                    <a:pt x="155" y="197"/>
                    <a:pt x="155" y="161"/>
                    <a:pt x="185" y="143"/>
                  </a:cubicBezTo>
                  <a:cubicBezTo>
                    <a:pt x="221" y="119"/>
                    <a:pt x="251" y="149"/>
                    <a:pt x="293" y="161"/>
                  </a:cubicBezTo>
                  <a:cubicBezTo>
                    <a:pt x="311" y="161"/>
                    <a:pt x="412" y="137"/>
                    <a:pt x="424" y="125"/>
                  </a:cubicBezTo>
                  <a:cubicBezTo>
                    <a:pt x="502" y="197"/>
                    <a:pt x="502" y="197"/>
                    <a:pt x="502" y="197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700" y="0"/>
                    <a:pt x="718" y="0"/>
                    <a:pt x="718" y="53"/>
                  </a:cubicBezTo>
                  <a:cubicBezTo>
                    <a:pt x="718" y="77"/>
                    <a:pt x="706" y="131"/>
                    <a:pt x="724" y="149"/>
                  </a:cubicBezTo>
                  <a:cubicBezTo>
                    <a:pt x="736" y="161"/>
                    <a:pt x="790" y="125"/>
                    <a:pt x="808" y="125"/>
                  </a:cubicBezTo>
                  <a:cubicBezTo>
                    <a:pt x="838" y="125"/>
                    <a:pt x="880" y="173"/>
                    <a:pt x="886" y="119"/>
                  </a:cubicBezTo>
                  <a:cubicBezTo>
                    <a:pt x="886" y="107"/>
                    <a:pt x="886" y="84"/>
                    <a:pt x="886" y="65"/>
                  </a:cubicBezTo>
                  <a:cubicBezTo>
                    <a:pt x="880" y="47"/>
                    <a:pt x="892" y="36"/>
                    <a:pt x="892" y="18"/>
                  </a:cubicBezTo>
                  <a:cubicBezTo>
                    <a:pt x="910" y="12"/>
                    <a:pt x="976" y="42"/>
                    <a:pt x="994" y="47"/>
                  </a:cubicBezTo>
                  <a:cubicBezTo>
                    <a:pt x="1018" y="53"/>
                    <a:pt x="1066" y="60"/>
                    <a:pt x="1084" y="71"/>
                  </a:cubicBezTo>
                  <a:cubicBezTo>
                    <a:pt x="1084" y="101"/>
                    <a:pt x="1060" y="137"/>
                    <a:pt x="1060" y="167"/>
                  </a:cubicBezTo>
                  <a:cubicBezTo>
                    <a:pt x="1054" y="185"/>
                    <a:pt x="1054" y="185"/>
                    <a:pt x="1054" y="18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8" name="Google Shape;3688;p149"/>
            <p:cNvSpPr/>
            <p:nvPr/>
          </p:nvSpPr>
          <p:spPr>
            <a:xfrm>
              <a:off x="8959056" y="1960189"/>
              <a:ext cx="537814" cy="399276"/>
            </a:xfrm>
            <a:custGeom>
              <a:avLst/>
              <a:gdLst/>
              <a:ahLst/>
              <a:cxnLst/>
              <a:rect l="0" t="0" r="0" b="0"/>
              <a:pathLst>
                <a:path w="2019" h="1498" extrusionOk="0">
                  <a:moveTo>
                    <a:pt x="832" y="54"/>
                  </a:moveTo>
                  <a:lnTo>
                    <a:pt x="832" y="54"/>
                  </a:lnTo>
                  <a:cubicBezTo>
                    <a:pt x="868" y="42"/>
                    <a:pt x="892" y="48"/>
                    <a:pt x="922" y="18"/>
                  </a:cubicBezTo>
                  <a:cubicBezTo>
                    <a:pt x="940" y="6"/>
                    <a:pt x="964" y="0"/>
                    <a:pt x="982" y="6"/>
                  </a:cubicBezTo>
                  <a:cubicBezTo>
                    <a:pt x="1012" y="24"/>
                    <a:pt x="1048" y="18"/>
                    <a:pt x="1084" y="18"/>
                  </a:cubicBezTo>
                  <a:cubicBezTo>
                    <a:pt x="1102" y="18"/>
                    <a:pt x="1144" y="6"/>
                    <a:pt x="1162" y="18"/>
                  </a:cubicBezTo>
                  <a:lnTo>
                    <a:pt x="1162" y="18"/>
                  </a:lnTo>
                  <a:cubicBezTo>
                    <a:pt x="1191" y="54"/>
                    <a:pt x="1173" y="144"/>
                    <a:pt x="1162" y="186"/>
                  </a:cubicBezTo>
                  <a:cubicBezTo>
                    <a:pt x="1144" y="222"/>
                    <a:pt x="1090" y="270"/>
                    <a:pt x="1090" y="306"/>
                  </a:cubicBezTo>
                  <a:cubicBezTo>
                    <a:pt x="1096" y="318"/>
                    <a:pt x="1173" y="360"/>
                    <a:pt x="1191" y="360"/>
                  </a:cubicBezTo>
                  <a:cubicBezTo>
                    <a:pt x="1233" y="366"/>
                    <a:pt x="1269" y="324"/>
                    <a:pt x="1311" y="324"/>
                  </a:cubicBezTo>
                  <a:cubicBezTo>
                    <a:pt x="1311" y="330"/>
                    <a:pt x="1299" y="384"/>
                    <a:pt x="1299" y="396"/>
                  </a:cubicBezTo>
                  <a:cubicBezTo>
                    <a:pt x="1305" y="414"/>
                    <a:pt x="1311" y="432"/>
                    <a:pt x="1305" y="450"/>
                  </a:cubicBezTo>
                  <a:cubicBezTo>
                    <a:pt x="1299" y="486"/>
                    <a:pt x="1275" y="480"/>
                    <a:pt x="1293" y="522"/>
                  </a:cubicBezTo>
                  <a:cubicBezTo>
                    <a:pt x="1305" y="564"/>
                    <a:pt x="1293" y="587"/>
                    <a:pt x="1269" y="617"/>
                  </a:cubicBezTo>
                  <a:cubicBezTo>
                    <a:pt x="1239" y="677"/>
                    <a:pt x="1275" y="701"/>
                    <a:pt x="1275" y="761"/>
                  </a:cubicBezTo>
                  <a:cubicBezTo>
                    <a:pt x="1275" y="791"/>
                    <a:pt x="1257" y="821"/>
                    <a:pt x="1257" y="851"/>
                  </a:cubicBezTo>
                  <a:cubicBezTo>
                    <a:pt x="1257" y="899"/>
                    <a:pt x="1293" y="947"/>
                    <a:pt x="1251" y="977"/>
                  </a:cubicBezTo>
                  <a:cubicBezTo>
                    <a:pt x="1186" y="1030"/>
                    <a:pt x="1281" y="1084"/>
                    <a:pt x="1311" y="1120"/>
                  </a:cubicBezTo>
                  <a:cubicBezTo>
                    <a:pt x="1329" y="1144"/>
                    <a:pt x="1347" y="1168"/>
                    <a:pt x="1371" y="1186"/>
                  </a:cubicBezTo>
                  <a:cubicBezTo>
                    <a:pt x="1389" y="1198"/>
                    <a:pt x="1413" y="1210"/>
                    <a:pt x="1437" y="1222"/>
                  </a:cubicBezTo>
                  <a:cubicBezTo>
                    <a:pt x="1455" y="1240"/>
                    <a:pt x="1455" y="1240"/>
                    <a:pt x="1455" y="1240"/>
                  </a:cubicBezTo>
                  <a:lnTo>
                    <a:pt x="1455" y="1240"/>
                  </a:lnTo>
                  <a:cubicBezTo>
                    <a:pt x="1389" y="1264"/>
                    <a:pt x="1389" y="1264"/>
                    <a:pt x="1389" y="1264"/>
                  </a:cubicBezTo>
                  <a:cubicBezTo>
                    <a:pt x="1317" y="1270"/>
                    <a:pt x="1239" y="1288"/>
                    <a:pt x="1179" y="1341"/>
                  </a:cubicBezTo>
                  <a:cubicBezTo>
                    <a:pt x="1120" y="1395"/>
                    <a:pt x="1054" y="1497"/>
                    <a:pt x="988" y="1395"/>
                  </a:cubicBezTo>
                  <a:cubicBezTo>
                    <a:pt x="976" y="1377"/>
                    <a:pt x="880" y="1330"/>
                    <a:pt x="868" y="1348"/>
                  </a:cubicBezTo>
                  <a:cubicBezTo>
                    <a:pt x="850" y="1365"/>
                    <a:pt x="862" y="1407"/>
                    <a:pt x="826" y="1395"/>
                  </a:cubicBezTo>
                  <a:cubicBezTo>
                    <a:pt x="791" y="1383"/>
                    <a:pt x="761" y="1353"/>
                    <a:pt x="725" y="1335"/>
                  </a:cubicBezTo>
                  <a:cubicBezTo>
                    <a:pt x="635" y="1335"/>
                    <a:pt x="605" y="1365"/>
                    <a:pt x="527" y="1395"/>
                  </a:cubicBezTo>
                  <a:cubicBezTo>
                    <a:pt x="461" y="1425"/>
                    <a:pt x="443" y="1437"/>
                    <a:pt x="407" y="1365"/>
                  </a:cubicBezTo>
                  <a:cubicBezTo>
                    <a:pt x="389" y="1330"/>
                    <a:pt x="354" y="1317"/>
                    <a:pt x="317" y="1312"/>
                  </a:cubicBezTo>
                  <a:cubicBezTo>
                    <a:pt x="264" y="1306"/>
                    <a:pt x="240" y="1288"/>
                    <a:pt x="222" y="1234"/>
                  </a:cubicBezTo>
                  <a:cubicBezTo>
                    <a:pt x="222" y="1222"/>
                    <a:pt x="96" y="1240"/>
                    <a:pt x="60" y="1222"/>
                  </a:cubicBezTo>
                  <a:lnTo>
                    <a:pt x="60" y="1222"/>
                  </a:lnTo>
                  <a:cubicBezTo>
                    <a:pt x="78" y="1198"/>
                    <a:pt x="66" y="1162"/>
                    <a:pt x="96" y="1138"/>
                  </a:cubicBezTo>
                  <a:cubicBezTo>
                    <a:pt x="150" y="1096"/>
                    <a:pt x="0" y="953"/>
                    <a:pt x="30" y="887"/>
                  </a:cubicBezTo>
                  <a:cubicBezTo>
                    <a:pt x="36" y="851"/>
                    <a:pt x="72" y="857"/>
                    <a:pt x="78" y="833"/>
                  </a:cubicBezTo>
                  <a:cubicBezTo>
                    <a:pt x="90" y="791"/>
                    <a:pt x="126" y="779"/>
                    <a:pt x="138" y="731"/>
                  </a:cubicBezTo>
                  <a:cubicBezTo>
                    <a:pt x="144" y="683"/>
                    <a:pt x="120" y="635"/>
                    <a:pt x="126" y="593"/>
                  </a:cubicBezTo>
                  <a:cubicBezTo>
                    <a:pt x="144" y="564"/>
                    <a:pt x="114" y="534"/>
                    <a:pt x="162" y="534"/>
                  </a:cubicBezTo>
                  <a:cubicBezTo>
                    <a:pt x="216" y="534"/>
                    <a:pt x="192" y="450"/>
                    <a:pt x="234" y="450"/>
                  </a:cubicBezTo>
                  <a:cubicBezTo>
                    <a:pt x="270" y="450"/>
                    <a:pt x="317" y="456"/>
                    <a:pt x="300" y="504"/>
                  </a:cubicBezTo>
                  <a:cubicBezTo>
                    <a:pt x="293" y="516"/>
                    <a:pt x="288" y="582"/>
                    <a:pt x="312" y="551"/>
                  </a:cubicBezTo>
                  <a:cubicBezTo>
                    <a:pt x="365" y="504"/>
                    <a:pt x="377" y="408"/>
                    <a:pt x="443" y="354"/>
                  </a:cubicBezTo>
                  <a:cubicBezTo>
                    <a:pt x="461" y="342"/>
                    <a:pt x="569" y="276"/>
                    <a:pt x="551" y="252"/>
                  </a:cubicBezTo>
                  <a:cubicBezTo>
                    <a:pt x="461" y="126"/>
                    <a:pt x="527" y="156"/>
                    <a:pt x="605" y="78"/>
                  </a:cubicBezTo>
                  <a:cubicBezTo>
                    <a:pt x="659" y="30"/>
                    <a:pt x="653" y="78"/>
                    <a:pt x="695" y="90"/>
                  </a:cubicBezTo>
                  <a:cubicBezTo>
                    <a:pt x="719" y="102"/>
                    <a:pt x="785" y="84"/>
                    <a:pt x="809" y="78"/>
                  </a:cubicBezTo>
                  <a:cubicBezTo>
                    <a:pt x="832" y="54"/>
                    <a:pt x="832" y="54"/>
                    <a:pt x="832" y="54"/>
                  </a:cubicBezTo>
                  <a:close/>
                  <a:moveTo>
                    <a:pt x="1689" y="1306"/>
                  </a:moveTo>
                  <a:lnTo>
                    <a:pt x="1689" y="1306"/>
                  </a:lnTo>
                  <a:cubicBezTo>
                    <a:pt x="1779" y="1365"/>
                    <a:pt x="1779" y="1365"/>
                    <a:pt x="1779" y="1365"/>
                  </a:cubicBezTo>
                  <a:lnTo>
                    <a:pt x="1779" y="1365"/>
                  </a:lnTo>
                  <a:cubicBezTo>
                    <a:pt x="1809" y="1372"/>
                    <a:pt x="1809" y="1348"/>
                    <a:pt x="1839" y="1348"/>
                  </a:cubicBezTo>
                  <a:cubicBezTo>
                    <a:pt x="1875" y="1348"/>
                    <a:pt x="1941" y="1353"/>
                    <a:pt x="1959" y="1306"/>
                  </a:cubicBezTo>
                  <a:cubicBezTo>
                    <a:pt x="1970" y="1282"/>
                    <a:pt x="1911" y="1252"/>
                    <a:pt x="1911" y="1216"/>
                  </a:cubicBezTo>
                  <a:cubicBezTo>
                    <a:pt x="1911" y="1210"/>
                    <a:pt x="1941" y="1156"/>
                    <a:pt x="1911" y="1174"/>
                  </a:cubicBezTo>
                  <a:cubicBezTo>
                    <a:pt x="1899" y="1180"/>
                    <a:pt x="1875" y="1180"/>
                    <a:pt x="1863" y="1168"/>
                  </a:cubicBezTo>
                  <a:cubicBezTo>
                    <a:pt x="1833" y="1144"/>
                    <a:pt x="1899" y="1144"/>
                    <a:pt x="1917" y="1138"/>
                  </a:cubicBezTo>
                  <a:cubicBezTo>
                    <a:pt x="1929" y="1126"/>
                    <a:pt x="1929" y="1114"/>
                    <a:pt x="1922" y="1102"/>
                  </a:cubicBezTo>
                  <a:cubicBezTo>
                    <a:pt x="1922" y="1096"/>
                    <a:pt x="1911" y="1090"/>
                    <a:pt x="1911" y="1084"/>
                  </a:cubicBezTo>
                  <a:cubicBezTo>
                    <a:pt x="1905" y="1072"/>
                    <a:pt x="1911" y="1060"/>
                    <a:pt x="1911" y="1048"/>
                  </a:cubicBezTo>
                  <a:cubicBezTo>
                    <a:pt x="1922" y="1024"/>
                    <a:pt x="1922" y="1001"/>
                    <a:pt x="1929" y="977"/>
                  </a:cubicBezTo>
                  <a:cubicBezTo>
                    <a:pt x="1941" y="923"/>
                    <a:pt x="1977" y="941"/>
                    <a:pt x="2001" y="911"/>
                  </a:cubicBezTo>
                  <a:cubicBezTo>
                    <a:pt x="2018" y="887"/>
                    <a:pt x="2018" y="875"/>
                    <a:pt x="2006" y="851"/>
                  </a:cubicBezTo>
                  <a:cubicBezTo>
                    <a:pt x="2001" y="839"/>
                    <a:pt x="2001" y="821"/>
                    <a:pt x="1994" y="815"/>
                  </a:cubicBezTo>
                  <a:cubicBezTo>
                    <a:pt x="1982" y="809"/>
                    <a:pt x="1964" y="821"/>
                    <a:pt x="1959" y="815"/>
                  </a:cubicBezTo>
                  <a:cubicBezTo>
                    <a:pt x="1935" y="809"/>
                    <a:pt x="1941" y="791"/>
                    <a:pt x="1917" y="797"/>
                  </a:cubicBezTo>
                  <a:cubicBezTo>
                    <a:pt x="1893" y="797"/>
                    <a:pt x="1863" y="815"/>
                    <a:pt x="1845" y="803"/>
                  </a:cubicBezTo>
                  <a:lnTo>
                    <a:pt x="1845" y="803"/>
                  </a:lnTo>
                  <a:cubicBezTo>
                    <a:pt x="1803" y="815"/>
                    <a:pt x="1803" y="815"/>
                    <a:pt x="1803" y="815"/>
                  </a:cubicBezTo>
                  <a:cubicBezTo>
                    <a:pt x="1761" y="827"/>
                    <a:pt x="1665" y="869"/>
                    <a:pt x="1647" y="803"/>
                  </a:cubicBezTo>
                  <a:cubicBezTo>
                    <a:pt x="1635" y="731"/>
                    <a:pt x="1635" y="701"/>
                    <a:pt x="1557" y="749"/>
                  </a:cubicBezTo>
                  <a:cubicBezTo>
                    <a:pt x="1551" y="755"/>
                    <a:pt x="1467" y="827"/>
                    <a:pt x="1467" y="791"/>
                  </a:cubicBezTo>
                  <a:cubicBezTo>
                    <a:pt x="1467" y="767"/>
                    <a:pt x="1509" y="659"/>
                    <a:pt x="1461" y="677"/>
                  </a:cubicBezTo>
                  <a:cubicBezTo>
                    <a:pt x="1443" y="683"/>
                    <a:pt x="1431" y="713"/>
                    <a:pt x="1419" y="725"/>
                  </a:cubicBezTo>
                  <a:cubicBezTo>
                    <a:pt x="1401" y="749"/>
                    <a:pt x="1401" y="767"/>
                    <a:pt x="1413" y="797"/>
                  </a:cubicBezTo>
                  <a:cubicBezTo>
                    <a:pt x="1425" y="821"/>
                    <a:pt x="1437" y="845"/>
                    <a:pt x="1437" y="875"/>
                  </a:cubicBezTo>
                  <a:cubicBezTo>
                    <a:pt x="1437" y="917"/>
                    <a:pt x="1443" y="947"/>
                    <a:pt x="1431" y="995"/>
                  </a:cubicBezTo>
                  <a:cubicBezTo>
                    <a:pt x="1431" y="1013"/>
                    <a:pt x="1449" y="1030"/>
                    <a:pt x="1455" y="1048"/>
                  </a:cubicBezTo>
                  <a:cubicBezTo>
                    <a:pt x="1467" y="1066"/>
                    <a:pt x="1479" y="1060"/>
                    <a:pt x="1497" y="1066"/>
                  </a:cubicBezTo>
                  <a:cubicBezTo>
                    <a:pt x="1533" y="1078"/>
                    <a:pt x="1515" y="1096"/>
                    <a:pt x="1515" y="1120"/>
                  </a:cubicBezTo>
                  <a:cubicBezTo>
                    <a:pt x="1515" y="1150"/>
                    <a:pt x="1593" y="1198"/>
                    <a:pt x="1617" y="1204"/>
                  </a:cubicBezTo>
                  <a:cubicBezTo>
                    <a:pt x="1647" y="1210"/>
                    <a:pt x="1671" y="1210"/>
                    <a:pt x="1677" y="1252"/>
                  </a:cubicBezTo>
                  <a:cubicBezTo>
                    <a:pt x="1683" y="1264"/>
                    <a:pt x="1683" y="1300"/>
                    <a:pt x="1689" y="13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9" name="Google Shape;3689;p149"/>
            <p:cNvSpPr/>
            <p:nvPr/>
          </p:nvSpPr>
          <p:spPr>
            <a:xfrm>
              <a:off x="9366526" y="1511591"/>
              <a:ext cx="352280" cy="286539"/>
            </a:xfrm>
            <a:custGeom>
              <a:avLst/>
              <a:gdLst/>
              <a:ahLst/>
              <a:cxnLst/>
              <a:rect l="0" t="0" r="0" b="0"/>
              <a:pathLst>
                <a:path w="1325" h="1074" extrusionOk="0">
                  <a:moveTo>
                    <a:pt x="276" y="845"/>
                  </a:moveTo>
                  <a:lnTo>
                    <a:pt x="276" y="845"/>
                  </a:lnTo>
                  <a:cubicBezTo>
                    <a:pt x="378" y="773"/>
                    <a:pt x="378" y="773"/>
                    <a:pt x="378" y="773"/>
                  </a:cubicBezTo>
                  <a:cubicBezTo>
                    <a:pt x="431" y="845"/>
                    <a:pt x="431" y="845"/>
                    <a:pt x="431" y="845"/>
                  </a:cubicBezTo>
                  <a:cubicBezTo>
                    <a:pt x="431" y="929"/>
                    <a:pt x="431" y="929"/>
                    <a:pt x="431" y="929"/>
                  </a:cubicBezTo>
                  <a:lnTo>
                    <a:pt x="431" y="929"/>
                  </a:lnTo>
                  <a:cubicBezTo>
                    <a:pt x="563" y="995"/>
                    <a:pt x="563" y="995"/>
                    <a:pt x="563" y="995"/>
                  </a:cubicBezTo>
                  <a:cubicBezTo>
                    <a:pt x="611" y="983"/>
                    <a:pt x="671" y="959"/>
                    <a:pt x="725" y="959"/>
                  </a:cubicBezTo>
                  <a:cubicBezTo>
                    <a:pt x="737" y="977"/>
                    <a:pt x="731" y="1025"/>
                    <a:pt x="737" y="1049"/>
                  </a:cubicBezTo>
                  <a:cubicBezTo>
                    <a:pt x="797" y="1073"/>
                    <a:pt x="863" y="1001"/>
                    <a:pt x="911" y="977"/>
                  </a:cubicBezTo>
                  <a:cubicBezTo>
                    <a:pt x="941" y="959"/>
                    <a:pt x="953" y="947"/>
                    <a:pt x="989" y="953"/>
                  </a:cubicBezTo>
                  <a:cubicBezTo>
                    <a:pt x="1031" y="965"/>
                    <a:pt x="1049" y="995"/>
                    <a:pt x="1097" y="953"/>
                  </a:cubicBezTo>
                  <a:cubicBezTo>
                    <a:pt x="1139" y="905"/>
                    <a:pt x="1163" y="827"/>
                    <a:pt x="1217" y="791"/>
                  </a:cubicBezTo>
                  <a:cubicBezTo>
                    <a:pt x="1288" y="737"/>
                    <a:pt x="1235" y="708"/>
                    <a:pt x="1283" y="642"/>
                  </a:cubicBezTo>
                  <a:cubicBezTo>
                    <a:pt x="1294" y="630"/>
                    <a:pt x="1300" y="624"/>
                    <a:pt x="1306" y="624"/>
                  </a:cubicBezTo>
                  <a:cubicBezTo>
                    <a:pt x="1312" y="618"/>
                    <a:pt x="1318" y="618"/>
                    <a:pt x="1318" y="612"/>
                  </a:cubicBezTo>
                  <a:cubicBezTo>
                    <a:pt x="1324" y="606"/>
                    <a:pt x="1318" y="576"/>
                    <a:pt x="1318" y="564"/>
                  </a:cubicBezTo>
                  <a:cubicBezTo>
                    <a:pt x="1306" y="534"/>
                    <a:pt x="1306" y="534"/>
                    <a:pt x="1306" y="534"/>
                  </a:cubicBezTo>
                  <a:lnTo>
                    <a:pt x="1306" y="534"/>
                  </a:lnTo>
                  <a:cubicBezTo>
                    <a:pt x="1276" y="552"/>
                    <a:pt x="1204" y="552"/>
                    <a:pt x="1169" y="534"/>
                  </a:cubicBezTo>
                  <a:cubicBezTo>
                    <a:pt x="1133" y="516"/>
                    <a:pt x="1193" y="480"/>
                    <a:pt x="1115" y="480"/>
                  </a:cubicBezTo>
                  <a:cubicBezTo>
                    <a:pt x="1091" y="480"/>
                    <a:pt x="1043" y="486"/>
                    <a:pt x="1025" y="480"/>
                  </a:cubicBezTo>
                  <a:cubicBezTo>
                    <a:pt x="1007" y="474"/>
                    <a:pt x="983" y="384"/>
                    <a:pt x="989" y="366"/>
                  </a:cubicBezTo>
                  <a:cubicBezTo>
                    <a:pt x="989" y="312"/>
                    <a:pt x="965" y="264"/>
                    <a:pt x="905" y="282"/>
                  </a:cubicBezTo>
                  <a:cubicBezTo>
                    <a:pt x="851" y="300"/>
                    <a:pt x="845" y="210"/>
                    <a:pt x="809" y="192"/>
                  </a:cubicBezTo>
                  <a:cubicBezTo>
                    <a:pt x="677" y="114"/>
                    <a:pt x="581" y="198"/>
                    <a:pt x="461" y="240"/>
                  </a:cubicBezTo>
                  <a:cubicBezTo>
                    <a:pt x="360" y="282"/>
                    <a:pt x="336" y="222"/>
                    <a:pt x="258" y="174"/>
                  </a:cubicBezTo>
                  <a:cubicBezTo>
                    <a:pt x="216" y="144"/>
                    <a:pt x="174" y="150"/>
                    <a:pt x="126" y="144"/>
                  </a:cubicBezTo>
                  <a:cubicBezTo>
                    <a:pt x="102" y="150"/>
                    <a:pt x="102" y="102"/>
                    <a:pt x="102" y="90"/>
                  </a:cubicBezTo>
                  <a:cubicBezTo>
                    <a:pt x="102" y="66"/>
                    <a:pt x="96" y="48"/>
                    <a:pt x="96" y="24"/>
                  </a:cubicBezTo>
                  <a:cubicBezTo>
                    <a:pt x="90" y="18"/>
                    <a:pt x="78" y="6"/>
                    <a:pt x="78" y="0"/>
                  </a:cubicBezTo>
                  <a:lnTo>
                    <a:pt x="78" y="0"/>
                  </a:lnTo>
                  <a:cubicBezTo>
                    <a:pt x="60" y="12"/>
                    <a:pt x="54" y="42"/>
                    <a:pt x="42" y="60"/>
                  </a:cubicBezTo>
                  <a:cubicBezTo>
                    <a:pt x="30" y="72"/>
                    <a:pt x="30" y="90"/>
                    <a:pt x="18" y="108"/>
                  </a:cubicBezTo>
                  <a:cubicBezTo>
                    <a:pt x="0" y="144"/>
                    <a:pt x="24" y="180"/>
                    <a:pt x="24" y="216"/>
                  </a:cubicBezTo>
                  <a:cubicBezTo>
                    <a:pt x="54" y="276"/>
                    <a:pt x="24" y="324"/>
                    <a:pt x="24" y="384"/>
                  </a:cubicBezTo>
                  <a:cubicBezTo>
                    <a:pt x="24" y="450"/>
                    <a:pt x="48" y="438"/>
                    <a:pt x="84" y="474"/>
                  </a:cubicBezTo>
                  <a:cubicBezTo>
                    <a:pt x="138" y="534"/>
                    <a:pt x="66" y="630"/>
                    <a:pt x="48" y="690"/>
                  </a:cubicBezTo>
                  <a:lnTo>
                    <a:pt x="48" y="690"/>
                  </a:lnTo>
                  <a:cubicBezTo>
                    <a:pt x="60" y="713"/>
                    <a:pt x="72" y="737"/>
                    <a:pt x="90" y="755"/>
                  </a:cubicBezTo>
                  <a:cubicBezTo>
                    <a:pt x="144" y="797"/>
                    <a:pt x="180" y="755"/>
                    <a:pt x="228" y="732"/>
                  </a:cubicBezTo>
                  <a:cubicBezTo>
                    <a:pt x="276" y="713"/>
                    <a:pt x="264" y="803"/>
                    <a:pt x="264" y="821"/>
                  </a:cubicBezTo>
                  <a:cubicBezTo>
                    <a:pt x="276" y="845"/>
                    <a:pt x="276" y="845"/>
                    <a:pt x="276" y="84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0" name="Google Shape;3690;p149"/>
            <p:cNvSpPr/>
            <p:nvPr/>
          </p:nvSpPr>
          <p:spPr>
            <a:xfrm>
              <a:off x="8727726" y="1435258"/>
              <a:ext cx="779712" cy="874886"/>
            </a:xfrm>
            <a:custGeom>
              <a:avLst/>
              <a:gdLst/>
              <a:ahLst/>
              <a:cxnLst/>
              <a:rect l="0" t="0" r="0" b="0"/>
              <a:pathLst>
                <a:path w="2930" h="3284" extrusionOk="0">
                  <a:moveTo>
                    <a:pt x="929" y="3193"/>
                  </a:moveTo>
                  <a:lnTo>
                    <a:pt x="929" y="3193"/>
                  </a:lnTo>
                  <a:cubicBezTo>
                    <a:pt x="947" y="3169"/>
                    <a:pt x="935" y="3133"/>
                    <a:pt x="965" y="3109"/>
                  </a:cubicBezTo>
                  <a:cubicBezTo>
                    <a:pt x="1019" y="3067"/>
                    <a:pt x="869" y="2924"/>
                    <a:pt x="899" y="2858"/>
                  </a:cubicBezTo>
                  <a:cubicBezTo>
                    <a:pt x="905" y="2822"/>
                    <a:pt x="941" y="2828"/>
                    <a:pt x="947" y="2804"/>
                  </a:cubicBezTo>
                  <a:cubicBezTo>
                    <a:pt x="959" y="2762"/>
                    <a:pt x="995" y="2750"/>
                    <a:pt x="1007" y="2702"/>
                  </a:cubicBezTo>
                  <a:cubicBezTo>
                    <a:pt x="1013" y="2654"/>
                    <a:pt x="989" y="2606"/>
                    <a:pt x="995" y="2564"/>
                  </a:cubicBezTo>
                  <a:cubicBezTo>
                    <a:pt x="1013" y="2535"/>
                    <a:pt x="983" y="2505"/>
                    <a:pt x="1031" y="2505"/>
                  </a:cubicBezTo>
                  <a:cubicBezTo>
                    <a:pt x="1085" y="2505"/>
                    <a:pt x="1061" y="2421"/>
                    <a:pt x="1103" y="2421"/>
                  </a:cubicBezTo>
                  <a:cubicBezTo>
                    <a:pt x="1139" y="2421"/>
                    <a:pt x="1186" y="2427"/>
                    <a:pt x="1169" y="2475"/>
                  </a:cubicBezTo>
                  <a:cubicBezTo>
                    <a:pt x="1162" y="2487"/>
                    <a:pt x="1157" y="2553"/>
                    <a:pt x="1181" y="2522"/>
                  </a:cubicBezTo>
                  <a:cubicBezTo>
                    <a:pt x="1234" y="2475"/>
                    <a:pt x="1246" y="2379"/>
                    <a:pt x="1312" y="2325"/>
                  </a:cubicBezTo>
                  <a:cubicBezTo>
                    <a:pt x="1330" y="2313"/>
                    <a:pt x="1438" y="2247"/>
                    <a:pt x="1420" y="2223"/>
                  </a:cubicBezTo>
                  <a:cubicBezTo>
                    <a:pt x="1330" y="2097"/>
                    <a:pt x="1396" y="2127"/>
                    <a:pt x="1474" y="2049"/>
                  </a:cubicBezTo>
                  <a:cubicBezTo>
                    <a:pt x="1528" y="2001"/>
                    <a:pt x="1522" y="2049"/>
                    <a:pt x="1564" y="2061"/>
                  </a:cubicBezTo>
                  <a:cubicBezTo>
                    <a:pt x="1588" y="2073"/>
                    <a:pt x="1654" y="2055"/>
                    <a:pt x="1678" y="2049"/>
                  </a:cubicBezTo>
                  <a:cubicBezTo>
                    <a:pt x="1701" y="2025"/>
                    <a:pt x="1701" y="2025"/>
                    <a:pt x="1701" y="2025"/>
                  </a:cubicBezTo>
                  <a:lnTo>
                    <a:pt x="1701" y="2025"/>
                  </a:lnTo>
                  <a:cubicBezTo>
                    <a:pt x="1654" y="1977"/>
                    <a:pt x="1654" y="1977"/>
                    <a:pt x="1654" y="1977"/>
                  </a:cubicBezTo>
                  <a:cubicBezTo>
                    <a:pt x="1654" y="1941"/>
                    <a:pt x="1666" y="1893"/>
                    <a:pt x="1713" y="1893"/>
                  </a:cubicBezTo>
                  <a:cubicBezTo>
                    <a:pt x="1737" y="1893"/>
                    <a:pt x="1749" y="1947"/>
                    <a:pt x="1779" y="1935"/>
                  </a:cubicBezTo>
                  <a:cubicBezTo>
                    <a:pt x="1809" y="1923"/>
                    <a:pt x="1809" y="1887"/>
                    <a:pt x="1839" y="1869"/>
                  </a:cubicBezTo>
                  <a:cubicBezTo>
                    <a:pt x="1875" y="1845"/>
                    <a:pt x="1905" y="1875"/>
                    <a:pt x="1947" y="1887"/>
                  </a:cubicBezTo>
                  <a:cubicBezTo>
                    <a:pt x="1965" y="1887"/>
                    <a:pt x="2066" y="1863"/>
                    <a:pt x="2078" y="1851"/>
                  </a:cubicBezTo>
                  <a:cubicBezTo>
                    <a:pt x="2156" y="1923"/>
                    <a:pt x="2156" y="1923"/>
                    <a:pt x="2156" y="1923"/>
                  </a:cubicBezTo>
                  <a:cubicBezTo>
                    <a:pt x="2300" y="1726"/>
                    <a:pt x="2300" y="1726"/>
                    <a:pt x="2300" y="1726"/>
                  </a:cubicBezTo>
                  <a:cubicBezTo>
                    <a:pt x="2354" y="1726"/>
                    <a:pt x="2372" y="1726"/>
                    <a:pt x="2372" y="1779"/>
                  </a:cubicBezTo>
                  <a:cubicBezTo>
                    <a:pt x="2372" y="1803"/>
                    <a:pt x="2360" y="1857"/>
                    <a:pt x="2378" y="1875"/>
                  </a:cubicBezTo>
                  <a:cubicBezTo>
                    <a:pt x="2390" y="1887"/>
                    <a:pt x="2444" y="1851"/>
                    <a:pt x="2462" y="1851"/>
                  </a:cubicBezTo>
                  <a:cubicBezTo>
                    <a:pt x="2492" y="1851"/>
                    <a:pt x="2534" y="1899"/>
                    <a:pt x="2540" y="1845"/>
                  </a:cubicBezTo>
                  <a:cubicBezTo>
                    <a:pt x="2540" y="1833"/>
                    <a:pt x="2540" y="1810"/>
                    <a:pt x="2540" y="1791"/>
                  </a:cubicBezTo>
                  <a:cubicBezTo>
                    <a:pt x="2534" y="1773"/>
                    <a:pt x="2546" y="1762"/>
                    <a:pt x="2546" y="1744"/>
                  </a:cubicBezTo>
                  <a:cubicBezTo>
                    <a:pt x="2564" y="1738"/>
                    <a:pt x="2630" y="1768"/>
                    <a:pt x="2648" y="1773"/>
                  </a:cubicBezTo>
                  <a:cubicBezTo>
                    <a:pt x="2672" y="1779"/>
                    <a:pt x="2720" y="1786"/>
                    <a:pt x="2738" y="1797"/>
                  </a:cubicBezTo>
                  <a:cubicBezTo>
                    <a:pt x="2738" y="1827"/>
                    <a:pt x="2714" y="1863"/>
                    <a:pt x="2714" y="1893"/>
                  </a:cubicBezTo>
                  <a:cubicBezTo>
                    <a:pt x="2708" y="1911"/>
                    <a:pt x="2708" y="1911"/>
                    <a:pt x="2708" y="1911"/>
                  </a:cubicBezTo>
                  <a:lnTo>
                    <a:pt x="2708" y="1911"/>
                  </a:lnTo>
                  <a:cubicBezTo>
                    <a:pt x="2732" y="1917"/>
                    <a:pt x="2756" y="1893"/>
                    <a:pt x="2780" y="1881"/>
                  </a:cubicBezTo>
                  <a:cubicBezTo>
                    <a:pt x="2828" y="1869"/>
                    <a:pt x="2870" y="1857"/>
                    <a:pt x="2899" y="1821"/>
                  </a:cubicBezTo>
                  <a:cubicBezTo>
                    <a:pt x="2911" y="1803"/>
                    <a:pt x="2929" y="1762"/>
                    <a:pt x="2929" y="1744"/>
                  </a:cubicBezTo>
                  <a:cubicBezTo>
                    <a:pt x="2929" y="1690"/>
                    <a:pt x="2851" y="1690"/>
                    <a:pt x="2822" y="1654"/>
                  </a:cubicBezTo>
                  <a:cubicBezTo>
                    <a:pt x="2768" y="1600"/>
                    <a:pt x="2726" y="1540"/>
                    <a:pt x="2660" y="1492"/>
                  </a:cubicBezTo>
                  <a:cubicBezTo>
                    <a:pt x="2606" y="1444"/>
                    <a:pt x="2588" y="1444"/>
                    <a:pt x="2516" y="1456"/>
                  </a:cubicBezTo>
                  <a:cubicBezTo>
                    <a:pt x="2480" y="1462"/>
                    <a:pt x="2420" y="1486"/>
                    <a:pt x="2390" y="1456"/>
                  </a:cubicBezTo>
                  <a:cubicBezTo>
                    <a:pt x="2378" y="1438"/>
                    <a:pt x="2378" y="1426"/>
                    <a:pt x="2384" y="1408"/>
                  </a:cubicBezTo>
                  <a:cubicBezTo>
                    <a:pt x="2396" y="1378"/>
                    <a:pt x="2432" y="1390"/>
                    <a:pt x="2444" y="1366"/>
                  </a:cubicBezTo>
                  <a:cubicBezTo>
                    <a:pt x="2462" y="1336"/>
                    <a:pt x="2468" y="1258"/>
                    <a:pt x="2498" y="1240"/>
                  </a:cubicBezTo>
                  <a:cubicBezTo>
                    <a:pt x="2636" y="1156"/>
                    <a:pt x="2636" y="1156"/>
                    <a:pt x="2636" y="1156"/>
                  </a:cubicBezTo>
                  <a:cubicBezTo>
                    <a:pt x="2678" y="1132"/>
                    <a:pt x="2678" y="1132"/>
                    <a:pt x="2678" y="1132"/>
                  </a:cubicBezTo>
                  <a:lnTo>
                    <a:pt x="2678" y="1132"/>
                  </a:lnTo>
                  <a:cubicBezTo>
                    <a:pt x="2666" y="1108"/>
                    <a:pt x="2666" y="1108"/>
                    <a:pt x="2666" y="1108"/>
                  </a:cubicBezTo>
                  <a:cubicBezTo>
                    <a:pt x="2666" y="1090"/>
                    <a:pt x="2678" y="1000"/>
                    <a:pt x="2630" y="1019"/>
                  </a:cubicBezTo>
                  <a:cubicBezTo>
                    <a:pt x="2582" y="1042"/>
                    <a:pt x="2546" y="1084"/>
                    <a:pt x="2492" y="1042"/>
                  </a:cubicBezTo>
                  <a:cubicBezTo>
                    <a:pt x="2474" y="1024"/>
                    <a:pt x="2462" y="1000"/>
                    <a:pt x="2450" y="977"/>
                  </a:cubicBezTo>
                  <a:lnTo>
                    <a:pt x="2450" y="977"/>
                  </a:lnTo>
                  <a:cubicBezTo>
                    <a:pt x="2342" y="977"/>
                    <a:pt x="2342" y="977"/>
                    <a:pt x="2342" y="977"/>
                  </a:cubicBezTo>
                  <a:cubicBezTo>
                    <a:pt x="2324" y="964"/>
                    <a:pt x="2324" y="947"/>
                    <a:pt x="2294" y="940"/>
                  </a:cubicBezTo>
                  <a:cubicBezTo>
                    <a:pt x="2270" y="935"/>
                    <a:pt x="2264" y="905"/>
                    <a:pt x="2258" y="887"/>
                  </a:cubicBezTo>
                  <a:cubicBezTo>
                    <a:pt x="2192" y="761"/>
                    <a:pt x="2192" y="761"/>
                    <a:pt x="2192" y="761"/>
                  </a:cubicBezTo>
                  <a:cubicBezTo>
                    <a:pt x="2174" y="725"/>
                    <a:pt x="2180" y="707"/>
                    <a:pt x="2168" y="671"/>
                  </a:cubicBezTo>
                  <a:cubicBezTo>
                    <a:pt x="2168" y="659"/>
                    <a:pt x="2150" y="635"/>
                    <a:pt x="2144" y="623"/>
                  </a:cubicBezTo>
                  <a:cubicBezTo>
                    <a:pt x="2126" y="605"/>
                    <a:pt x="2126" y="575"/>
                    <a:pt x="2132" y="551"/>
                  </a:cubicBezTo>
                  <a:cubicBezTo>
                    <a:pt x="2096" y="473"/>
                    <a:pt x="2078" y="431"/>
                    <a:pt x="2078" y="347"/>
                  </a:cubicBezTo>
                  <a:cubicBezTo>
                    <a:pt x="2072" y="281"/>
                    <a:pt x="1989" y="245"/>
                    <a:pt x="1983" y="186"/>
                  </a:cubicBezTo>
                  <a:cubicBezTo>
                    <a:pt x="1983" y="144"/>
                    <a:pt x="2024" y="126"/>
                    <a:pt x="1976" y="96"/>
                  </a:cubicBezTo>
                  <a:cubicBezTo>
                    <a:pt x="1947" y="78"/>
                    <a:pt x="1839" y="54"/>
                    <a:pt x="1833" y="36"/>
                  </a:cubicBezTo>
                  <a:cubicBezTo>
                    <a:pt x="1809" y="0"/>
                    <a:pt x="1791" y="48"/>
                    <a:pt x="1773" y="66"/>
                  </a:cubicBezTo>
                  <a:cubicBezTo>
                    <a:pt x="1755" y="78"/>
                    <a:pt x="1749" y="138"/>
                    <a:pt x="1731" y="132"/>
                  </a:cubicBezTo>
                  <a:cubicBezTo>
                    <a:pt x="1666" y="120"/>
                    <a:pt x="1684" y="132"/>
                    <a:pt x="1666" y="191"/>
                  </a:cubicBezTo>
                  <a:cubicBezTo>
                    <a:pt x="1654" y="239"/>
                    <a:pt x="1600" y="275"/>
                    <a:pt x="1600" y="305"/>
                  </a:cubicBezTo>
                  <a:cubicBezTo>
                    <a:pt x="1594" y="347"/>
                    <a:pt x="1582" y="359"/>
                    <a:pt x="1594" y="401"/>
                  </a:cubicBezTo>
                  <a:cubicBezTo>
                    <a:pt x="1600" y="407"/>
                    <a:pt x="1474" y="461"/>
                    <a:pt x="1444" y="413"/>
                  </a:cubicBezTo>
                  <a:cubicBezTo>
                    <a:pt x="1438" y="395"/>
                    <a:pt x="1384" y="371"/>
                    <a:pt x="1396" y="359"/>
                  </a:cubicBezTo>
                  <a:cubicBezTo>
                    <a:pt x="1420" y="341"/>
                    <a:pt x="1462" y="347"/>
                    <a:pt x="1486" y="323"/>
                  </a:cubicBezTo>
                  <a:cubicBezTo>
                    <a:pt x="1498" y="311"/>
                    <a:pt x="1468" y="257"/>
                    <a:pt x="1468" y="239"/>
                  </a:cubicBezTo>
                  <a:cubicBezTo>
                    <a:pt x="1444" y="233"/>
                    <a:pt x="1348" y="281"/>
                    <a:pt x="1312" y="281"/>
                  </a:cubicBezTo>
                  <a:cubicBezTo>
                    <a:pt x="1228" y="317"/>
                    <a:pt x="1199" y="323"/>
                    <a:pt x="1157" y="239"/>
                  </a:cubicBezTo>
                  <a:cubicBezTo>
                    <a:pt x="1139" y="191"/>
                    <a:pt x="1073" y="156"/>
                    <a:pt x="1031" y="210"/>
                  </a:cubicBezTo>
                  <a:cubicBezTo>
                    <a:pt x="995" y="257"/>
                    <a:pt x="941" y="186"/>
                    <a:pt x="959" y="252"/>
                  </a:cubicBezTo>
                  <a:cubicBezTo>
                    <a:pt x="971" y="317"/>
                    <a:pt x="893" y="317"/>
                    <a:pt x="845" y="311"/>
                  </a:cubicBezTo>
                  <a:cubicBezTo>
                    <a:pt x="755" y="293"/>
                    <a:pt x="791" y="245"/>
                    <a:pt x="761" y="180"/>
                  </a:cubicBezTo>
                  <a:cubicBezTo>
                    <a:pt x="755" y="168"/>
                    <a:pt x="737" y="156"/>
                    <a:pt x="731" y="144"/>
                  </a:cubicBezTo>
                  <a:cubicBezTo>
                    <a:pt x="725" y="126"/>
                    <a:pt x="725" y="108"/>
                    <a:pt x="713" y="90"/>
                  </a:cubicBezTo>
                  <a:cubicBezTo>
                    <a:pt x="689" y="48"/>
                    <a:pt x="647" y="84"/>
                    <a:pt x="611" y="96"/>
                  </a:cubicBezTo>
                  <a:cubicBezTo>
                    <a:pt x="587" y="102"/>
                    <a:pt x="569" y="84"/>
                    <a:pt x="545" y="84"/>
                  </a:cubicBezTo>
                  <a:cubicBezTo>
                    <a:pt x="431" y="126"/>
                    <a:pt x="515" y="156"/>
                    <a:pt x="533" y="215"/>
                  </a:cubicBezTo>
                  <a:cubicBezTo>
                    <a:pt x="545" y="281"/>
                    <a:pt x="461" y="317"/>
                    <a:pt x="408" y="335"/>
                  </a:cubicBezTo>
                  <a:cubicBezTo>
                    <a:pt x="354" y="347"/>
                    <a:pt x="329" y="293"/>
                    <a:pt x="270" y="299"/>
                  </a:cubicBezTo>
                  <a:cubicBezTo>
                    <a:pt x="234" y="305"/>
                    <a:pt x="198" y="323"/>
                    <a:pt x="156" y="335"/>
                  </a:cubicBezTo>
                  <a:cubicBezTo>
                    <a:pt x="114" y="347"/>
                    <a:pt x="48" y="359"/>
                    <a:pt x="12" y="377"/>
                  </a:cubicBezTo>
                  <a:lnTo>
                    <a:pt x="12" y="377"/>
                  </a:lnTo>
                  <a:cubicBezTo>
                    <a:pt x="6" y="401"/>
                    <a:pt x="0" y="407"/>
                    <a:pt x="12" y="431"/>
                  </a:cubicBezTo>
                  <a:cubicBezTo>
                    <a:pt x="24" y="461"/>
                    <a:pt x="42" y="491"/>
                    <a:pt x="60" y="521"/>
                  </a:cubicBezTo>
                  <a:cubicBezTo>
                    <a:pt x="78" y="569"/>
                    <a:pt x="78" y="623"/>
                    <a:pt x="126" y="653"/>
                  </a:cubicBezTo>
                  <a:cubicBezTo>
                    <a:pt x="186" y="695"/>
                    <a:pt x="192" y="725"/>
                    <a:pt x="168" y="797"/>
                  </a:cubicBezTo>
                  <a:cubicBezTo>
                    <a:pt x="174" y="827"/>
                    <a:pt x="168" y="857"/>
                    <a:pt x="180" y="887"/>
                  </a:cubicBezTo>
                  <a:cubicBezTo>
                    <a:pt x="198" y="929"/>
                    <a:pt x="252" y="977"/>
                    <a:pt x="216" y="1030"/>
                  </a:cubicBezTo>
                  <a:cubicBezTo>
                    <a:pt x="198" y="1060"/>
                    <a:pt x="138" y="1060"/>
                    <a:pt x="126" y="1084"/>
                  </a:cubicBezTo>
                  <a:cubicBezTo>
                    <a:pt x="108" y="1114"/>
                    <a:pt x="144" y="1126"/>
                    <a:pt x="150" y="1150"/>
                  </a:cubicBezTo>
                  <a:cubicBezTo>
                    <a:pt x="162" y="1168"/>
                    <a:pt x="150" y="1186"/>
                    <a:pt x="150" y="1204"/>
                  </a:cubicBezTo>
                  <a:cubicBezTo>
                    <a:pt x="150" y="1234"/>
                    <a:pt x="180" y="1246"/>
                    <a:pt x="180" y="1282"/>
                  </a:cubicBezTo>
                  <a:cubicBezTo>
                    <a:pt x="180" y="1324"/>
                    <a:pt x="180" y="1360"/>
                    <a:pt x="174" y="1402"/>
                  </a:cubicBezTo>
                  <a:cubicBezTo>
                    <a:pt x="156" y="1438"/>
                    <a:pt x="132" y="1456"/>
                    <a:pt x="138" y="1504"/>
                  </a:cubicBezTo>
                  <a:cubicBezTo>
                    <a:pt x="144" y="1582"/>
                    <a:pt x="222" y="1606"/>
                    <a:pt x="246" y="1672"/>
                  </a:cubicBezTo>
                  <a:cubicBezTo>
                    <a:pt x="252" y="1690"/>
                    <a:pt x="270" y="1714"/>
                    <a:pt x="270" y="1731"/>
                  </a:cubicBezTo>
                  <a:cubicBezTo>
                    <a:pt x="276" y="1773"/>
                    <a:pt x="270" y="1839"/>
                    <a:pt x="329" y="1803"/>
                  </a:cubicBezTo>
                  <a:cubicBezTo>
                    <a:pt x="384" y="1773"/>
                    <a:pt x="366" y="1815"/>
                    <a:pt x="402" y="1821"/>
                  </a:cubicBezTo>
                  <a:cubicBezTo>
                    <a:pt x="431" y="1833"/>
                    <a:pt x="509" y="1791"/>
                    <a:pt x="503" y="1851"/>
                  </a:cubicBezTo>
                  <a:cubicBezTo>
                    <a:pt x="503" y="1869"/>
                    <a:pt x="473" y="1887"/>
                    <a:pt x="485" y="1905"/>
                  </a:cubicBezTo>
                  <a:cubicBezTo>
                    <a:pt x="491" y="1929"/>
                    <a:pt x="503" y="1947"/>
                    <a:pt x="497" y="1971"/>
                  </a:cubicBezTo>
                  <a:cubicBezTo>
                    <a:pt x="467" y="1995"/>
                    <a:pt x="485" y="2043"/>
                    <a:pt x="467" y="2055"/>
                  </a:cubicBezTo>
                  <a:cubicBezTo>
                    <a:pt x="443" y="2067"/>
                    <a:pt x="431" y="2067"/>
                    <a:pt x="419" y="2097"/>
                  </a:cubicBezTo>
                  <a:cubicBezTo>
                    <a:pt x="413" y="2121"/>
                    <a:pt x="437" y="2145"/>
                    <a:pt x="408" y="2163"/>
                  </a:cubicBezTo>
                  <a:cubicBezTo>
                    <a:pt x="384" y="2181"/>
                    <a:pt x="384" y="2169"/>
                    <a:pt x="371" y="2205"/>
                  </a:cubicBezTo>
                  <a:cubicBezTo>
                    <a:pt x="360" y="2259"/>
                    <a:pt x="354" y="2283"/>
                    <a:pt x="288" y="2265"/>
                  </a:cubicBezTo>
                  <a:cubicBezTo>
                    <a:pt x="258" y="2259"/>
                    <a:pt x="156" y="2313"/>
                    <a:pt x="138" y="2343"/>
                  </a:cubicBezTo>
                  <a:cubicBezTo>
                    <a:pt x="102" y="2391"/>
                    <a:pt x="228" y="2415"/>
                    <a:pt x="186" y="2498"/>
                  </a:cubicBezTo>
                  <a:cubicBezTo>
                    <a:pt x="174" y="2522"/>
                    <a:pt x="162" y="2558"/>
                    <a:pt x="126" y="2564"/>
                  </a:cubicBezTo>
                  <a:cubicBezTo>
                    <a:pt x="54" y="2582"/>
                    <a:pt x="90" y="2600"/>
                    <a:pt x="96" y="2654"/>
                  </a:cubicBezTo>
                  <a:cubicBezTo>
                    <a:pt x="96" y="2684"/>
                    <a:pt x="132" y="2708"/>
                    <a:pt x="132" y="2744"/>
                  </a:cubicBezTo>
                  <a:cubicBezTo>
                    <a:pt x="126" y="2816"/>
                    <a:pt x="138" y="2858"/>
                    <a:pt x="198" y="2894"/>
                  </a:cubicBezTo>
                  <a:cubicBezTo>
                    <a:pt x="395" y="3025"/>
                    <a:pt x="395" y="3025"/>
                    <a:pt x="395" y="3025"/>
                  </a:cubicBezTo>
                  <a:cubicBezTo>
                    <a:pt x="419" y="3037"/>
                    <a:pt x="461" y="3055"/>
                    <a:pt x="479" y="3079"/>
                  </a:cubicBezTo>
                  <a:cubicBezTo>
                    <a:pt x="509" y="3133"/>
                    <a:pt x="497" y="3157"/>
                    <a:pt x="551" y="3193"/>
                  </a:cubicBezTo>
                  <a:cubicBezTo>
                    <a:pt x="581" y="3217"/>
                    <a:pt x="581" y="3259"/>
                    <a:pt x="617" y="3271"/>
                  </a:cubicBezTo>
                  <a:cubicBezTo>
                    <a:pt x="647" y="3283"/>
                    <a:pt x="671" y="3259"/>
                    <a:pt x="689" y="3235"/>
                  </a:cubicBezTo>
                  <a:cubicBezTo>
                    <a:pt x="719" y="3205"/>
                    <a:pt x="779" y="3187"/>
                    <a:pt x="821" y="3187"/>
                  </a:cubicBezTo>
                  <a:cubicBezTo>
                    <a:pt x="863" y="3193"/>
                    <a:pt x="887" y="3211"/>
                    <a:pt x="929" y="3193"/>
                  </a:cubicBezTo>
                  <a:close/>
                  <a:moveTo>
                    <a:pt x="2678" y="1132"/>
                  </a:moveTo>
                  <a:lnTo>
                    <a:pt x="2678" y="1132"/>
                  </a:lnTo>
                  <a:lnTo>
                    <a:pt x="2678" y="1132"/>
                  </a:lnTo>
                  <a:cubicBezTo>
                    <a:pt x="2780" y="1060"/>
                    <a:pt x="2780" y="1060"/>
                    <a:pt x="2780" y="1060"/>
                  </a:cubicBezTo>
                  <a:cubicBezTo>
                    <a:pt x="2833" y="1132"/>
                    <a:pt x="2833" y="1132"/>
                    <a:pt x="2833" y="1132"/>
                  </a:cubicBezTo>
                  <a:cubicBezTo>
                    <a:pt x="2833" y="1216"/>
                    <a:pt x="2833" y="1216"/>
                    <a:pt x="2833" y="1216"/>
                  </a:cubicBezTo>
                  <a:lnTo>
                    <a:pt x="2833" y="1216"/>
                  </a:lnTo>
                  <a:cubicBezTo>
                    <a:pt x="2762" y="1144"/>
                    <a:pt x="2762" y="1144"/>
                    <a:pt x="2762" y="1144"/>
                  </a:cubicBezTo>
                  <a:cubicBezTo>
                    <a:pt x="2762" y="1144"/>
                    <a:pt x="2762" y="1138"/>
                    <a:pt x="2756" y="1138"/>
                  </a:cubicBezTo>
                  <a:lnTo>
                    <a:pt x="2678" y="1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1" name="Google Shape;3691;p149"/>
            <p:cNvSpPr/>
            <p:nvPr/>
          </p:nvSpPr>
          <p:spPr>
            <a:xfrm>
              <a:off x="9829187" y="1026588"/>
              <a:ext cx="1020437" cy="1121497"/>
            </a:xfrm>
            <a:custGeom>
              <a:avLst/>
              <a:gdLst/>
              <a:ahLst/>
              <a:cxnLst/>
              <a:rect l="0" t="0" r="0" b="0"/>
              <a:pathLst>
                <a:path w="3830" h="4213" extrusionOk="0">
                  <a:moveTo>
                    <a:pt x="905" y="2295"/>
                  </a:moveTo>
                  <a:lnTo>
                    <a:pt x="905" y="2295"/>
                  </a:lnTo>
                  <a:cubicBezTo>
                    <a:pt x="1025" y="2349"/>
                    <a:pt x="1085" y="2516"/>
                    <a:pt x="1192" y="2570"/>
                  </a:cubicBezTo>
                  <a:cubicBezTo>
                    <a:pt x="1246" y="2594"/>
                    <a:pt x="1348" y="2564"/>
                    <a:pt x="1408" y="2553"/>
                  </a:cubicBezTo>
                  <a:cubicBezTo>
                    <a:pt x="1492" y="2540"/>
                    <a:pt x="1558" y="2576"/>
                    <a:pt x="1636" y="2588"/>
                  </a:cubicBezTo>
                  <a:cubicBezTo>
                    <a:pt x="1654" y="2588"/>
                    <a:pt x="1714" y="2588"/>
                    <a:pt x="1720" y="2600"/>
                  </a:cubicBezTo>
                  <a:lnTo>
                    <a:pt x="1720" y="2600"/>
                  </a:lnTo>
                  <a:cubicBezTo>
                    <a:pt x="1720" y="2654"/>
                    <a:pt x="1678" y="2690"/>
                    <a:pt x="1690" y="2756"/>
                  </a:cubicBezTo>
                  <a:cubicBezTo>
                    <a:pt x="1696" y="2798"/>
                    <a:pt x="1720" y="2834"/>
                    <a:pt x="1720" y="2882"/>
                  </a:cubicBezTo>
                  <a:cubicBezTo>
                    <a:pt x="1720" y="2948"/>
                    <a:pt x="1690" y="3014"/>
                    <a:pt x="1630" y="3056"/>
                  </a:cubicBezTo>
                  <a:cubicBezTo>
                    <a:pt x="1606" y="3074"/>
                    <a:pt x="1582" y="3092"/>
                    <a:pt x="1552" y="3104"/>
                  </a:cubicBezTo>
                  <a:cubicBezTo>
                    <a:pt x="1540" y="3110"/>
                    <a:pt x="1492" y="3134"/>
                    <a:pt x="1492" y="3140"/>
                  </a:cubicBezTo>
                  <a:cubicBezTo>
                    <a:pt x="1522" y="3170"/>
                    <a:pt x="1570" y="3176"/>
                    <a:pt x="1600" y="3206"/>
                  </a:cubicBezTo>
                  <a:cubicBezTo>
                    <a:pt x="1654" y="3260"/>
                    <a:pt x="1702" y="3182"/>
                    <a:pt x="1750" y="3176"/>
                  </a:cubicBezTo>
                  <a:cubicBezTo>
                    <a:pt x="1804" y="3164"/>
                    <a:pt x="1852" y="3188"/>
                    <a:pt x="1887" y="3224"/>
                  </a:cubicBezTo>
                  <a:cubicBezTo>
                    <a:pt x="1935" y="3254"/>
                    <a:pt x="1948" y="3337"/>
                    <a:pt x="1966" y="3385"/>
                  </a:cubicBezTo>
                  <a:cubicBezTo>
                    <a:pt x="1977" y="3433"/>
                    <a:pt x="1942" y="3457"/>
                    <a:pt x="1948" y="3499"/>
                  </a:cubicBezTo>
                  <a:cubicBezTo>
                    <a:pt x="1948" y="3535"/>
                    <a:pt x="1948" y="3571"/>
                    <a:pt x="1948" y="3607"/>
                  </a:cubicBezTo>
                  <a:cubicBezTo>
                    <a:pt x="1935" y="3655"/>
                    <a:pt x="1894" y="3673"/>
                    <a:pt x="1906" y="3727"/>
                  </a:cubicBezTo>
                  <a:cubicBezTo>
                    <a:pt x="1911" y="3787"/>
                    <a:pt x="1966" y="3769"/>
                    <a:pt x="1971" y="3835"/>
                  </a:cubicBezTo>
                  <a:cubicBezTo>
                    <a:pt x="1983" y="3913"/>
                    <a:pt x="1983" y="3913"/>
                    <a:pt x="1983" y="3913"/>
                  </a:cubicBezTo>
                  <a:lnTo>
                    <a:pt x="1983" y="3913"/>
                  </a:lnTo>
                  <a:cubicBezTo>
                    <a:pt x="1990" y="3943"/>
                    <a:pt x="2013" y="3961"/>
                    <a:pt x="2025" y="3985"/>
                  </a:cubicBezTo>
                  <a:cubicBezTo>
                    <a:pt x="2043" y="4039"/>
                    <a:pt x="2073" y="3949"/>
                    <a:pt x="2133" y="3985"/>
                  </a:cubicBezTo>
                  <a:cubicBezTo>
                    <a:pt x="2163" y="4003"/>
                    <a:pt x="2205" y="3967"/>
                    <a:pt x="2247" y="3991"/>
                  </a:cubicBezTo>
                  <a:cubicBezTo>
                    <a:pt x="2283" y="4021"/>
                    <a:pt x="2301" y="4003"/>
                    <a:pt x="2337" y="4009"/>
                  </a:cubicBezTo>
                  <a:cubicBezTo>
                    <a:pt x="2367" y="4009"/>
                    <a:pt x="2379" y="4027"/>
                    <a:pt x="2403" y="4032"/>
                  </a:cubicBezTo>
                  <a:cubicBezTo>
                    <a:pt x="2439" y="4045"/>
                    <a:pt x="2505" y="4039"/>
                    <a:pt x="2547" y="4045"/>
                  </a:cubicBezTo>
                  <a:cubicBezTo>
                    <a:pt x="2589" y="4045"/>
                    <a:pt x="2631" y="4074"/>
                    <a:pt x="2679" y="4087"/>
                  </a:cubicBezTo>
                  <a:cubicBezTo>
                    <a:pt x="2733" y="4080"/>
                    <a:pt x="2781" y="4134"/>
                    <a:pt x="2816" y="4176"/>
                  </a:cubicBezTo>
                  <a:cubicBezTo>
                    <a:pt x="2852" y="4212"/>
                    <a:pt x="2852" y="4152"/>
                    <a:pt x="2882" y="4134"/>
                  </a:cubicBezTo>
                  <a:cubicBezTo>
                    <a:pt x="2924" y="4104"/>
                    <a:pt x="2924" y="4098"/>
                    <a:pt x="2912" y="4063"/>
                  </a:cubicBezTo>
                  <a:cubicBezTo>
                    <a:pt x="2888" y="3991"/>
                    <a:pt x="2972" y="3997"/>
                    <a:pt x="2996" y="3955"/>
                  </a:cubicBezTo>
                  <a:cubicBezTo>
                    <a:pt x="3014" y="3931"/>
                    <a:pt x="2978" y="3931"/>
                    <a:pt x="2972" y="3919"/>
                  </a:cubicBezTo>
                  <a:cubicBezTo>
                    <a:pt x="2948" y="3889"/>
                    <a:pt x="2978" y="3865"/>
                    <a:pt x="2978" y="3835"/>
                  </a:cubicBezTo>
                  <a:cubicBezTo>
                    <a:pt x="3020" y="3805"/>
                    <a:pt x="3038" y="3709"/>
                    <a:pt x="3086" y="3691"/>
                  </a:cubicBezTo>
                  <a:cubicBezTo>
                    <a:pt x="3104" y="3685"/>
                    <a:pt x="3122" y="3691"/>
                    <a:pt x="3128" y="3667"/>
                  </a:cubicBezTo>
                  <a:cubicBezTo>
                    <a:pt x="3128" y="3631"/>
                    <a:pt x="3104" y="3571"/>
                    <a:pt x="3164" y="3571"/>
                  </a:cubicBezTo>
                  <a:cubicBezTo>
                    <a:pt x="3182" y="3571"/>
                    <a:pt x="3236" y="3565"/>
                    <a:pt x="3248" y="3553"/>
                  </a:cubicBezTo>
                  <a:cubicBezTo>
                    <a:pt x="3260" y="3541"/>
                    <a:pt x="3206" y="3487"/>
                    <a:pt x="3194" y="3475"/>
                  </a:cubicBezTo>
                  <a:cubicBezTo>
                    <a:pt x="3176" y="3451"/>
                    <a:pt x="3164" y="3433"/>
                    <a:pt x="3152" y="3409"/>
                  </a:cubicBezTo>
                  <a:cubicBezTo>
                    <a:pt x="3134" y="3379"/>
                    <a:pt x="3104" y="3355"/>
                    <a:pt x="3086" y="3320"/>
                  </a:cubicBezTo>
                  <a:cubicBezTo>
                    <a:pt x="2966" y="3086"/>
                    <a:pt x="2966" y="3086"/>
                    <a:pt x="2966" y="3086"/>
                  </a:cubicBezTo>
                  <a:lnTo>
                    <a:pt x="2966" y="3086"/>
                  </a:lnTo>
                  <a:cubicBezTo>
                    <a:pt x="2942" y="3050"/>
                    <a:pt x="2924" y="3008"/>
                    <a:pt x="2942" y="2966"/>
                  </a:cubicBezTo>
                  <a:cubicBezTo>
                    <a:pt x="2954" y="2930"/>
                    <a:pt x="3008" y="2918"/>
                    <a:pt x="3038" y="2900"/>
                  </a:cubicBezTo>
                  <a:cubicBezTo>
                    <a:pt x="3098" y="2858"/>
                    <a:pt x="3134" y="2816"/>
                    <a:pt x="3134" y="2744"/>
                  </a:cubicBezTo>
                  <a:cubicBezTo>
                    <a:pt x="3134" y="2678"/>
                    <a:pt x="3110" y="2576"/>
                    <a:pt x="3086" y="2511"/>
                  </a:cubicBezTo>
                  <a:cubicBezTo>
                    <a:pt x="3068" y="2451"/>
                    <a:pt x="3020" y="2403"/>
                    <a:pt x="3008" y="2343"/>
                  </a:cubicBezTo>
                  <a:cubicBezTo>
                    <a:pt x="3002" y="2295"/>
                    <a:pt x="2990" y="2247"/>
                    <a:pt x="2990" y="2205"/>
                  </a:cubicBezTo>
                  <a:cubicBezTo>
                    <a:pt x="2990" y="2133"/>
                    <a:pt x="3050" y="2103"/>
                    <a:pt x="3050" y="2031"/>
                  </a:cubicBezTo>
                  <a:cubicBezTo>
                    <a:pt x="3056" y="1977"/>
                    <a:pt x="3086" y="1947"/>
                    <a:pt x="3110" y="1893"/>
                  </a:cubicBezTo>
                  <a:cubicBezTo>
                    <a:pt x="3134" y="1863"/>
                    <a:pt x="3146" y="1827"/>
                    <a:pt x="3158" y="1791"/>
                  </a:cubicBezTo>
                  <a:cubicBezTo>
                    <a:pt x="3176" y="1755"/>
                    <a:pt x="3170" y="1702"/>
                    <a:pt x="3182" y="1666"/>
                  </a:cubicBezTo>
                  <a:lnTo>
                    <a:pt x="3182" y="1666"/>
                  </a:lnTo>
                  <a:cubicBezTo>
                    <a:pt x="3188" y="1654"/>
                    <a:pt x="3194" y="1642"/>
                    <a:pt x="3206" y="1636"/>
                  </a:cubicBezTo>
                  <a:cubicBezTo>
                    <a:pt x="3284" y="1576"/>
                    <a:pt x="3266" y="1486"/>
                    <a:pt x="3356" y="1450"/>
                  </a:cubicBezTo>
                  <a:cubicBezTo>
                    <a:pt x="3458" y="1408"/>
                    <a:pt x="3446" y="1306"/>
                    <a:pt x="3482" y="1222"/>
                  </a:cubicBezTo>
                  <a:cubicBezTo>
                    <a:pt x="3500" y="1162"/>
                    <a:pt x="3530" y="1138"/>
                    <a:pt x="3565" y="1102"/>
                  </a:cubicBezTo>
                  <a:cubicBezTo>
                    <a:pt x="3601" y="1066"/>
                    <a:pt x="3625" y="1042"/>
                    <a:pt x="3685" y="1042"/>
                  </a:cubicBezTo>
                  <a:cubicBezTo>
                    <a:pt x="3715" y="1042"/>
                    <a:pt x="3757" y="1030"/>
                    <a:pt x="3781" y="1006"/>
                  </a:cubicBezTo>
                  <a:cubicBezTo>
                    <a:pt x="3829" y="947"/>
                    <a:pt x="3817" y="911"/>
                    <a:pt x="3769" y="863"/>
                  </a:cubicBezTo>
                  <a:cubicBezTo>
                    <a:pt x="3733" y="827"/>
                    <a:pt x="3721" y="785"/>
                    <a:pt x="3715" y="743"/>
                  </a:cubicBezTo>
                  <a:cubicBezTo>
                    <a:pt x="3703" y="695"/>
                    <a:pt x="3673" y="599"/>
                    <a:pt x="3697" y="563"/>
                  </a:cubicBezTo>
                  <a:cubicBezTo>
                    <a:pt x="3709" y="551"/>
                    <a:pt x="3721" y="545"/>
                    <a:pt x="3727" y="539"/>
                  </a:cubicBezTo>
                  <a:cubicBezTo>
                    <a:pt x="3709" y="515"/>
                    <a:pt x="3685" y="485"/>
                    <a:pt x="3655" y="473"/>
                  </a:cubicBezTo>
                  <a:cubicBezTo>
                    <a:pt x="3637" y="455"/>
                    <a:pt x="3607" y="455"/>
                    <a:pt x="3578" y="449"/>
                  </a:cubicBezTo>
                  <a:cubicBezTo>
                    <a:pt x="3541" y="443"/>
                    <a:pt x="3476" y="449"/>
                    <a:pt x="3458" y="419"/>
                  </a:cubicBezTo>
                  <a:cubicBezTo>
                    <a:pt x="3440" y="395"/>
                    <a:pt x="3428" y="371"/>
                    <a:pt x="3422" y="341"/>
                  </a:cubicBezTo>
                  <a:cubicBezTo>
                    <a:pt x="3410" y="311"/>
                    <a:pt x="3380" y="275"/>
                    <a:pt x="3350" y="257"/>
                  </a:cubicBezTo>
                  <a:cubicBezTo>
                    <a:pt x="3314" y="215"/>
                    <a:pt x="3314" y="215"/>
                    <a:pt x="3314" y="215"/>
                  </a:cubicBezTo>
                  <a:lnTo>
                    <a:pt x="3314" y="215"/>
                  </a:lnTo>
                  <a:cubicBezTo>
                    <a:pt x="3308" y="180"/>
                    <a:pt x="3266" y="245"/>
                    <a:pt x="3260" y="257"/>
                  </a:cubicBezTo>
                  <a:cubicBezTo>
                    <a:pt x="3230" y="299"/>
                    <a:pt x="3224" y="311"/>
                    <a:pt x="3170" y="323"/>
                  </a:cubicBezTo>
                  <a:cubicBezTo>
                    <a:pt x="3074" y="341"/>
                    <a:pt x="2990" y="347"/>
                    <a:pt x="2948" y="275"/>
                  </a:cubicBezTo>
                  <a:lnTo>
                    <a:pt x="2948" y="275"/>
                  </a:lnTo>
                  <a:cubicBezTo>
                    <a:pt x="2924" y="287"/>
                    <a:pt x="2906" y="311"/>
                    <a:pt x="2888" y="305"/>
                  </a:cubicBezTo>
                  <a:cubicBezTo>
                    <a:pt x="2858" y="305"/>
                    <a:pt x="2840" y="281"/>
                    <a:pt x="2828" y="257"/>
                  </a:cubicBezTo>
                  <a:cubicBezTo>
                    <a:pt x="2822" y="239"/>
                    <a:pt x="2834" y="215"/>
                    <a:pt x="2834" y="197"/>
                  </a:cubicBezTo>
                  <a:lnTo>
                    <a:pt x="2834" y="197"/>
                  </a:lnTo>
                  <a:cubicBezTo>
                    <a:pt x="2828" y="186"/>
                    <a:pt x="2822" y="180"/>
                    <a:pt x="2822" y="162"/>
                  </a:cubicBezTo>
                  <a:lnTo>
                    <a:pt x="2822" y="162"/>
                  </a:lnTo>
                  <a:cubicBezTo>
                    <a:pt x="2810" y="162"/>
                    <a:pt x="2805" y="167"/>
                    <a:pt x="2792" y="167"/>
                  </a:cubicBezTo>
                  <a:cubicBezTo>
                    <a:pt x="2786" y="167"/>
                    <a:pt x="2781" y="162"/>
                    <a:pt x="2781" y="156"/>
                  </a:cubicBezTo>
                  <a:lnTo>
                    <a:pt x="2781" y="156"/>
                  </a:lnTo>
                  <a:cubicBezTo>
                    <a:pt x="2750" y="167"/>
                    <a:pt x="2709" y="215"/>
                    <a:pt x="2673" y="228"/>
                  </a:cubicBezTo>
                  <a:cubicBezTo>
                    <a:pt x="2631" y="239"/>
                    <a:pt x="2643" y="293"/>
                    <a:pt x="2625" y="329"/>
                  </a:cubicBezTo>
                  <a:cubicBezTo>
                    <a:pt x="2619" y="353"/>
                    <a:pt x="2595" y="383"/>
                    <a:pt x="2583" y="347"/>
                  </a:cubicBezTo>
                  <a:cubicBezTo>
                    <a:pt x="2571" y="311"/>
                    <a:pt x="2565" y="311"/>
                    <a:pt x="2529" y="305"/>
                  </a:cubicBezTo>
                  <a:cubicBezTo>
                    <a:pt x="2451" y="305"/>
                    <a:pt x="2499" y="239"/>
                    <a:pt x="2511" y="197"/>
                  </a:cubicBezTo>
                  <a:cubicBezTo>
                    <a:pt x="2523" y="149"/>
                    <a:pt x="2349" y="251"/>
                    <a:pt x="2355" y="173"/>
                  </a:cubicBezTo>
                  <a:cubicBezTo>
                    <a:pt x="2361" y="138"/>
                    <a:pt x="2391" y="114"/>
                    <a:pt x="2421" y="102"/>
                  </a:cubicBezTo>
                  <a:cubicBezTo>
                    <a:pt x="2475" y="72"/>
                    <a:pt x="2385" y="72"/>
                    <a:pt x="2379" y="72"/>
                  </a:cubicBezTo>
                  <a:cubicBezTo>
                    <a:pt x="2367" y="66"/>
                    <a:pt x="2367" y="54"/>
                    <a:pt x="2361" y="42"/>
                  </a:cubicBezTo>
                  <a:cubicBezTo>
                    <a:pt x="2349" y="30"/>
                    <a:pt x="2325" y="18"/>
                    <a:pt x="2307" y="12"/>
                  </a:cubicBezTo>
                  <a:cubicBezTo>
                    <a:pt x="2277" y="0"/>
                    <a:pt x="2241" y="6"/>
                    <a:pt x="2223" y="18"/>
                  </a:cubicBezTo>
                  <a:cubicBezTo>
                    <a:pt x="2187" y="54"/>
                    <a:pt x="2145" y="36"/>
                    <a:pt x="2121" y="60"/>
                  </a:cubicBezTo>
                  <a:cubicBezTo>
                    <a:pt x="2061" y="114"/>
                    <a:pt x="2061" y="186"/>
                    <a:pt x="2169" y="149"/>
                  </a:cubicBezTo>
                  <a:cubicBezTo>
                    <a:pt x="2199" y="144"/>
                    <a:pt x="2241" y="84"/>
                    <a:pt x="2247" y="144"/>
                  </a:cubicBezTo>
                  <a:cubicBezTo>
                    <a:pt x="2247" y="156"/>
                    <a:pt x="2223" y="186"/>
                    <a:pt x="2229" y="191"/>
                  </a:cubicBezTo>
                  <a:cubicBezTo>
                    <a:pt x="2235" y="209"/>
                    <a:pt x="2265" y="204"/>
                    <a:pt x="2271" y="228"/>
                  </a:cubicBezTo>
                  <a:cubicBezTo>
                    <a:pt x="2289" y="251"/>
                    <a:pt x="2247" y="305"/>
                    <a:pt x="2229" y="323"/>
                  </a:cubicBezTo>
                  <a:cubicBezTo>
                    <a:pt x="2187" y="365"/>
                    <a:pt x="2157" y="305"/>
                    <a:pt x="2115" y="311"/>
                  </a:cubicBezTo>
                  <a:cubicBezTo>
                    <a:pt x="2061" y="311"/>
                    <a:pt x="2073" y="389"/>
                    <a:pt x="1995" y="359"/>
                  </a:cubicBezTo>
                  <a:cubicBezTo>
                    <a:pt x="1953" y="347"/>
                    <a:pt x="1918" y="293"/>
                    <a:pt x="1858" y="305"/>
                  </a:cubicBezTo>
                  <a:cubicBezTo>
                    <a:pt x="1840" y="305"/>
                    <a:pt x="1792" y="341"/>
                    <a:pt x="1786" y="311"/>
                  </a:cubicBezTo>
                  <a:cubicBezTo>
                    <a:pt x="1768" y="233"/>
                    <a:pt x="1696" y="263"/>
                    <a:pt x="1654" y="204"/>
                  </a:cubicBezTo>
                  <a:cubicBezTo>
                    <a:pt x="1612" y="149"/>
                    <a:pt x="1612" y="197"/>
                    <a:pt x="1600" y="221"/>
                  </a:cubicBezTo>
                  <a:cubicBezTo>
                    <a:pt x="1558" y="311"/>
                    <a:pt x="1462" y="287"/>
                    <a:pt x="1372" y="293"/>
                  </a:cubicBezTo>
                  <a:cubicBezTo>
                    <a:pt x="1360" y="293"/>
                    <a:pt x="1342" y="293"/>
                    <a:pt x="1330" y="293"/>
                  </a:cubicBezTo>
                  <a:cubicBezTo>
                    <a:pt x="1312" y="299"/>
                    <a:pt x="1300" y="311"/>
                    <a:pt x="1288" y="317"/>
                  </a:cubicBezTo>
                  <a:cubicBezTo>
                    <a:pt x="1264" y="323"/>
                    <a:pt x="1258" y="275"/>
                    <a:pt x="1258" y="263"/>
                  </a:cubicBezTo>
                  <a:cubicBezTo>
                    <a:pt x="1252" y="167"/>
                    <a:pt x="1168" y="305"/>
                    <a:pt x="1138" y="287"/>
                  </a:cubicBezTo>
                  <a:cubicBezTo>
                    <a:pt x="1120" y="281"/>
                    <a:pt x="1127" y="263"/>
                    <a:pt x="1120" y="251"/>
                  </a:cubicBezTo>
                  <a:cubicBezTo>
                    <a:pt x="1091" y="204"/>
                    <a:pt x="1067" y="233"/>
                    <a:pt x="1019" y="239"/>
                  </a:cubicBezTo>
                  <a:cubicBezTo>
                    <a:pt x="1001" y="245"/>
                    <a:pt x="971" y="228"/>
                    <a:pt x="959" y="251"/>
                  </a:cubicBezTo>
                  <a:cubicBezTo>
                    <a:pt x="941" y="281"/>
                    <a:pt x="929" y="305"/>
                    <a:pt x="917" y="335"/>
                  </a:cubicBezTo>
                  <a:cubicBezTo>
                    <a:pt x="905" y="371"/>
                    <a:pt x="941" y="377"/>
                    <a:pt x="959" y="395"/>
                  </a:cubicBezTo>
                  <a:cubicBezTo>
                    <a:pt x="977" y="389"/>
                    <a:pt x="995" y="425"/>
                    <a:pt x="1007" y="437"/>
                  </a:cubicBezTo>
                  <a:cubicBezTo>
                    <a:pt x="1019" y="449"/>
                    <a:pt x="1043" y="455"/>
                    <a:pt x="1061" y="461"/>
                  </a:cubicBezTo>
                  <a:cubicBezTo>
                    <a:pt x="1091" y="479"/>
                    <a:pt x="1109" y="497"/>
                    <a:pt x="1133" y="509"/>
                  </a:cubicBezTo>
                  <a:cubicBezTo>
                    <a:pt x="1186" y="545"/>
                    <a:pt x="1072" y="593"/>
                    <a:pt x="1043" y="599"/>
                  </a:cubicBezTo>
                  <a:cubicBezTo>
                    <a:pt x="1001" y="605"/>
                    <a:pt x="989" y="533"/>
                    <a:pt x="947" y="599"/>
                  </a:cubicBezTo>
                  <a:cubicBezTo>
                    <a:pt x="899" y="659"/>
                    <a:pt x="821" y="611"/>
                    <a:pt x="851" y="713"/>
                  </a:cubicBezTo>
                  <a:cubicBezTo>
                    <a:pt x="857" y="743"/>
                    <a:pt x="863" y="779"/>
                    <a:pt x="821" y="779"/>
                  </a:cubicBezTo>
                  <a:cubicBezTo>
                    <a:pt x="755" y="779"/>
                    <a:pt x="773" y="803"/>
                    <a:pt x="773" y="857"/>
                  </a:cubicBezTo>
                  <a:cubicBezTo>
                    <a:pt x="773" y="899"/>
                    <a:pt x="749" y="923"/>
                    <a:pt x="707" y="935"/>
                  </a:cubicBezTo>
                  <a:cubicBezTo>
                    <a:pt x="689" y="940"/>
                    <a:pt x="683" y="958"/>
                    <a:pt x="671" y="977"/>
                  </a:cubicBezTo>
                  <a:lnTo>
                    <a:pt x="671" y="977"/>
                  </a:lnTo>
                  <a:cubicBezTo>
                    <a:pt x="671" y="995"/>
                    <a:pt x="683" y="1024"/>
                    <a:pt x="683" y="1042"/>
                  </a:cubicBezTo>
                  <a:lnTo>
                    <a:pt x="683" y="1048"/>
                  </a:lnTo>
                  <a:cubicBezTo>
                    <a:pt x="701" y="1096"/>
                    <a:pt x="755" y="1120"/>
                    <a:pt x="773" y="1168"/>
                  </a:cubicBezTo>
                  <a:cubicBezTo>
                    <a:pt x="779" y="1204"/>
                    <a:pt x="779" y="1234"/>
                    <a:pt x="779" y="1276"/>
                  </a:cubicBezTo>
                  <a:cubicBezTo>
                    <a:pt x="779" y="1294"/>
                    <a:pt x="791" y="1348"/>
                    <a:pt x="815" y="1348"/>
                  </a:cubicBezTo>
                  <a:cubicBezTo>
                    <a:pt x="815" y="1378"/>
                    <a:pt x="803" y="1390"/>
                    <a:pt x="791" y="1414"/>
                  </a:cubicBezTo>
                  <a:cubicBezTo>
                    <a:pt x="773" y="1444"/>
                    <a:pt x="755" y="1438"/>
                    <a:pt x="731" y="1444"/>
                  </a:cubicBezTo>
                  <a:cubicBezTo>
                    <a:pt x="677" y="1450"/>
                    <a:pt x="695" y="1498"/>
                    <a:pt x="659" y="1528"/>
                  </a:cubicBezTo>
                  <a:cubicBezTo>
                    <a:pt x="641" y="1552"/>
                    <a:pt x="629" y="1534"/>
                    <a:pt x="605" y="1534"/>
                  </a:cubicBezTo>
                  <a:cubicBezTo>
                    <a:pt x="605" y="1546"/>
                    <a:pt x="617" y="1564"/>
                    <a:pt x="617" y="1564"/>
                  </a:cubicBezTo>
                  <a:cubicBezTo>
                    <a:pt x="635" y="1594"/>
                    <a:pt x="689" y="1588"/>
                    <a:pt x="659" y="1630"/>
                  </a:cubicBezTo>
                  <a:cubicBezTo>
                    <a:pt x="641" y="1654"/>
                    <a:pt x="659" y="1666"/>
                    <a:pt x="641" y="1690"/>
                  </a:cubicBezTo>
                  <a:cubicBezTo>
                    <a:pt x="605" y="1725"/>
                    <a:pt x="527" y="1773"/>
                    <a:pt x="485" y="1755"/>
                  </a:cubicBezTo>
                  <a:cubicBezTo>
                    <a:pt x="461" y="1744"/>
                    <a:pt x="389" y="1773"/>
                    <a:pt x="365" y="1791"/>
                  </a:cubicBezTo>
                  <a:cubicBezTo>
                    <a:pt x="347" y="1809"/>
                    <a:pt x="347" y="1845"/>
                    <a:pt x="312" y="1839"/>
                  </a:cubicBezTo>
                  <a:cubicBezTo>
                    <a:pt x="281" y="1839"/>
                    <a:pt x="270" y="1815"/>
                    <a:pt x="240" y="1815"/>
                  </a:cubicBezTo>
                  <a:cubicBezTo>
                    <a:pt x="204" y="1815"/>
                    <a:pt x="186" y="1827"/>
                    <a:pt x="156" y="1809"/>
                  </a:cubicBezTo>
                  <a:cubicBezTo>
                    <a:pt x="126" y="1797"/>
                    <a:pt x="108" y="1786"/>
                    <a:pt x="72" y="1803"/>
                  </a:cubicBezTo>
                  <a:cubicBezTo>
                    <a:pt x="54" y="1809"/>
                    <a:pt x="0" y="1839"/>
                    <a:pt x="0" y="1863"/>
                  </a:cubicBezTo>
                  <a:cubicBezTo>
                    <a:pt x="6" y="1899"/>
                    <a:pt x="30" y="1929"/>
                    <a:pt x="48" y="1965"/>
                  </a:cubicBezTo>
                  <a:cubicBezTo>
                    <a:pt x="42" y="1965"/>
                    <a:pt x="42" y="1965"/>
                    <a:pt x="42" y="1965"/>
                  </a:cubicBezTo>
                  <a:cubicBezTo>
                    <a:pt x="162" y="2163"/>
                    <a:pt x="431" y="2007"/>
                    <a:pt x="611" y="2007"/>
                  </a:cubicBezTo>
                  <a:cubicBezTo>
                    <a:pt x="635" y="2007"/>
                    <a:pt x="815" y="1989"/>
                    <a:pt x="773" y="2049"/>
                  </a:cubicBezTo>
                  <a:cubicBezTo>
                    <a:pt x="725" y="2121"/>
                    <a:pt x="707" y="2145"/>
                    <a:pt x="731" y="2235"/>
                  </a:cubicBezTo>
                  <a:cubicBezTo>
                    <a:pt x="863" y="2247"/>
                    <a:pt x="863" y="2247"/>
                    <a:pt x="863" y="2247"/>
                  </a:cubicBezTo>
                  <a:cubicBezTo>
                    <a:pt x="905" y="2295"/>
                    <a:pt x="905" y="2295"/>
                    <a:pt x="905" y="2295"/>
                  </a:cubicBezTo>
                  <a:close/>
                  <a:moveTo>
                    <a:pt x="2367" y="1803"/>
                  </a:moveTo>
                  <a:lnTo>
                    <a:pt x="2367" y="1803"/>
                  </a:lnTo>
                  <a:lnTo>
                    <a:pt x="2367" y="1803"/>
                  </a:lnTo>
                  <a:cubicBezTo>
                    <a:pt x="2325" y="1815"/>
                    <a:pt x="2265" y="1815"/>
                    <a:pt x="2241" y="1773"/>
                  </a:cubicBezTo>
                  <a:cubicBezTo>
                    <a:pt x="2217" y="1731"/>
                    <a:pt x="2223" y="1725"/>
                    <a:pt x="2163" y="1731"/>
                  </a:cubicBezTo>
                  <a:cubicBezTo>
                    <a:pt x="2139" y="1738"/>
                    <a:pt x="2115" y="1702"/>
                    <a:pt x="2097" y="1696"/>
                  </a:cubicBezTo>
                  <a:cubicBezTo>
                    <a:pt x="2061" y="1683"/>
                    <a:pt x="2043" y="1666"/>
                    <a:pt x="2019" y="1707"/>
                  </a:cubicBezTo>
                  <a:cubicBezTo>
                    <a:pt x="2007" y="1720"/>
                    <a:pt x="1977" y="1696"/>
                    <a:pt x="1959" y="1696"/>
                  </a:cubicBezTo>
                  <a:cubicBezTo>
                    <a:pt x="1924" y="1696"/>
                    <a:pt x="1935" y="1714"/>
                    <a:pt x="1894" y="1696"/>
                  </a:cubicBezTo>
                  <a:cubicBezTo>
                    <a:pt x="1864" y="1678"/>
                    <a:pt x="1840" y="1660"/>
                    <a:pt x="1816" y="1648"/>
                  </a:cubicBezTo>
                  <a:cubicBezTo>
                    <a:pt x="1768" y="1624"/>
                    <a:pt x="1810" y="1600"/>
                    <a:pt x="1822" y="1576"/>
                  </a:cubicBezTo>
                  <a:cubicBezTo>
                    <a:pt x="1840" y="1558"/>
                    <a:pt x="1864" y="1528"/>
                    <a:pt x="1852" y="1498"/>
                  </a:cubicBezTo>
                  <a:cubicBezTo>
                    <a:pt x="1840" y="1480"/>
                    <a:pt x="1810" y="1456"/>
                    <a:pt x="1828" y="1432"/>
                  </a:cubicBezTo>
                  <a:cubicBezTo>
                    <a:pt x="1870" y="1390"/>
                    <a:pt x="1744" y="1342"/>
                    <a:pt x="1828" y="1312"/>
                  </a:cubicBezTo>
                  <a:cubicBezTo>
                    <a:pt x="1870" y="1300"/>
                    <a:pt x="1876" y="1270"/>
                    <a:pt x="1876" y="1234"/>
                  </a:cubicBezTo>
                  <a:cubicBezTo>
                    <a:pt x="1882" y="1168"/>
                    <a:pt x="1792" y="1228"/>
                    <a:pt x="1762" y="1204"/>
                  </a:cubicBezTo>
                  <a:cubicBezTo>
                    <a:pt x="1744" y="1192"/>
                    <a:pt x="1744" y="1144"/>
                    <a:pt x="1732" y="1120"/>
                  </a:cubicBezTo>
                  <a:cubicBezTo>
                    <a:pt x="1708" y="1090"/>
                    <a:pt x="1696" y="1072"/>
                    <a:pt x="1744" y="1078"/>
                  </a:cubicBezTo>
                  <a:cubicBezTo>
                    <a:pt x="1762" y="1084"/>
                    <a:pt x="1780" y="1078"/>
                    <a:pt x="1786" y="1078"/>
                  </a:cubicBezTo>
                  <a:cubicBezTo>
                    <a:pt x="1810" y="1078"/>
                    <a:pt x="1846" y="1000"/>
                    <a:pt x="1846" y="982"/>
                  </a:cubicBezTo>
                  <a:cubicBezTo>
                    <a:pt x="1846" y="916"/>
                    <a:pt x="1840" y="929"/>
                    <a:pt x="1894" y="923"/>
                  </a:cubicBezTo>
                  <a:cubicBezTo>
                    <a:pt x="1929" y="916"/>
                    <a:pt x="1918" y="863"/>
                    <a:pt x="1953" y="845"/>
                  </a:cubicBezTo>
                  <a:cubicBezTo>
                    <a:pt x="2001" y="827"/>
                    <a:pt x="2079" y="839"/>
                    <a:pt x="2127" y="851"/>
                  </a:cubicBezTo>
                  <a:cubicBezTo>
                    <a:pt x="2193" y="869"/>
                    <a:pt x="2217" y="869"/>
                    <a:pt x="2271" y="845"/>
                  </a:cubicBezTo>
                  <a:cubicBezTo>
                    <a:pt x="2313" y="827"/>
                    <a:pt x="2337" y="851"/>
                    <a:pt x="2373" y="845"/>
                  </a:cubicBezTo>
                  <a:cubicBezTo>
                    <a:pt x="2427" y="833"/>
                    <a:pt x="2499" y="761"/>
                    <a:pt x="2553" y="797"/>
                  </a:cubicBezTo>
                  <a:cubicBezTo>
                    <a:pt x="2577" y="809"/>
                    <a:pt x="2571" y="827"/>
                    <a:pt x="2601" y="839"/>
                  </a:cubicBezTo>
                  <a:cubicBezTo>
                    <a:pt x="2619" y="845"/>
                    <a:pt x="2685" y="815"/>
                    <a:pt x="2697" y="803"/>
                  </a:cubicBezTo>
                  <a:cubicBezTo>
                    <a:pt x="2763" y="779"/>
                    <a:pt x="2750" y="725"/>
                    <a:pt x="2781" y="671"/>
                  </a:cubicBezTo>
                  <a:cubicBezTo>
                    <a:pt x="2805" y="617"/>
                    <a:pt x="2834" y="641"/>
                    <a:pt x="2882" y="623"/>
                  </a:cubicBezTo>
                  <a:cubicBezTo>
                    <a:pt x="2948" y="599"/>
                    <a:pt x="3014" y="581"/>
                    <a:pt x="3068" y="539"/>
                  </a:cubicBezTo>
                  <a:cubicBezTo>
                    <a:pt x="3098" y="521"/>
                    <a:pt x="3128" y="521"/>
                    <a:pt x="3158" y="509"/>
                  </a:cubicBezTo>
                  <a:cubicBezTo>
                    <a:pt x="3182" y="503"/>
                    <a:pt x="3158" y="455"/>
                    <a:pt x="3170" y="437"/>
                  </a:cubicBezTo>
                  <a:cubicBezTo>
                    <a:pt x="3188" y="413"/>
                    <a:pt x="3206" y="389"/>
                    <a:pt x="3242" y="395"/>
                  </a:cubicBezTo>
                  <a:cubicBezTo>
                    <a:pt x="3266" y="395"/>
                    <a:pt x="3278" y="401"/>
                    <a:pt x="3302" y="413"/>
                  </a:cubicBezTo>
                  <a:cubicBezTo>
                    <a:pt x="3332" y="431"/>
                    <a:pt x="3368" y="431"/>
                    <a:pt x="3398" y="443"/>
                  </a:cubicBezTo>
                  <a:cubicBezTo>
                    <a:pt x="3428" y="455"/>
                    <a:pt x="3452" y="473"/>
                    <a:pt x="3482" y="485"/>
                  </a:cubicBezTo>
                  <a:cubicBezTo>
                    <a:pt x="3494" y="485"/>
                    <a:pt x="3506" y="497"/>
                    <a:pt x="3517" y="497"/>
                  </a:cubicBezTo>
                  <a:cubicBezTo>
                    <a:pt x="3541" y="509"/>
                    <a:pt x="3589" y="521"/>
                    <a:pt x="3601" y="545"/>
                  </a:cubicBezTo>
                  <a:cubicBezTo>
                    <a:pt x="3601" y="557"/>
                    <a:pt x="3589" y="569"/>
                    <a:pt x="3583" y="581"/>
                  </a:cubicBezTo>
                  <a:cubicBezTo>
                    <a:pt x="3578" y="581"/>
                    <a:pt x="3578" y="587"/>
                    <a:pt x="3572" y="593"/>
                  </a:cubicBezTo>
                  <a:lnTo>
                    <a:pt x="3548" y="611"/>
                  </a:lnTo>
                  <a:lnTo>
                    <a:pt x="3548" y="611"/>
                  </a:lnTo>
                  <a:cubicBezTo>
                    <a:pt x="3530" y="641"/>
                    <a:pt x="3530" y="641"/>
                    <a:pt x="3530" y="641"/>
                  </a:cubicBezTo>
                  <a:cubicBezTo>
                    <a:pt x="3524" y="653"/>
                    <a:pt x="3482" y="659"/>
                    <a:pt x="3464" y="671"/>
                  </a:cubicBezTo>
                  <a:cubicBezTo>
                    <a:pt x="3446" y="683"/>
                    <a:pt x="3446" y="695"/>
                    <a:pt x="3464" y="719"/>
                  </a:cubicBezTo>
                  <a:cubicBezTo>
                    <a:pt x="3464" y="725"/>
                    <a:pt x="3494" y="731"/>
                    <a:pt x="3494" y="743"/>
                  </a:cubicBezTo>
                  <a:cubicBezTo>
                    <a:pt x="3494" y="755"/>
                    <a:pt x="3476" y="767"/>
                    <a:pt x="3464" y="767"/>
                  </a:cubicBezTo>
                  <a:cubicBezTo>
                    <a:pt x="3446" y="773"/>
                    <a:pt x="3416" y="797"/>
                    <a:pt x="3398" y="791"/>
                  </a:cubicBezTo>
                  <a:lnTo>
                    <a:pt x="3398" y="791"/>
                  </a:lnTo>
                  <a:cubicBezTo>
                    <a:pt x="3296" y="869"/>
                    <a:pt x="3296" y="869"/>
                    <a:pt x="3296" y="869"/>
                  </a:cubicBezTo>
                  <a:lnTo>
                    <a:pt x="3296" y="869"/>
                  </a:lnTo>
                  <a:cubicBezTo>
                    <a:pt x="3302" y="875"/>
                    <a:pt x="3272" y="881"/>
                    <a:pt x="3260" y="881"/>
                  </a:cubicBezTo>
                  <a:cubicBezTo>
                    <a:pt x="3254" y="881"/>
                    <a:pt x="3248" y="881"/>
                    <a:pt x="3242" y="875"/>
                  </a:cubicBezTo>
                  <a:cubicBezTo>
                    <a:pt x="3230" y="863"/>
                    <a:pt x="3236" y="845"/>
                    <a:pt x="3212" y="845"/>
                  </a:cubicBezTo>
                  <a:cubicBezTo>
                    <a:pt x="3170" y="851"/>
                    <a:pt x="3134" y="887"/>
                    <a:pt x="3086" y="869"/>
                  </a:cubicBezTo>
                  <a:lnTo>
                    <a:pt x="3086" y="869"/>
                  </a:lnTo>
                  <a:cubicBezTo>
                    <a:pt x="3074" y="881"/>
                    <a:pt x="3068" y="916"/>
                    <a:pt x="3068" y="940"/>
                  </a:cubicBezTo>
                  <a:cubicBezTo>
                    <a:pt x="3068" y="964"/>
                    <a:pt x="3080" y="988"/>
                    <a:pt x="3068" y="1012"/>
                  </a:cubicBezTo>
                  <a:cubicBezTo>
                    <a:pt x="3062" y="1030"/>
                    <a:pt x="3050" y="1042"/>
                    <a:pt x="3050" y="1060"/>
                  </a:cubicBezTo>
                  <a:cubicBezTo>
                    <a:pt x="3062" y="1156"/>
                    <a:pt x="3062" y="1156"/>
                    <a:pt x="3062" y="1156"/>
                  </a:cubicBezTo>
                  <a:lnTo>
                    <a:pt x="3062" y="1156"/>
                  </a:lnTo>
                  <a:cubicBezTo>
                    <a:pt x="3062" y="1228"/>
                    <a:pt x="3062" y="1228"/>
                    <a:pt x="3062" y="1228"/>
                  </a:cubicBezTo>
                  <a:cubicBezTo>
                    <a:pt x="3062" y="1318"/>
                    <a:pt x="3062" y="1318"/>
                    <a:pt x="3062" y="1318"/>
                  </a:cubicBezTo>
                  <a:cubicBezTo>
                    <a:pt x="3062" y="1336"/>
                    <a:pt x="3044" y="1378"/>
                    <a:pt x="3032" y="1390"/>
                  </a:cubicBezTo>
                  <a:cubicBezTo>
                    <a:pt x="3032" y="1396"/>
                    <a:pt x="3026" y="1396"/>
                    <a:pt x="3026" y="1402"/>
                  </a:cubicBezTo>
                  <a:cubicBezTo>
                    <a:pt x="3020" y="1420"/>
                    <a:pt x="3032" y="1426"/>
                    <a:pt x="3032" y="1444"/>
                  </a:cubicBezTo>
                  <a:cubicBezTo>
                    <a:pt x="3002" y="1474"/>
                    <a:pt x="3014" y="1510"/>
                    <a:pt x="3008" y="1546"/>
                  </a:cubicBezTo>
                  <a:cubicBezTo>
                    <a:pt x="3002" y="1570"/>
                    <a:pt x="2978" y="1606"/>
                    <a:pt x="2966" y="1630"/>
                  </a:cubicBezTo>
                  <a:cubicBezTo>
                    <a:pt x="2930" y="1678"/>
                    <a:pt x="2846" y="1738"/>
                    <a:pt x="2798" y="1786"/>
                  </a:cubicBezTo>
                  <a:cubicBezTo>
                    <a:pt x="2768" y="1815"/>
                    <a:pt x="2733" y="1803"/>
                    <a:pt x="2691" y="1827"/>
                  </a:cubicBezTo>
                  <a:cubicBezTo>
                    <a:pt x="2637" y="1857"/>
                    <a:pt x="2625" y="1911"/>
                    <a:pt x="2547" y="1893"/>
                  </a:cubicBezTo>
                  <a:cubicBezTo>
                    <a:pt x="2487" y="1875"/>
                    <a:pt x="2475" y="1827"/>
                    <a:pt x="2403" y="1827"/>
                  </a:cubicBezTo>
                  <a:cubicBezTo>
                    <a:pt x="2403" y="1821"/>
                    <a:pt x="2373" y="1809"/>
                    <a:pt x="2367" y="18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2" name="Google Shape;3692;p149"/>
            <p:cNvSpPr/>
            <p:nvPr/>
          </p:nvSpPr>
          <p:spPr>
            <a:xfrm>
              <a:off x="10281279" y="1129929"/>
              <a:ext cx="507283" cy="380487"/>
            </a:xfrm>
            <a:custGeom>
              <a:avLst/>
              <a:gdLst/>
              <a:ahLst/>
              <a:cxnLst/>
              <a:rect l="0" t="0" r="0" b="0"/>
              <a:pathLst>
                <a:path w="1906" h="1427" extrusionOk="0">
                  <a:moveTo>
                    <a:pt x="671" y="1414"/>
                  </a:moveTo>
                  <a:lnTo>
                    <a:pt x="671" y="1414"/>
                  </a:lnTo>
                  <a:cubicBezTo>
                    <a:pt x="641" y="1289"/>
                    <a:pt x="641" y="1289"/>
                    <a:pt x="641" y="1289"/>
                  </a:cubicBezTo>
                  <a:cubicBezTo>
                    <a:pt x="641" y="1241"/>
                    <a:pt x="593" y="1211"/>
                    <a:pt x="569" y="1175"/>
                  </a:cubicBezTo>
                  <a:cubicBezTo>
                    <a:pt x="545" y="1139"/>
                    <a:pt x="551" y="1127"/>
                    <a:pt x="569" y="1085"/>
                  </a:cubicBezTo>
                  <a:cubicBezTo>
                    <a:pt x="587" y="1037"/>
                    <a:pt x="551" y="983"/>
                    <a:pt x="563" y="935"/>
                  </a:cubicBezTo>
                  <a:cubicBezTo>
                    <a:pt x="569" y="905"/>
                    <a:pt x="599" y="923"/>
                    <a:pt x="617" y="905"/>
                  </a:cubicBezTo>
                  <a:cubicBezTo>
                    <a:pt x="635" y="881"/>
                    <a:pt x="641" y="839"/>
                    <a:pt x="659" y="815"/>
                  </a:cubicBezTo>
                  <a:cubicBezTo>
                    <a:pt x="683" y="803"/>
                    <a:pt x="737" y="737"/>
                    <a:pt x="755" y="713"/>
                  </a:cubicBezTo>
                  <a:cubicBezTo>
                    <a:pt x="785" y="677"/>
                    <a:pt x="779" y="647"/>
                    <a:pt x="743" y="611"/>
                  </a:cubicBezTo>
                  <a:cubicBezTo>
                    <a:pt x="725" y="593"/>
                    <a:pt x="701" y="527"/>
                    <a:pt x="749" y="540"/>
                  </a:cubicBezTo>
                  <a:cubicBezTo>
                    <a:pt x="785" y="546"/>
                    <a:pt x="803" y="569"/>
                    <a:pt x="833" y="582"/>
                  </a:cubicBezTo>
                  <a:cubicBezTo>
                    <a:pt x="863" y="593"/>
                    <a:pt x="875" y="582"/>
                    <a:pt x="905" y="575"/>
                  </a:cubicBezTo>
                  <a:cubicBezTo>
                    <a:pt x="929" y="569"/>
                    <a:pt x="959" y="635"/>
                    <a:pt x="1019" y="623"/>
                  </a:cubicBezTo>
                  <a:cubicBezTo>
                    <a:pt x="1061" y="611"/>
                    <a:pt x="1054" y="653"/>
                    <a:pt x="1072" y="677"/>
                  </a:cubicBezTo>
                  <a:cubicBezTo>
                    <a:pt x="1096" y="707"/>
                    <a:pt x="1150" y="761"/>
                    <a:pt x="1186" y="773"/>
                  </a:cubicBezTo>
                  <a:cubicBezTo>
                    <a:pt x="1234" y="791"/>
                    <a:pt x="1318" y="767"/>
                    <a:pt x="1366" y="767"/>
                  </a:cubicBezTo>
                  <a:lnTo>
                    <a:pt x="1366" y="767"/>
                  </a:lnTo>
                  <a:cubicBezTo>
                    <a:pt x="1354" y="671"/>
                    <a:pt x="1354" y="671"/>
                    <a:pt x="1354" y="671"/>
                  </a:cubicBezTo>
                  <a:cubicBezTo>
                    <a:pt x="1354" y="653"/>
                    <a:pt x="1366" y="641"/>
                    <a:pt x="1372" y="623"/>
                  </a:cubicBezTo>
                  <a:cubicBezTo>
                    <a:pt x="1384" y="599"/>
                    <a:pt x="1372" y="575"/>
                    <a:pt x="1372" y="551"/>
                  </a:cubicBezTo>
                  <a:cubicBezTo>
                    <a:pt x="1372" y="527"/>
                    <a:pt x="1378" y="492"/>
                    <a:pt x="1390" y="480"/>
                  </a:cubicBezTo>
                  <a:lnTo>
                    <a:pt x="1390" y="480"/>
                  </a:lnTo>
                  <a:cubicBezTo>
                    <a:pt x="1390" y="432"/>
                    <a:pt x="1390" y="426"/>
                    <a:pt x="1432" y="408"/>
                  </a:cubicBezTo>
                  <a:cubicBezTo>
                    <a:pt x="1450" y="402"/>
                    <a:pt x="1474" y="402"/>
                    <a:pt x="1474" y="378"/>
                  </a:cubicBezTo>
                  <a:cubicBezTo>
                    <a:pt x="1468" y="366"/>
                    <a:pt x="1444" y="342"/>
                    <a:pt x="1456" y="324"/>
                  </a:cubicBezTo>
                  <a:cubicBezTo>
                    <a:pt x="1462" y="312"/>
                    <a:pt x="1492" y="318"/>
                    <a:pt x="1504" y="306"/>
                  </a:cubicBezTo>
                  <a:cubicBezTo>
                    <a:pt x="1516" y="294"/>
                    <a:pt x="1516" y="276"/>
                    <a:pt x="1528" y="264"/>
                  </a:cubicBezTo>
                  <a:cubicBezTo>
                    <a:pt x="1552" y="246"/>
                    <a:pt x="1654" y="348"/>
                    <a:pt x="1666" y="372"/>
                  </a:cubicBezTo>
                  <a:cubicBezTo>
                    <a:pt x="1690" y="408"/>
                    <a:pt x="1600" y="390"/>
                    <a:pt x="1588" y="384"/>
                  </a:cubicBezTo>
                  <a:cubicBezTo>
                    <a:pt x="1540" y="384"/>
                    <a:pt x="1576" y="432"/>
                    <a:pt x="1588" y="444"/>
                  </a:cubicBezTo>
                  <a:cubicBezTo>
                    <a:pt x="1600" y="480"/>
                    <a:pt x="1600" y="480"/>
                    <a:pt x="1600" y="480"/>
                  </a:cubicBezTo>
                  <a:lnTo>
                    <a:pt x="1600" y="480"/>
                  </a:lnTo>
                  <a:cubicBezTo>
                    <a:pt x="1702" y="402"/>
                    <a:pt x="1702" y="402"/>
                    <a:pt x="1702" y="402"/>
                  </a:cubicBezTo>
                  <a:lnTo>
                    <a:pt x="1702" y="402"/>
                  </a:lnTo>
                  <a:cubicBezTo>
                    <a:pt x="1708" y="390"/>
                    <a:pt x="1714" y="342"/>
                    <a:pt x="1702" y="330"/>
                  </a:cubicBezTo>
                  <a:cubicBezTo>
                    <a:pt x="1690" y="318"/>
                    <a:pt x="1684" y="324"/>
                    <a:pt x="1672" y="318"/>
                  </a:cubicBezTo>
                  <a:cubicBezTo>
                    <a:pt x="1660" y="306"/>
                    <a:pt x="1660" y="288"/>
                    <a:pt x="1660" y="270"/>
                  </a:cubicBezTo>
                  <a:cubicBezTo>
                    <a:pt x="1654" y="258"/>
                    <a:pt x="1642" y="240"/>
                    <a:pt x="1642" y="222"/>
                  </a:cubicBezTo>
                  <a:cubicBezTo>
                    <a:pt x="1642" y="186"/>
                    <a:pt x="1690" y="204"/>
                    <a:pt x="1714" y="204"/>
                  </a:cubicBezTo>
                  <a:cubicBezTo>
                    <a:pt x="1732" y="210"/>
                    <a:pt x="1798" y="210"/>
                    <a:pt x="1810" y="222"/>
                  </a:cubicBezTo>
                  <a:cubicBezTo>
                    <a:pt x="1852" y="222"/>
                    <a:pt x="1852" y="222"/>
                    <a:pt x="1852" y="222"/>
                  </a:cubicBezTo>
                  <a:lnTo>
                    <a:pt x="1852" y="222"/>
                  </a:lnTo>
                  <a:lnTo>
                    <a:pt x="1876" y="204"/>
                  </a:lnTo>
                  <a:cubicBezTo>
                    <a:pt x="1882" y="198"/>
                    <a:pt x="1882" y="192"/>
                    <a:pt x="1887" y="192"/>
                  </a:cubicBezTo>
                  <a:cubicBezTo>
                    <a:pt x="1893" y="180"/>
                    <a:pt x="1905" y="168"/>
                    <a:pt x="1905" y="156"/>
                  </a:cubicBezTo>
                  <a:cubicBezTo>
                    <a:pt x="1893" y="132"/>
                    <a:pt x="1845" y="120"/>
                    <a:pt x="1821" y="108"/>
                  </a:cubicBezTo>
                  <a:cubicBezTo>
                    <a:pt x="1810" y="108"/>
                    <a:pt x="1798" y="96"/>
                    <a:pt x="1786" y="96"/>
                  </a:cubicBezTo>
                  <a:cubicBezTo>
                    <a:pt x="1756" y="84"/>
                    <a:pt x="1732" y="66"/>
                    <a:pt x="1702" y="54"/>
                  </a:cubicBezTo>
                  <a:cubicBezTo>
                    <a:pt x="1672" y="42"/>
                    <a:pt x="1636" y="42"/>
                    <a:pt x="1606" y="24"/>
                  </a:cubicBezTo>
                  <a:cubicBezTo>
                    <a:pt x="1582" y="12"/>
                    <a:pt x="1570" y="6"/>
                    <a:pt x="1546" y="6"/>
                  </a:cubicBezTo>
                  <a:cubicBezTo>
                    <a:pt x="1510" y="0"/>
                    <a:pt x="1492" y="24"/>
                    <a:pt x="1474" y="48"/>
                  </a:cubicBezTo>
                  <a:cubicBezTo>
                    <a:pt x="1462" y="66"/>
                    <a:pt x="1486" y="114"/>
                    <a:pt x="1462" y="120"/>
                  </a:cubicBezTo>
                  <a:cubicBezTo>
                    <a:pt x="1432" y="132"/>
                    <a:pt x="1402" y="132"/>
                    <a:pt x="1372" y="150"/>
                  </a:cubicBezTo>
                  <a:cubicBezTo>
                    <a:pt x="1318" y="192"/>
                    <a:pt x="1252" y="210"/>
                    <a:pt x="1186" y="234"/>
                  </a:cubicBezTo>
                  <a:cubicBezTo>
                    <a:pt x="1138" y="252"/>
                    <a:pt x="1109" y="228"/>
                    <a:pt x="1085" y="282"/>
                  </a:cubicBezTo>
                  <a:cubicBezTo>
                    <a:pt x="1054" y="336"/>
                    <a:pt x="1067" y="390"/>
                    <a:pt x="1001" y="414"/>
                  </a:cubicBezTo>
                  <a:cubicBezTo>
                    <a:pt x="989" y="426"/>
                    <a:pt x="923" y="456"/>
                    <a:pt x="905" y="450"/>
                  </a:cubicBezTo>
                  <a:cubicBezTo>
                    <a:pt x="875" y="438"/>
                    <a:pt x="881" y="420"/>
                    <a:pt x="857" y="408"/>
                  </a:cubicBezTo>
                  <a:cubicBezTo>
                    <a:pt x="803" y="372"/>
                    <a:pt x="731" y="444"/>
                    <a:pt x="677" y="456"/>
                  </a:cubicBezTo>
                  <a:cubicBezTo>
                    <a:pt x="641" y="462"/>
                    <a:pt x="617" y="438"/>
                    <a:pt x="575" y="456"/>
                  </a:cubicBezTo>
                  <a:cubicBezTo>
                    <a:pt x="521" y="480"/>
                    <a:pt x="497" y="480"/>
                    <a:pt x="431" y="462"/>
                  </a:cubicBezTo>
                  <a:cubicBezTo>
                    <a:pt x="383" y="450"/>
                    <a:pt x="305" y="438"/>
                    <a:pt x="257" y="456"/>
                  </a:cubicBezTo>
                  <a:cubicBezTo>
                    <a:pt x="222" y="474"/>
                    <a:pt x="233" y="527"/>
                    <a:pt x="198" y="534"/>
                  </a:cubicBezTo>
                  <a:cubicBezTo>
                    <a:pt x="144" y="540"/>
                    <a:pt x="150" y="527"/>
                    <a:pt x="150" y="593"/>
                  </a:cubicBezTo>
                  <a:cubicBezTo>
                    <a:pt x="150" y="611"/>
                    <a:pt x="114" y="689"/>
                    <a:pt x="90" y="689"/>
                  </a:cubicBezTo>
                  <a:cubicBezTo>
                    <a:pt x="84" y="689"/>
                    <a:pt x="66" y="695"/>
                    <a:pt x="48" y="689"/>
                  </a:cubicBezTo>
                  <a:cubicBezTo>
                    <a:pt x="0" y="683"/>
                    <a:pt x="12" y="701"/>
                    <a:pt x="36" y="731"/>
                  </a:cubicBezTo>
                  <a:cubicBezTo>
                    <a:pt x="48" y="755"/>
                    <a:pt x="48" y="803"/>
                    <a:pt x="66" y="815"/>
                  </a:cubicBezTo>
                  <a:cubicBezTo>
                    <a:pt x="96" y="839"/>
                    <a:pt x="186" y="779"/>
                    <a:pt x="180" y="845"/>
                  </a:cubicBezTo>
                  <a:cubicBezTo>
                    <a:pt x="180" y="881"/>
                    <a:pt x="174" y="911"/>
                    <a:pt x="132" y="923"/>
                  </a:cubicBezTo>
                  <a:cubicBezTo>
                    <a:pt x="48" y="953"/>
                    <a:pt x="174" y="1001"/>
                    <a:pt x="132" y="1043"/>
                  </a:cubicBezTo>
                  <a:cubicBezTo>
                    <a:pt x="114" y="1067"/>
                    <a:pt x="144" y="1091"/>
                    <a:pt x="156" y="1109"/>
                  </a:cubicBezTo>
                  <a:cubicBezTo>
                    <a:pt x="168" y="1139"/>
                    <a:pt x="144" y="1169"/>
                    <a:pt x="126" y="1187"/>
                  </a:cubicBezTo>
                  <a:cubicBezTo>
                    <a:pt x="114" y="1211"/>
                    <a:pt x="72" y="1235"/>
                    <a:pt x="120" y="1259"/>
                  </a:cubicBezTo>
                  <a:cubicBezTo>
                    <a:pt x="144" y="1271"/>
                    <a:pt x="168" y="1289"/>
                    <a:pt x="198" y="1307"/>
                  </a:cubicBezTo>
                  <a:cubicBezTo>
                    <a:pt x="239" y="1325"/>
                    <a:pt x="228" y="1307"/>
                    <a:pt x="263" y="1307"/>
                  </a:cubicBezTo>
                  <a:cubicBezTo>
                    <a:pt x="281" y="1307"/>
                    <a:pt x="311" y="1331"/>
                    <a:pt x="323" y="1318"/>
                  </a:cubicBezTo>
                  <a:cubicBezTo>
                    <a:pt x="347" y="1277"/>
                    <a:pt x="365" y="1294"/>
                    <a:pt x="401" y="1307"/>
                  </a:cubicBezTo>
                  <a:cubicBezTo>
                    <a:pt x="419" y="1313"/>
                    <a:pt x="443" y="1349"/>
                    <a:pt x="467" y="1342"/>
                  </a:cubicBezTo>
                  <a:cubicBezTo>
                    <a:pt x="527" y="1336"/>
                    <a:pt x="521" y="1342"/>
                    <a:pt x="545" y="1384"/>
                  </a:cubicBezTo>
                  <a:cubicBezTo>
                    <a:pt x="569" y="1426"/>
                    <a:pt x="629" y="1426"/>
                    <a:pt x="671" y="141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3" name="Google Shape;3693;p149"/>
            <p:cNvSpPr/>
            <p:nvPr/>
          </p:nvSpPr>
          <p:spPr>
            <a:xfrm>
              <a:off x="10426888" y="1179251"/>
              <a:ext cx="348757" cy="355826"/>
            </a:xfrm>
            <a:custGeom>
              <a:avLst/>
              <a:gdLst/>
              <a:ahLst/>
              <a:cxnLst/>
              <a:rect l="0" t="0" r="0" b="0"/>
              <a:pathLst>
                <a:path w="1308" h="1337" extrusionOk="0">
                  <a:moveTo>
                    <a:pt x="1157" y="216"/>
                  </a:moveTo>
                  <a:lnTo>
                    <a:pt x="1157" y="216"/>
                  </a:lnTo>
                  <a:cubicBezTo>
                    <a:pt x="1175" y="222"/>
                    <a:pt x="1205" y="198"/>
                    <a:pt x="1223" y="192"/>
                  </a:cubicBezTo>
                  <a:cubicBezTo>
                    <a:pt x="1235" y="192"/>
                    <a:pt x="1253" y="180"/>
                    <a:pt x="1253" y="168"/>
                  </a:cubicBezTo>
                  <a:cubicBezTo>
                    <a:pt x="1253" y="156"/>
                    <a:pt x="1223" y="150"/>
                    <a:pt x="1223" y="144"/>
                  </a:cubicBezTo>
                  <a:cubicBezTo>
                    <a:pt x="1205" y="120"/>
                    <a:pt x="1205" y="108"/>
                    <a:pt x="1223" y="96"/>
                  </a:cubicBezTo>
                  <a:cubicBezTo>
                    <a:pt x="1241" y="84"/>
                    <a:pt x="1283" y="78"/>
                    <a:pt x="1289" y="66"/>
                  </a:cubicBezTo>
                  <a:cubicBezTo>
                    <a:pt x="1307" y="36"/>
                    <a:pt x="1307" y="36"/>
                    <a:pt x="1307" y="36"/>
                  </a:cubicBezTo>
                  <a:lnTo>
                    <a:pt x="1307" y="36"/>
                  </a:lnTo>
                  <a:cubicBezTo>
                    <a:pt x="1265" y="36"/>
                    <a:pt x="1265" y="36"/>
                    <a:pt x="1265" y="36"/>
                  </a:cubicBezTo>
                  <a:cubicBezTo>
                    <a:pt x="1253" y="24"/>
                    <a:pt x="1187" y="24"/>
                    <a:pt x="1169" y="18"/>
                  </a:cubicBezTo>
                  <a:cubicBezTo>
                    <a:pt x="1145" y="18"/>
                    <a:pt x="1097" y="0"/>
                    <a:pt x="1097" y="36"/>
                  </a:cubicBezTo>
                  <a:cubicBezTo>
                    <a:pt x="1097" y="54"/>
                    <a:pt x="1109" y="72"/>
                    <a:pt x="1115" y="84"/>
                  </a:cubicBezTo>
                  <a:cubicBezTo>
                    <a:pt x="1115" y="102"/>
                    <a:pt x="1115" y="120"/>
                    <a:pt x="1127" y="132"/>
                  </a:cubicBezTo>
                  <a:cubicBezTo>
                    <a:pt x="1139" y="138"/>
                    <a:pt x="1145" y="132"/>
                    <a:pt x="1157" y="144"/>
                  </a:cubicBezTo>
                  <a:cubicBezTo>
                    <a:pt x="1169" y="156"/>
                    <a:pt x="1163" y="204"/>
                    <a:pt x="1157" y="216"/>
                  </a:cubicBezTo>
                  <a:close/>
                  <a:moveTo>
                    <a:pt x="845" y="294"/>
                  </a:moveTo>
                  <a:lnTo>
                    <a:pt x="845" y="294"/>
                  </a:lnTo>
                  <a:lnTo>
                    <a:pt x="845" y="294"/>
                  </a:lnTo>
                  <a:cubicBezTo>
                    <a:pt x="845" y="246"/>
                    <a:pt x="845" y="240"/>
                    <a:pt x="887" y="222"/>
                  </a:cubicBezTo>
                  <a:cubicBezTo>
                    <a:pt x="905" y="216"/>
                    <a:pt x="929" y="216"/>
                    <a:pt x="929" y="192"/>
                  </a:cubicBezTo>
                  <a:cubicBezTo>
                    <a:pt x="923" y="180"/>
                    <a:pt x="899" y="156"/>
                    <a:pt x="911" y="138"/>
                  </a:cubicBezTo>
                  <a:cubicBezTo>
                    <a:pt x="917" y="126"/>
                    <a:pt x="947" y="132"/>
                    <a:pt x="959" y="120"/>
                  </a:cubicBezTo>
                  <a:cubicBezTo>
                    <a:pt x="971" y="108"/>
                    <a:pt x="971" y="90"/>
                    <a:pt x="983" y="78"/>
                  </a:cubicBezTo>
                  <a:cubicBezTo>
                    <a:pt x="1007" y="60"/>
                    <a:pt x="1109" y="162"/>
                    <a:pt x="1121" y="186"/>
                  </a:cubicBezTo>
                  <a:cubicBezTo>
                    <a:pt x="1145" y="222"/>
                    <a:pt x="1055" y="204"/>
                    <a:pt x="1043" y="198"/>
                  </a:cubicBezTo>
                  <a:cubicBezTo>
                    <a:pt x="995" y="198"/>
                    <a:pt x="1031" y="246"/>
                    <a:pt x="1043" y="258"/>
                  </a:cubicBezTo>
                  <a:cubicBezTo>
                    <a:pt x="1055" y="294"/>
                    <a:pt x="1055" y="294"/>
                    <a:pt x="1055" y="294"/>
                  </a:cubicBezTo>
                  <a:lnTo>
                    <a:pt x="1055" y="294"/>
                  </a:lnTo>
                  <a:cubicBezTo>
                    <a:pt x="1061" y="300"/>
                    <a:pt x="1031" y="306"/>
                    <a:pt x="1019" y="306"/>
                  </a:cubicBezTo>
                  <a:cubicBezTo>
                    <a:pt x="1013" y="306"/>
                    <a:pt x="1007" y="306"/>
                    <a:pt x="1001" y="300"/>
                  </a:cubicBezTo>
                  <a:cubicBezTo>
                    <a:pt x="989" y="288"/>
                    <a:pt x="995" y="270"/>
                    <a:pt x="971" y="270"/>
                  </a:cubicBezTo>
                  <a:cubicBezTo>
                    <a:pt x="929" y="276"/>
                    <a:pt x="893" y="312"/>
                    <a:pt x="845" y="294"/>
                  </a:cubicBezTo>
                  <a:close/>
                  <a:moveTo>
                    <a:pt x="126" y="1228"/>
                  </a:moveTo>
                  <a:lnTo>
                    <a:pt x="126" y="1228"/>
                  </a:lnTo>
                  <a:cubicBezTo>
                    <a:pt x="132" y="1234"/>
                    <a:pt x="162" y="1246"/>
                    <a:pt x="162" y="1252"/>
                  </a:cubicBezTo>
                  <a:cubicBezTo>
                    <a:pt x="234" y="1252"/>
                    <a:pt x="246" y="1300"/>
                    <a:pt x="306" y="1318"/>
                  </a:cubicBezTo>
                  <a:cubicBezTo>
                    <a:pt x="384" y="1336"/>
                    <a:pt x="396" y="1282"/>
                    <a:pt x="450" y="1252"/>
                  </a:cubicBezTo>
                  <a:cubicBezTo>
                    <a:pt x="492" y="1228"/>
                    <a:pt x="527" y="1240"/>
                    <a:pt x="557" y="1211"/>
                  </a:cubicBezTo>
                  <a:cubicBezTo>
                    <a:pt x="605" y="1163"/>
                    <a:pt x="689" y="1103"/>
                    <a:pt x="725" y="1055"/>
                  </a:cubicBezTo>
                  <a:cubicBezTo>
                    <a:pt x="737" y="1031"/>
                    <a:pt x="761" y="995"/>
                    <a:pt x="767" y="971"/>
                  </a:cubicBezTo>
                  <a:cubicBezTo>
                    <a:pt x="773" y="935"/>
                    <a:pt x="761" y="899"/>
                    <a:pt x="791" y="869"/>
                  </a:cubicBezTo>
                  <a:cubicBezTo>
                    <a:pt x="791" y="851"/>
                    <a:pt x="779" y="845"/>
                    <a:pt x="785" y="827"/>
                  </a:cubicBezTo>
                  <a:cubicBezTo>
                    <a:pt x="785" y="821"/>
                    <a:pt x="791" y="821"/>
                    <a:pt x="791" y="815"/>
                  </a:cubicBezTo>
                  <a:cubicBezTo>
                    <a:pt x="803" y="803"/>
                    <a:pt x="821" y="761"/>
                    <a:pt x="821" y="743"/>
                  </a:cubicBezTo>
                  <a:cubicBezTo>
                    <a:pt x="821" y="653"/>
                    <a:pt x="821" y="653"/>
                    <a:pt x="821" y="653"/>
                  </a:cubicBezTo>
                  <a:cubicBezTo>
                    <a:pt x="821" y="581"/>
                    <a:pt x="821" y="581"/>
                    <a:pt x="821" y="581"/>
                  </a:cubicBezTo>
                  <a:lnTo>
                    <a:pt x="821" y="581"/>
                  </a:lnTo>
                  <a:cubicBezTo>
                    <a:pt x="773" y="581"/>
                    <a:pt x="689" y="605"/>
                    <a:pt x="641" y="587"/>
                  </a:cubicBezTo>
                  <a:cubicBezTo>
                    <a:pt x="605" y="575"/>
                    <a:pt x="551" y="521"/>
                    <a:pt x="527" y="491"/>
                  </a:cubicBezTo>
                  <a:cubicBezTo>
                    <a:pt x="509" y="467"/>
                    <a:pt x="516" y="425"/>
                    <a:pt x="474" y="437"/>
                  </a:cubicBezTo>
                  <a:cubicBezTo>
                    <a:pt x="414" y="449"/>
                    <a:pt x="384" y="383"/>
                    <a:pt x="360" y="389"/>
                  </a:cubicBezTo>
                  <a:cubicBezTo>
                    <a:pt x="330" y="396"/>
                    <a:pt x="318" y="407"/>
                    <a:pt x="288" y="396"/>
                  </a:cubicBezTo>
                  <a:cubicBezTo>
                    <a:pt x="258" y="383"/>
                    <a:pt x="240" y="360"/>
                    <a:pt x="204" y="354"/>
                  </a:cubicBezTo>
                  <a:cubicBezTo>
                    <a:pt x="156" y="341"/>
                    <a:pt x="180" y="407"/>
                    <a:pt x="198" y="425"/>
                  </a:cubicBezTo>
                  <a:cubicBezTo>
                    <a:pt x="234" y="461"/>
                    <a:pt x="240" y="491"/>
                    <a:pt x="210" y="527"/>
                  </a:cubicBezTo>
                  <a:cubicBezTo>
                    <a:pt x="192" y="551"/>
                    <a:pt x="138" y="617"/>
                    <a:pt x="114" y="629"/>
                  </a:cubicBezTo>
                  <a:cubicBezTo>
                    <a:pt x="96" y="653"/>
                    <a:pt x="90" y="695"/>
                    <a:pt x="72" y="719"/>
                  </a:cubicBezTo>
                  <a:cubicBezTo>
                    <a:pt x="54" y="737"/>
                    <a:pt x="24" y="719"/>
                    <a:pt x="18" y="749"/>
                  </a:cubicBezTo>
                  <a:cubicBezTo>
                    <a:pt x="6" y="797"/>
                    <a:pt x="42" y="851"/>
                    <a:pt x="24" y="899"/>
                  </a:cubicBezTo>
                  <a:cubicBezTo>
                    <a:pt x="6" y="941"/>
                    <a:pt x="0" y="953"/>
                    <a:pt x="24" y="989"/>
                  </a:cubicBezTo>
                  <a:cubicBezTo>
                    <a:pt x="48" y="1025"/>
                    <a:pt x="96" y="1055"/>
                    <a:pt x="96" y="1103"/>
                  </a:cubicBezTo>
                  <a:cubicBezTo>
                    <a:pt x="126" y="1228"/>
                    <a:pt x="126" y="1228"/>
                    <a:pt x="126" y="1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4" name="Google Shape;3694;p149"/>
            <p:cNvSpPr/>
            <p:nvPr/>
          </p:nvSpPr>
          <p:spPr>
            <a:xfrm>
              <a:off x="9677707" y="745920"/>
              <a:ext cx="937064" cy="541372"/>
            </a:xfrm>
            <a:custGeom>
              <a:avLst/>
              <a:gdLst/>
              <a:ahLst/>
              <a:cxnLst/>
              <a:rect l="0" t="0" r="0" b="0"/>
              <a:pathLst>
                <a:path w="3518" h="2033" extrusionOk="0">
                  <a:moveTo>
                    <a:pt x="3517" y="1330"/>
                  </a:moveTo>
                  <a:lnTo>
                    <a:pt x="3517" y="1330"/>
                  </a:lnTo>
                  <a:cubicBezTo>
                    <a:pt x="3511" y="1318"/>
                    <a:pt x="3505" y="1306"/>
                    <a:pt x="3499" y="1294"/>
                  </a:cubicBezTo>
                  <a:cubicBezTo>
                    <a:pt x="3487" y="1264"/>
                    <a:pt x="3433" y="1276"/>
                    <a:pt x="3403" y="1252"/>
                  </a:cubicBezTo>
                  <a:lnTo>
                    <a:pt x="3403" y="1252"/>
                  </a:lnTo>
                  <a:cubicBezTo>
                    <a:pt x="3403" y="1270"/>
                    <a:pt x="3391" y="1294"/>
                    <a:pt x="3397" y="1312"/>
                  </a:cubicBezTo>
                  <a:cubicBezTo>
                    <a:pt x="3409" y="1336"/>
                    <a:pt x="3427" y="1360"/>
                    <a:pt x="3457" y="1360"/>
                  </a:cubicBezTo>
                  <a:cubicBezTo>
                    <a:pt x="3475" y="1366"/>
                    <a:pt x="3493" y="1342"/>
                    <a:pt x="3517" y="1330"/>
                  </a:cubicBezTo>
                  <a:close/>
                  <a:moveTo>
                    <a:pt x="1240" y="2032"/>
                  </a:moveTo>
                  <a:lnTo>
                    <a:pt x="1240" y="2032"/>
                  </a:lnTo>
                  <a:cubicBezTo>
                    <a:pt x="1252" y="2013"/>
                    <a:pt x="1258" y="1995"/>
                    <a:pt x="1276" y="1990"/>
                  </a:cubicBezTo>
                  <a:cubicBezTo>
                    <a:pt x="1318" y="1978"/>
                    <a:pt x="1342" y="1954"/>
                    <a:pt x="1342" y="1912"/>
                  </a:cubicBezTo>
                  <a:cubicBezTo>
                    <a:pt x="1342" y="1858"/>
                    <a:pt x="1324" y="1834"/>
                    <a:pt x="1390" y="1834"/>
                  </a:cubicBezTo>
                  <a:cubicBezTo>
                    <a:pt x="1432" y="1834"/>
                    <a:pt x="1426" y="1798"/>
                    <a:pt x="1420" y="1768"/>
                  </a:cubicBezTo>
                  <a:cubicBezTo>
                    <a:pt x="1390" y="1666"/>
                    <a:pt x="1468" y="1714"/>
                    <a:pt x="1516" y="1654"/>
                  </a:cubicBezTo>
                  <a:cubicBezTo>
                    <a:pt x="1558" y="1588"/>
                    <a:pt x="1570" y="1660"/>
                    <a:pt x="1612" y="1654"/>
                  </a:cubicBezTo>
                  <a:cubicBezTo>
                    <a:pt x="1641" y="1648"/>
                    <a:pt x="1755" y="1600"/>
                    <a:pt x="1702" y="1564"/>
                  </a:cubicBezTo>
                  <a:cubicBezTo>
                    <a:pt x="1678" y="1552"/>
                    <a:pt x="1660" y="1534"/>
                    <a:pt x="1630" y="1516"/>
                  </a:cubicBezTo>
                  <a:cubicBezTo>
                    <a:pt x="1612" y="1510"/>
                    <a:pt x="1588" y="1504"/>
                    <a:pt x="1576" y="1492"/>
                  </a:cubicBezTo>
                  <a:cubicBezTo>
                    <a:pt x="1564" y="1480"/>
                    <a:pt x="1546" y="1444"/>
                    <a:pt x="1528" y="1450"/>
                  </a:cubicBezTo>
                  <a:cubicBezTo>
                    <a:pt x="1510" y="1432"/>
                    <a:pt x="1474" y="1426"/>
                    <a:pt x="1486" y="1390"/>
                  </a:cubicBezTo>
                  <a:cubicBezTo>
                    <a:pt x="1498" y="1360"/>
                    <a:pt x="1510" y="1336"/>
                    <a:pt x="1528" y="1306"/>
                  </a:cubicBezTo>
                  <a:cubicBezTo>
                    <a:pt x="1540" y="1283"/>
                    <a:pt x="1570" y="1300"/>
                    <a:pt x="1588" y="1294"/>
                  </a:cubicBezTo>
                  <a:cubicBezTo>
                    <a:pt x="1636" y="1288"/>
                    <a:pt x="1660" y="1259"/>
                    <a:pt x="1689" y="1306"/>
                  </a:cubicBezTo>
                  <a:cubicBezTo>
                    <a:pt x="1696" y="1318"/>
                    <a:pt x="1689" y="1336"/>
                    <a:pt x="1707" y="1342"/>
                  </a:cubicBezTo>
                  <a:cubicBezTo>
                    <a:pt x="1737" y="1360"/>
                    <a:pt x="1821" y="1222"/>
                    <a:pt x="1827" y="1318"/>
                  </a:cubicBezTo>
                  <a:cubicBezTo>
                    <a:pt x="1827" y="1330"/>
                    <a:pt x="1833" y="1378"/>
                    <a:pt x="1857" y="1372"/>
                  </a:cubicBezTo>
                  <a:cubicBezTo>
                    <a:pt x="1869" y="1366"/>
                    <a:pt x="1881" y="1354"/>
                    <a:pt x="1899" y="1348"/>
                  </a:cubicBezTo>
                  <a:cubicBezTo>
                    <a:pt x="1911" y="1348"/>
                    <a:pt x="1929" y="1348"/>
                    <a:pt x="1941" y="1348"/>
                  </a:cubicBezTo>
                  <a:cubicBezTo>
                    <a:pt x="2031" y="1342"/>
                    <a:pt x="2127" y="1366"/>
                    <a:pt x="2169" y="1276"/>
                  </a:cubicBezTo>
                  <a:cubicBezTo>
                    <a:pt x="2181" y="1252"/>
                    <a:pt x="2181" y="1204"/>
                    <a:pt x="2223" y="1259"/>
                  </a:cubicBezTo>
                  <a:cubicBezTo>
                    <a:pt x="2265" y="1318"/>
                    <a:pt x="2337" y="1288"/>
                    <a:pt x="2355" y="1366"/>
                  </a:cubicBezTo>
                  <a:cubicBezTo>
                    <a:pt x="2361" y="1396"/>
                    <a:pt x="2409" y="1360"/>
                    <a:pt x="2427" y="1360"/>
                  </a:cubicBezTo>
                  <a:cubicBezTo>
                    <a:pt x="2487" y="1348"/>
                    <a:pt x="2522" y="1402"/>
                    <a:pt x="2564" y="1414"/>
                  </a:cubicBezTo>
                  <a:cubicBezTo>
                    <a:pt x="2642" y="1444"/>
                    <a:pt x="2630" y="1366"/>
                    <a:pt x="2684" y="1366"/>
                  </a:cubicBezTo>
                  <a:cubicBezTo>
                    <a:pt x="2726" y="1360"/>
                    <a:pt x="2756" y="1420"/>
                    <a:pt x="2798" y="1378"/>
                  </a:cubicBezTo>
                  <a:cubicBezTo>
                    <a:pt x="2816" y="1360"/>
                    <a:pt x="2858" y="1306"/>
                    <a:pt x="2840" y="1283"/>
                  </a:cubicBezTo>
                  <a:cubicBezTo>
                    <a:pt x="2834" y="1259"/>
                    <a:pt x="2804" y="1264"/>
                    <a:pt x="2798" y="1246"/>
                  </a:cubicBezTo>
                  <a:cubicBezTo>
                    <a:pt x="2792" y="1241"/>
                    <a:pt x="2816" y="1211"/>
                    <a:pt x="2816" y="1199"/>
                  </a:cubicBezTo>
                  <a:cubicBezTo>
                    <a:pt x="2810" y="1139"/>
                    <a:pt x="2768" y="1199"/>
                    <a:pt x="2738" y="1204"/>
                  </a:cubicBezTo>
                  <a:cubicBezTo>
                    <a:pt x="2630" y="1241"/>
                    <a:pt x="2630" y="1169"/>
                    <a:pt x="2690" y="1115"/>
                  </a:cubicBezTo>
                  <a:cubicBezTo>
                    <a:pt x="2714" y="1091"/>
                    <a:pt x="2756" y="1109"/>
                    <a:pt x="2792" y="1073"/>
                  </a:cubicBezTo>
                  <a:cubicBezTo>
                    <a:pt x="2810" y="1061"/>
                    <a:pt x="2846" y="1055"/>
                    <a:pt x="2876" y="1067"/>
                  </a:cubicBezTo>
                  <a:cubicBezTo>
                    <a:pt x="2894" y="1073"/>
                    <a:pt x="2918" y="1085"/>
                    <a:pt x="2930" y="1097"/>
                  </a:cubicBezTo>
                  <a:cubicBezTo>
                    <a:pt x="2936" y="1109"/>
                    <a:pt x="2936" y="1121"/>
                    <a:pt x="2948" y="1127"/>
                  </a:cubicBezTo>
                  <a:cubicBezTo>
                    <a:pt x="2954" y="1127"/>
                    <a:pt x="3044" y="1127"/>
                    <a:pt x="2990" y="1157"/>
                  </a:cubicBezTo>
                  <a:cubicBezTo>
                    <a:pt x="2960" y="1169"/>
                    <a:pt x="2930" y="1193"/>
                    <a:pt x="2924" y="1228"/>
                  </a:cubicBezTo>
                  <a:cubicBezTo>
                    <a:pt x="2918" y="1306"/>
                    <a:pt x="3092" y="1204"/>
                    <a:pt x="3080" y="1252"/>
                  </a:cubicBezTo>
                  <a:cubicBezTo>
                    <a:pt x="3068" y="1294"/>
                    <a:pt x="3020" y="1360"/>
                    <a:pt x="3098" y="1360"/>
                  </a:cubicBezTo>
                  <a:cubicBezTo>
                    <a:pt x="3134" y="1366"/>
                    <a:pt x="3140" y="1366"/>
                    <a:pt x="3152" y="1402"/>
                  </a:cubicBezTo>
                  <a:cubicBezTo>
                    <a:pt x="3164" y="1438"/>
                    <a:pt x="3188" y="1408"/>
                    <a:pt x="3194" y="1384"/>
                  </a:cubicBezTo>
                  <a:cubicBezTo>
                    <a:pt x="3212" y="1348"/>
                    <a:pt x="3200" y="1294"/>
                    <a:pt x="3242" y="1283"/>
                  </a:cubicBezTo>
                  <a:cubicBezTo>
                    <a:pt x="3278" y="1270"/>
                    <a:pt x="3319" y="1222"/>
                    <a:pt x="3350" y="1211"/>
                  </a:cubicBezTo>
                  <a:lnTo>
                    <a:pt x="3350" y="1211"/>
                  </a:lnTo>
                  <a:cubicBezTo>
                    <a:pt x="3350" y="1204"/>
                    <a:pt x="3355" y="1193"/>
                    <a:pt x="3350" y="1193"/>
                  </a:cubicBezTo>
                  <a:cubicBezTo>
                    <a:pt x="3350" y="1187"/>
                    <a:pt x="3355" y="1181"/>
                    <a:pt x="3361" y="1181"/>
                  </a:cubicBezTo>
                  <a:lnTo>
                    <a:pt x="3367" y="1181"/>
                  </a:lnTo>
                  <a:cubicBezTo>
                    <a:pt x="3379" y="1127"/>
                    <a:pt x="3302" y="1133"/>
                    <a:pt x="3278" y="1091"/>
                  </a:cubicBezTo>
                  <a:cubicBezTo>
                    <a:pt x="3254" y="1061"/>
                    <a:pt x="3224" y="1031"/>
                    <a:pt x="3194" y="1007"/>
                  </a:cubicBezTo>
                  <a:cubicBezTo>
                    <a:pt x="3170" y="995"/>
                    <a:pt x="3152" y="953"/>
                    <a:pt x="3134" y="941"/>
                  </a:cubicBezTo>
                  <a:cubicBezTo>
                    <a:pt x="3104" y="929"/>
                    <a:pt x="3104" y="821"/>
                    <a:pt x="3134" y="815"/>
                  </a:cubicBezTo>
                  <a:cubicBezTo>
                    <a:pt x="3002" y="731"/>
                    <a:pt x="3002" y="731"/>
                    <a:pt x="3002" y="731"/>
                  </a:cubicBezTo>
                  <a:cubicBezTo>
                    <a:pt x="2942" y="695"/>
                    <a:pt x="2852" y="659"/>
                    <a:pt x="2810" y="599"/>
                  </a:cubicBezTo>
                  <a:cubicBezTo>
                    <a:pt x="2768" y="569"/>
                    <a:pt x="2738" y="527"/>
                    <a:pt x="2690" y="503"/>
                  </a:cubicBezTo>
                  <a:cubicBezTo>
                    <a:pt x="2642" y="479"/>
                    <a:pt x="2588" y="461"/>
                    <a:pt x="2546" y="432"/>
                  </a:cubicBezTo>
                  <a:cubicBezTo>
                    <a:pt x="2511" y="408"/>
                    <a:pt x="2498" y="402"/>
                    <a:pt x="2456" y="390"/>
                  </a:cubicBezTo>
                  <a:cubicBezTo>
                    <a:pt x="2421" y="378"/>
                    <a:pt x="2397" y="330"/>
                    <a:pt x="2367" y="330"/>
                  </a:cubicBezTo>
                  <a:cubicBezTo>
                    <a:pt x="2319" y="330"/>
                    <a:pt x="2259" y="294"/>
                    <a:pt x="2247" y="240"/>
                  </a:cubicBezTo>
                  <a:cubicBezTo>
                    <a:pt x="2241" y="222"/>
                    <a:pt x="2241" y="210"/>
                    <a:pt x="2241" y="204"/>
                  </a:cubicBezTo>
                  <a:cubicBezTo>
                    <a:pt x="2247" y="204"/>
                    <a:pt x="2241" y="204"/>
                    <a:pt x="2241" y="198"/>
                  </a:cubicBezTo>
                  <a:cubicBezTo>
                    <a:pt x="2235" y="192"/>
                    <a:pt x="2229" y="186"/>
                    <a:pt x="2223" y="186"/>
                  </a:cubicBezTo>
                  <a:cubicBezTo>
                    <a:pt x="2205" y="180"/>
                    <a:pt x="2193" y="174"/>
                    <a:pt x="2175" y="174"/>
                  </a:cubicBezTo>
                  <a:cubicBezTo>
                    <a:pt x="2163" y="174"/>
                    <a:pt x="2151" y="174"/>
                    <a:pt x="2139" y="180"/>
                  </a:cubicBezTo>
                  <a:cubicBezTo>
                    <a:pt x="2115" y="186"/>
                    <a:pt x="2067" y="228"/>
                    <a:pt x="2043" y="198"/>
                  </a:cubicBezTo>
                  <a:cubicBezTo>
                    <a:pt x="2037" y="192"/>
                    <a:pt x="2025" y="186"/>
                    <a:pt x="2013" y="180"/>
                  </a:cubicBezTo>
                  <a:cubicBezTo>
                    <a:pt x="1977" y="168"/>
                    <a:pt x="1899" y="120"/>
                    <a:pt x="1869" y="108"/>
                  </a:cubicBezTo>
                  <a:cubicBezTo>
                    <a:pt x="1821" y="90"/>
                    <a:pt x="1767" y="108"/>
                    <a:pt x="1725" y="84"/>
                  </a:cubicBezTo>
                  <a:cubicBezTo>
                    <a:pt x="1618" y="24"/>
                    <a:pt x="1474" y="90"/>
                    <a:pt x="1384" y="138"/>
                  </a:cubicBezTo>
                  <a:cubicBezTo>
                    <a:pt x="1324" y="174"/>
                    <a:pt x="1276" y="228"/>
                    <a:pt x="1216" y="252"/>
                  </a:cubicBezTo>
                  <a:cubicBezTo>
                    <a:pt x="1192" y="264"/>
                    <a:pt x="1144" y="288"/>
                    <a:pt x="1114" y="288"/>
                  </a:cubicBezTo>
                  <a:cubicBezTo>
                    <a:pt x="1084" y="288"/>
                    <a:pt x="1060" y="294"/>
                    <a:pt x="1030" y="300"/>
                  </a:cubicBezTo>
                  <a:cubicBezTo>
                    <a:pt x="982" y="306"/>
                    <a:pt x="958" y="258"/>
                    <a:pt x="916" y="258"/>
                  </a:cubicBezTo>
                  <a:lnTo>
                    <a:pt x="916" y="258"/>
                  </a:lnTo>
                  <a:cubicBezTo>
                    <a:pt x="905" y="264"/>
                    <a:pt x="839" y="282"/>
                    <a:pt x="826" y="270"/>
                  </a:cubicBezTo>
                  <a:cubicBezTo>
                    <a:pt x="803" y="258"/>
                    <a:pt x="815" y="240"/>
                    <a:pt x="815" y="222"/>
                  </a:cubicBezTo>
                  <a:cubicBezTo>
                    <a:pt x="821" y="192"/>
                    <a:pt x="749" y="150"/>
                    <a:pt x="725" y="138"/>
                  </a:cubicBezTo>
                  <a:cubicBezTo>
                    <a:pt x="701" y="126"/>
                    <a:pt x="677" y="114"/>
                    <a:pt x="641" y="114"/>
                  </a:cubicBezTo>
                  <a:cubicBezTo>
                    <a:pt x="575" y="102"/>
                    <a:pt x="575" y="102"/>
                    <a:pt x="575" y="102"/>
                  </a:cubicBezTo>
                  <a:lnTo>
                    <a:pt x="575" y="102"/>
                  </a:lnTo>
                  <a:cubicBezTo>
                    <a:pt x="575" y="114"/>
                    <a:pt x="575" y="126"/>
                    <a:pt x="569" y="138"/>
                  </a:cubicBezTo>
                  <a:cubicBezTo>
                    <a:pt x="551" y="138"/>
                    <a:pt x="533" y="132"/>
                    <a:pt x="509" y="120"/>
                  </a:cubicBezTo>
                  <a:cubicBezTo>
                    <a:pt x="431" y="72"/>
                    <a:pt x="431" y="36"/>
                    <a:pt x="329" y="24"/>
                  </a:cubicBezTo>
                  <a:cubicBezTo>
                    <a:pt x="317" y="24"/>
                    <a:pt x="305" y="24"/>
                    <a:pt x="287" y="24"/>
                  </a:cubicBezTo>
                  <a:cubicBezTo>
                    <a:pt x="239" y="36"/>
                    <a:pt x="239" y="36"/>
                    <a:pt x="239" y="36"/>
                  </a:cubicBezTo>
                  <a:cubicBezTo>
                    <a:pt x="221" y="42"/>
                    <a:pt x="197" y="42"/>
                    <a:pt x="185" y="36"/>
                  </a:cubicBezTo>
                  <a:cubicBezTo>
                    <a:pt x="167" y="24"/>
                    <a:pt x="143" y="0"/>
                    <a:pt x="125" y="12"/>
                  </a:cubicBezTo>
                  <a:cubicBezTo>
                    <a:pt x="95" y="24"/>
                    <a:pt x="77" y="72"/>
                    <a:pt x="42" y="72"/>
                  </a:cubicBezTo>
                  <a:cubicBezTo>
                    <a:pt x="42" y="72"/>
                    <a:pt x="6" y="66"/>
                    <a:pt x="18" y="66"/>
                  </a:cubicBezTo>
                  <a:cubicBezTo>
                    <a:pt x="12" y="54"/>
                    <a:pt x="6" y="48"/>
                    <a:pt x="0" y="36"/>
                  </a:cubicBezTo>
                  <a:lnTo>
                    <a:pt x="0" y="36"/>
                  </a:ln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6" y="114"/>
                    <a:pt x="0" y="114"/>
                  </a:cubicBezTo>
                  <a:cubicBezTo>
                    <a:pt x="6" y="132"/>
                    <a:pt x="48" y="144"/>
                    <a:pt x="59" y="150"/>
                  </a:cubicBezTo>
                  <a:cubicBezTo>
                    <a:pt x="66" y="198"/>
                    <a:pt x="143" y="300"/>
                    <a:pt x="179" y="324"/>
                  </a:cubicBezTo>
                  <a:cubicBezTo>
                    <a:pt x="191" y="336"/>
                    <a:pt x="251" y="342"/>
                    <a:pt x="263" y="336"/>
                  </a:cubicBezTo>
                  <a:cubicBezTo>
                    <a:pt x="305" y="330"/>
                    <a:pt x="299" y="330"/>
                    <a:pt x="335" y="360"/>
                  </a:cubicBezTo>
                  <a:cubicBezTo>
                    <a:pt x="347" y="366"/>
                    <a:pt x="491" y="294"/>
                    <a:pt x="503" y="276"/>
                  </a:cubicBezTo>
                  <a:cubicBezTo>
                    <a:pt x="545" y="216"/>
                    <a:pt x="521" y="192"/>
                    <a:pt x="611" y="192"/>
                  </a:cubicBezTo>
                  <a:cubicBezTo>
                    <a:pt x="635" y="192"/>
                    <a:pt x="617" y="282"/>
                    <a:pt x="665" y="294"/>
                  </a:cubicBezTo>
                  <a:cubicBezTo>
                    <a:pt x="761" y="330"/>
                    <a:pt x="677" y="413"/>
                    <a:pt x="653" y="468"/>
                  </a:cubicBezTo>
                  <a:cubicBezTo>
                    <a:pt x="623" y="527"/>
                    <a:pt x="623" y="527"/>
                    <a:pt x="623" y="527"/>
                  </a:cubicBezTo>
                  <a:cubicBezTo>
                    <a:pt x="617" y="545"/>
                    <a:pt x="599" y="659"/>
                    <a:pt x="557" y="599"/>
                  </a:cubicBezTo>
                  <a:cubicBezTo>
                    <a:pt x="551" y="587"/>
                    <a:pt x="551" y="539"/>
                    <a:pt x="539" y="539"/>
                  </a:cubicBezTo>
                  <a:cubicBezTo>
                    <a:pt x="491" y="539"/>
                    <a:pt x="413" y="474"/>
                    <a:pt x="371" y="497"/>
                  </a:cubicBezTo>
                  <a:cubicBezTo>
                    <a:pt x="347" y="509"/>
                    <a:pt x="335" y="563"/>
                    <a:pt x="347" y="581"/>
                  </a:cubicBezTo>
                  <a:cubicBezTo>
                    <a:pt x="365" y="623"/>
                    <a:pt x="431" y="641"/>
                    <a:pt x="461" y="665"/>
                  </a:cubicBezTo>
                  <a:cubicBezTo>
                    <a:pt x="497" y="659"/>
                    <a:pt x="575" y="695"/>
                    <a:pt x="599" y="713"/>
                  </a:cubicBezTo>
                  <a:cubicBezTo>
                    <a:pt x="635" y="743"/>
                    <a:pt x="593" y="767"/>
                    <a:pt x="665" y="761"/>
                  </a:cubicBezTo>
                  <a:cubicBezTo>
                    <a:pt x="701" y="761"/>
                    <a:pt x="845" y="827"/>
                    <a:pt x="785" y="851"/>
                  </a:cubicBezTo>
                  <a:cubicBezTo>
                    <a:pt x="719" y="881"/>
                    <a:pt x="725" y="863"/>
                    <a:pt x="749" y="929"/>
                  </a:cubicBezTo>
                  <a:cubicBezTo>
                    <a:pt x="773" y="1019"/>
                    <a:pt x="749" y="1067"/>
                    <a:pt x="868" y="1067"/>
                  </a:cubicBezTo>
                  <a:cubicBezTo>
                    <a:pt x="940" y="1073"/>
                    <a:pt x="1048" y="1055"/>
                    <a:pt x="1018" y="1151"/>
                  </a:cubicBezTo>
                  <a:cubicBezTo>
                    <a:pt x="1012" y="1199"/>
                    <a:pt x="1000" y="1259"/>
                    <a:pt x="1000" y="1300"/>
                  </a:cubicBezTo>
                  <a:cubicBezTo>
                    <a:pt x="1000" y="1342"/>
                    <a:pt x="988" y="1354"/>
                    <a:pt x="970" y="1384"/>
                  </a:cubicBezTo>
                  <a:cubicBezTo>
                    <a:pt x="952" y="1408"/>
                    <a:pt x="1018" y="1504"/>
                    <a:pt x="1024" y="1534"/>
                  </a:cubicBezTo>
                  <a:cubicBezTo>
                    <a:pt x="1036" y="1600"/>
                    <a:pt x="1030" y="1642"/>
                    <a:pt x="1102" y="1654"/>
                  </a:cubicBezTo>
                  <a:cubicBezTo>
                    <a:pt x="1120" y="1654"/>
                    <a:pt x="1144" y="1648"/>
                    <a:pt x="1156" y="1660"/>
                  </a:cubicBezTo>
                  <a:cubicBezTo>
                    <a:pt x="1174" y="1678"/>
                    <a:pt x="1138" y="1684"/>
                    <a:pt x="1126" y="1684"/>
                  </a:cubicBezTo>
                  <a:cubicBezTo>
                    <a:pt x="1108" y="1684"/>
                    <a:pt x="1090" y="1678"/>
                    <a:pt x="1072" y="1678"/>
                  </a:cubicBezTo>
                  <a:cubicBezTo>
                    <a:pt x="1072" y="1714"/>
                    <a:pt x="1096" y="1744"/>
                    <a:pt x="1078" y="1786"/>
                  </a:cubicBezTo>
                  <a:cubicBezTo>
                    <a:pt x="1072" y="1804"/>
                    <a:pt x="1048" y="1840"/>
                    <a:pt x="1048" y="1858"/>
                  </a:cubicBezTo>
                  <a:cubicBezTo>
                    <a:pt x="1042" y="1900"/>
                    <a:pt x="1144" y="1900"/>
                    <a:pt x="1168" y="1942"/>
                  </a:cubicBezTo>
                  <a:cubicBezTo>
                    <a:pt x="1174" y="1954"/>
                    <a:pt x="1228" y="2013"/>
                    <a:pt x="1240" y="20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5" name="Google Shape;3695;p149"/>
            <p:cNvSpPr/>
            <p:nvPr/>
          </p:nvSpPr>
          <p:spPr>
            <a:xfrm>
              <a:off x="9317207" y="749443"/>
              <a:ext cx="729219" cy="910115"/>
            </a:xfrm>
            <a:custGeom>
              <a:avLst/>
              <a:gdLst/>
              <a:ahLst/>
              <a:cxnLst/>
              <a:rect l="0" t="0" r="0" b="0"/>
              <a:pathLst>
                <a:path w="2740" h="3417" extrusionOk="0">
                  <a:moveTo>
                    <a:pt x="1115" y="138"/>
                  </a:moveTo>
                  <a:lnTo>
                    <a:pt x="1115" y="138"/>
                  </a:lnTo>
                  <a:cubicBezTo>
                    <a:pt x="1121" y="210"/>
                    <a:pt x="1145" y="216"/>
                    <a:pt x="1199" y="258"/>
                  </a:cubicBezTo>
                  <a:cubicBezTo>
                    <a:pt x="1247" y="294"/>
                    <a:pt x="1181" y="366"/>
                    <a:pt x="1139" y="366"/>
                  </a:cubicBezTo>
                  <a:cubicBezTo>
                    <a:pt x="1025" y="372"/>
                    <a:pt x="1181" y="324"/>
                    <a:pt x="1133" y="270"/>
                  </a:cubicBezTo>
                  <a:cubicBezTo>
                    <a:pt x="1109" y="246"/>
                    <a:pt x="1079" y="312"/>
                    <a:pt x="1073" y="324"/>
                  </a:cubicBezTo>
                  <a:cubicBezTo>
                    <a:pt x="1031" y="408"/>
                    <a:pt x="1151" y="504"/>
                    <a:pt x="1079" y="563"/>
                  </a:cubicBezTo>
                  <a:cubicBezTo>
                    <a:pt x="1043" y="575"/>
                    <a:pt x="1043" y="575"/>
                    <a:pt x="1043" y="575"/>
                  </a:cubicBezTo>
                  <a:cubicBezTo>
                    <a:pt x="1031" y="581"/>
                    <a:pt x="1019" y="587"/>
                    <a:pt x="1007" y="599"/>
                  </a:cubicBezTo>
                  <a:lnTo>
                    <a:pt x="1007" y="599"/>
                  </a:lnTo>
                  <a:cubicBezTo>
                    <a:pt x="1019" y="629"/>
                    <a:pt x="1019" y="647"/>
                    <a:pt x="1001" y="671"/>
                  </a:cubicBezTo>
                  <a:cubicBezTo>
                    <a:pt x="983" y="701"/>
                    <a:pt x="1013" y="737"/>
                    <a:pt x="989" y="761"/>
                  </a:cubicBezTo>
                  <a:cubicBezTo>
                    <a:pt x="965" y="779"/>
                    <a:pt x="953" y="785"/>
                    <a:pt x="941" y="809"/>
                  </a:cubicBezTo>
                  <a:cubicBezTo>
                    <a:pt x="929" y="833"/>
                    <a:pt x="923" y="881"/>
                    <a:pt x="899" y="893"/>
                  </a:cubicBezTo>
                  <a:cubicBezTo>
                    <a:pt x="875" y="905"/>
                    <a:pt x="869" y="845"/>
                    <a:pt x="857" y="833"/>
                  </a:cubicBezTo>
                  <a:cubicBezTo>
                    <a:pt x="851" y="815"/>
                    <a:pt x="857" y="791"/>
                    <a:pt x="845" y="773"/>
                  </a:cubicBezTo>
                  <a:cubicBezTo>
                    <a:pt x="821" y="749"/>
                    <a:pt x="815" y="755"/>
                    <a:pt x="815" y="713"/>
                  </a:cubicBezTo>
                  <a:cubicBezTo>
                    <a:pt x="815" y="689"/>
                    <a:pt x="809" y="671"/>
                    <a:pt x="833" y="659"/>
                  </a:cubicBezTo>
                  <a:cubicBezTo>
                    <a:pt x="851" y="647"/>
                    <a:pt x="881" y="629"/>
                    <a:pt x="893" y="611"/>
                  </a:cubicBezTo>
                  <a:cubicBezTo>
                    <a:pt x="929" y="581"/>
                    <a:pt x="929" y="581"/>
                    <a:pt x="929" y="581"/>
                  </a:cubicBezTo>
                  <a:lnTo>
                    <a:pt x="929" y="581"/>
                  </a:lnTo>
                  <a:cubicBezTo>
                    <a:pt x="929" y="557"/>
                    <a:pt x="935" y="533"/>
                    <a:pt x="959" y="521"/>
                  </a:cubicBezTo>
                  <a:cubicBezTo>
                    <a:pt x="983" y="515"/>
                    <a:pt x="935" y="521"/>
                    <a:pt x="935" y="504"/>
                  </a:cubicBezTo>
                  <a:cubicBezTo>
                    <a:pt x="929" y="438"/>
                    <a:pt x="863" y="438"/>
                    <a:pt x="821" y="414"/>
                  </a:cubicBezTo>
                  <a:cubicBezTo>
                    <a:pt x="815" y="408"/>
                    <a:pt x="815" y="401"/>
                    <a:pt x="803" y="396"/>
                  </a:cubicBezTo>
                  <a:cubicBezTo>
                    <a:pt x="767" y="390"/>
                    <a:pt x="713" y="366"/>
                    <a:pt x="719" y="425"/>
                  </a:cubicBezTo>
                  <a:cubicBezTo>
                    <a:pt x="731" y="473"/>
                    <a:pt x="630" y="509"/>
                    <a:pt x="594" y="515"/>
                  </a:cubicBezTo>
                  <a:cubicBezTo>
                    <a:pt x="558" y="521"/>
                    <a:pt x="552" y="533"/>
                    <a:pt x="528" y="563"/>
                  </a:cubicBezTo>
                  <a:cubicBezTo>
                    <a:pt x="510" y="593"/>
                    <a:pt x="456" y="575"/>
                    <a:pt x="474" y="617"/>
                  </a:cubicBezTo>
                  <a:cubicBezTo>
                    <a:pt x="492" y="647"/>
                    <a:pt x="486" y="683"/>
                    <a:pt x="522" y="695"/>
                  </a:cubicBezTo>
                  <a:cubicBezTo>
                    <a:pt x="564" y="707"/>
                    <a:pt x="588" y="677"/>
                    <a:pt x="612" y="683"/>
                  </a:cubicBezTo>
                  <a:cubicBezTo>
                    <a:pt x="630" y="689"/>
                    <a:pt x="635" y="719"/>
                    <a:pt x="630" y="737"/>
                  </a:cubicBezTo>
                  <a:cubicBezTo>
                    <a:pt x="617" y="737"/>
                    <a:pt x="612" y="737"/>
                    <a:pt x="599" y="743"/>
                  </a:cubicBezTo>
                  <a:cubicBezTo>
                    <a:pt x="558" y="755"/>
                    <a:pt x="522" y="785"/>
                    <a:pt x="480" y="791"/>
                  </a:cubicBezTo>
                  <a:cubicBezTo>
                    <a:pt x="432" y="797"/>
                    <a:pt x="360" y="833"/>
                    <a:pt x="324" y="809"/>
                  </a:cubicBezTo>
                  <a:cubicBezTo>
                    <a:pt x="318" y="809"/>
                    <a:pt x="312" y="803"/>
                    <a:pt x="306" y="803"/>
                  </a:cubicBezTo>
                  <a:lnTo>
                    <a:pt x="306" y="803"/>
                  </a:lnTo>
                  <a:cubicBezTo>
                    <a:pt x="270" y="893"/>
                    <a:pt x="270" y="893"/>
                    <a:pt x="270" y="893"/>
                  </a:cubicBezTo>
                  <a:cubicBezTo>
                    <a:pt x="234" y="983"/>
                    <a:pt x="234" y="983"/>
                    <a:pt x="234" y="983"/>
                  </a:cubicBezTo>
                  <a:cubicBezTo>
                    <a:pt x="228" y="1007"/>
                    <a:pt x="204" y="1013"/>
                    <a:pt x="198" y="1031"/>
                  </a:cubicBezTo>
                  <a:cubicBezTo>
                    <a:pt x="198" y="1133"/>
                    <a:pt x="132" y="1013"/>
                    <a:pt x="138" y="1103"/>
                  </a:cubicBezTo>
                  <a:cubicBezTo>
                    <a:pt x="138" y="1199"/>
                    <a:pt x="12" y="1133"/>
                    <a:pt x="42" y="1264"/>
                  </a:cubicBezTo>
                  <a:cubicBezTo>
                    <a:pt x="48" y="1306"/>
                    <a:pt x="24" y="1336"/>
                    <a:pt x="66" y="1354"/>
                  </a:cubicBezTo>
                  <a:cubicBezTo>
                    <a:pt x="96" y="1360"/>
                    <a:pt x="132" y="1408"/>
                    <a:pt x="90" y="1432"/>
                  </a:cubicBezTo>
                  <a:cubicBezTo>
                    <a:pt x="48" y="1456"/>
                    <a:pt x="102" y="1480"/>
                    <a:pt x="120" y="1498"/>
                  </a:cubicBezTo>
                  <a:cubicBezTo>
                    <a:pt x="144" y="1516"/>
                    <a:pt x="162" y="1522"/>
                    <a:pt x="144" y="1552"/>
                  </a:cubicBezTo>
                  <a:cubicBezTo>
                    <a:pt x="114" y="1606"/>
                    <a:pt x="102" y="1636"/>
                    <a:pt x="150" y="1684"/>
                  </a:cubicBezTo>
                  <a:cubicBezTo>
                    <a:pt x="186" y="1714"/>
                    <a:pt x="174" y="1732"/>
                    <a:pt x="162" y="1768"/>
                  </a:cubicBezTo>
                  <a:cubicBezTo>
                    <a:pt x="150" y="1792"/>
                    <a:pt x="162" y="1810"/>
                    <a:pt x="138" y="1828"/>
                  </a:cubicBezTo>
                  <a:cubicBezTo>
                    <a:pt x="120" y="1840"/>
                    <a:pt x="108" y="1846"/>
                    <a:pt x="84" y="1852"/>
                  </a:cubicBezTo>
                  <a:cubicBezTo>
                    <a:pt x="0" y="1894"/>
                    <a:pt x="210" y="1912"/>
                    <a:pt x="180" y="1959"/>
                  </a:cubicBezTo>
                  <a:cubicBezTo>
                    <a:pt x="192" y="2014"/>
                    <a:pt x="222" y="2031"/>
                    <a:pt x="258" y="2061"/>
                  </a:cubicBezTo>
                  <a:cubicBezTo>
                    <a:pt x="282" y="2079"/>
                    <a:pt x="216" y="2199"/>
                    <a:pt x="252" y="2235"/>
                  </a:cubicBezTo>
                  <a:cubicBezTo>
                    <a:pt x="282" y="2265"/>
                    <a:pt x="282" y="2349"/>
                    <a:pt x="324" y="2349"/>
                  </a:cubicBezTo>
                  <a:cubicBezTo>
                    <a:pt x="360" y="2349"/>
                    <a:pt x="498" y="2253"/>
                    <a:pt x="432" y="2361"/>
                  </a:cubicBezTo>
                  <a:cubicBezTo>
                    <a:pt x="414" y="2385"/>
                    <a:pt x="366" y="2409"/>
                    <a:pt x="360" y="2445"/>
                  </a:cubicBezTo>
                  <a:cubicBezTo>
                    <a:pt x="354" y="2493"/>
                    <a:pt x="372" y="2511"/>
                    <a:pt x="312" y="2553"/>
                  </a:cubicBezTo>
                  <a:cubicBezTo>
                    <a:pt x="306" y="2553"/>
                    <a:pt x="294" y="2553"/>
                    <a:pt x="288" y="2559"/>
                  </a:cubicBezTo>
                  <a:cubicBezTo>
                    <a:pt x="270" y="2571"/>
                    <a:pt x="270" y="2571"/>
                    <a:pt x="252" y="2583"/>
                  </a:cubicBezTo>
                  <a:cubicBezTo>
                    <a:pt x="234" y="2589"/>
                    <a:pt x="204" y="2577"/>
                    <a:pt x="186" y="2583"/>
                  </a:cubicBezTo>
                  <a:cubicBezTo>
                    <a:pt x="162" y="2589"/>
                    <a:pt x="180" y="2613"/>
                    <a:pt x="192" y="2631"/>
                  </a:cubicBezTo>
                  <a:cubicBezTo>
                    <a:pt x="216" y="2661"/>
                    <a:pt x="222" y="2673"/>
                    <a:pt x="222" y="2715"/>
                  </a:cubicBezTo>
                  <a:cubicBezTo>
                    <a:pt x="222" y="2733"/>
                    <a:pt x="222" y="2750"/>
                    <a:pt x="228" y="2763"/>
                  </a:cubicBezTo>
                  <a:cubicBezTo>
                    <a:pt x="234" y="2787"/>
                    <a:pt x="246" y="2805"/>
                    <a:pt x="240" y="2829"/>
                  </a:cubicBezTo>
                  <a:cubicBezTo>
                    <a:pt x="264" y="2864"/>
                    <a:pt x="264" y="2864"/>
                    <a:pt x="264" y="2864"/>
                  </a:cubicBezTo>
                  <a:lnTo>
                    <a:pt x="264" y="2864"/>
                  </a:lnTo>
                  <a:cubicBezTo>
                    <a:pt x="264" y="2870"/>
                    <a:pt x="276" y="2882"/>
                    <a:pt x="282" y="2888"/>
                  </a:cubicBezTo>
                  <a:cubicBezTo>
                    <a:pt x="282" y="2912"/>
                    <a:pt x="288" y="2930"/>
                    <a:pt x="288" y="2954"/>
                  </a:cubicBezTo>
                  <a:cubicBezTo>
                    <a:pt x="288" y="2966"/>
                    <a:pt x="288" y="3014"/>
                    <a:pt x="312" y="3008"/>
                  </a:cubicBezTo>
                  <a:cubicBezTo>
                    <a:pt x="360" y="3014"/>
                    <a:pt x="402" y="3008"/>
                    <a:pt x="444" y="3038"/>
                  </a:cubicBezTo>
                  <a:cubicBezTo>
                    <a:pt x="522" y="3086"/>
                    <a:pt x="546" y="3146"/>
                    <a:pt x="647" y="3104"/>
                  </a:cubicBezTo>
                  <a:cubicBezTo>
                    <a:pt x="767" y="3062"/>
                    <a:pt x="863" y="2978"/>
                    <a:pt x="995" y="3056"/>
                  </a:cubicBezTo>
                  <a:cubicBezTo>
                    <a:pt x="1031" y="3074"/>
                    <a:pt x="1037" y="3164"/>
                    <a:pt x="1091" y="3146"/>
                  </a:cubicBezTo>
                  <a:cubicBezTo>
                    <a:pt x="1151" y="3128"/>
                    <a:pt x="1175" y="3176"/>
                    <a:pt x="1175" y="3230"/>
                  </a:cubicBezTo>
                  <a:cubicBezTo>
                    <a:pt x="1169" y="3248"/>
                    <a:pt x="1193" y="3338"/>
                    <a:pt x="1211" y="3344"/>
                  </a:cubicBezTo>
                  <a:cubicBezTo>
                    <a:pt x="1229" y="3350"/>
                    <a:pt x="1277" y="3344"/>
                    <a:pt x="1301" y="3344"/>
                  </a:cubicBezTo>
                  <a:cubicBezTo>
                    <a:pt x="1379" y="3344"/>
                    <a:pt x="1319" y="3380"/>
                    <a:pt x="1355" y="3398"/>
                  </a:cubicBezTo>
                  <a:cubicBezTo>
                    <a:pt x="1390" y="3416"/>
                    <a:pt x="1462" y="3416"/>
                    <a:pt x="1492" y="3398"/>
                  </a:cubicBezTo>
                  <a:lnTo>
                    <a:pt x="1492" y="3398"/>
                  </a:lnTo>
                  <a:cubicBezTo>
                    <a:pt x="1474" y="3362"/>
                    <a:pt x="1438" y="3314"/>
                    <a:pt x="1438" y="3272"/>
                  </a:cubicBezTo>
                  <a:cubicBezTo>
                    <a:pt x="1438" y="3188"/>
                    <a:pt x="1582" y="3140"/>
                    <a:pt x="1642" y="3110"/>
                  </a:cubicBezTo>
                  <a:cubicBezTo>
                    <a:pt x="1750" y="3062"/>
                    <a:pt x="1858" y="3038"/>
                    <a:pt x="1966" y="3008"/>
                  </a:cubicBezTo>
                  <a:cubicBezTo>
                    <a:pt x="1972" y="3008"/>
                    <a:pt x="1972" y="3008"/>
                    <a:pt x="1972" y="3008"/>
                  </a:cubicBezTo>
                  <a:cubicBezTo>
                    <a:pt x="1954" y="2972"/>
                    <a:pt x="1930" y="2942"/>
                    <a:pt x="1924" y="2906"/>
                  </a:cubicBezTo>
                  <a:cubicBezTo>
                    <a:pt x="1924" y="2882"/>
                    <a:pt x="1978" y="2852"/>
                    <a:pt x="1996" y="2846"/>
                  </a:cubicBezTo>
                  <a:cubicBezTo>
                    <a:pt x="2032" y="2829"/>
                    <a:pt x="2050" y="2840"/>
                    <a:pt x="2080" y="2852"/>
                  </a:cubicBezTo>
                  <a:cubicBezTo>
                    <a:pt x="2110" y="2870"/>
                    <a:pt x="2128" y="2858"/>
                    <a:pt x="2164" y="2858"/>
                  </a:cubicBezTo>
                  <a:cubicBezTo>
                    <a:pt x="2194" y="2858"/>
                    <a:pt x="2205" y="2882"/>
                    <a:pt x="2236" y="2882"/>
                  </a:cubicBezTo>
                  <a:cubicBezTo>
                    <a:pt x="2271" y="2888"/>
                    <a:pt x="2271" y="2852"/>
                    <a:pt x="2289" y="2834"/>
                  </a:cubicBezTo>
                  <a:cubicBezTo>
                    <a:pt x="2313" y="2816"/>
                    <a:pt x="2385" y="2787"/>
                    <a:pt x="2409" y="2798"/>
                  </a:cubicBezTo>
                  <a:cubicBezTo>
                    <a:pt x="2451" y="2816"/>
                    <a:pt x="2529" y="2768"/>
                    <a:pt x="2565" y="2733"/>
                  </a:cubicBezTo>
                  <a:cubicBezTo>
                    <a:pt x="2583" y="2709"/>
                    <a:pt x="2565" y="2697"/>
                    <a:pt x="2583" y="2673"/>
                  </a:cubicBezTo>
                  <a:cubicBezTo>
                    <a:pt x="2613" y="2631"/>
                    <a:pt x="2559" y="2637"/>
                    <a:pt x="2541" y="2607"/>
                  </a:cubicBezTo>
                  <a:cubicBezTo>
                    <a:pt x="2541" y="2607"/>
                    <a:pt x="2529" y="2589"/>
                    <a:pt x="2529" y="2577"/>
                  </a:cubicBezTo>
                  <a:cubicBezTo>
                    <a:pt x="2553" y="2577"/>
                    <a:pt x="2565" y="2595"/>
                    <a:pt x="2583" y="2571"/>
                  </a:cubicBezTo>
                  <a:cubicBezTo>
                    <a:pt x="2619" y="2541"/>
                    <a:pt x="2601" y="2493"/>
                    <a:pt x="2655" y="2487"/>
                  </a:cubicBezTo>
                  <a:cubicBezTo>
                    <a:pt x="2679" y="2481"/>
                    <a:pt x="2697" y="2487"/>
                    <a:pt x="2715" y="2457"/>
                  </a:cubicBezTo>
                  <a:cubicBezTo>
                    <a:pt x="2727" y="2433"/>
                    <a:pt x="2739" y="2421"/>
                    <a:pt x="2739" y="2391"/>
                  </a:cubicBezTo>
                  <a:cubicBezTo>
                    <a:pt x="2715" y="2391"/>
                    <a:pt x="2703" y="2337"/>
                    <a:pt x="2703" y="2319"/>
                  </a:cubicBezTo>
                  <a:cubicBezTo>
                    <a:pt x="2703" y="2277"/>
                    <a:pt x="2703" y="2247"/>
                    <a:pt x="2697" y="2211"/>
                  </a:cubicBezTo>
                  <a:cubicBezTo>
                    <a:pt x="2679" y="2163"/>
                    <a:pt x="2625" y="2139"/>
                    <a:pt x="2607" y="2091"/>
                  </a:cubicBezTo>
                  <a:lnTo>
                    <a:pt x="2607" y="2085"/>
                  </a:lnTo>
                  <a:cubicBezTo>
                    <a:pt x="2607" y="2067"/>
                    <a:pt x="2595" y="2038"/>
                    <a:pt x="2595" y="2020"/>
                  </a:cubicBezTo>
                  <a:lnTo>
                    <a:pt x="2595" y="2020"/>
                  </a:lnTo>
                  <a:cubicBezTo>
                    <a:pt x="2583" y="2001"/>
                    <a:pt x="2529" y="1942"/>
                    <a:pt x="2523" y="1930"/>
                  </a:cubicBezTo>
                  <a:cubicBezTo>
                    <a:pt x="2499" y="1888"/>
                    <a:pt x="2397" y="1888"/>
                    <a:pt x="2403" y="1846"/>
                  </a:cubicBezTo>
                  <a:cubicBezTo>
                    <a:pt x="2403" y="1828"/>
                    <a:pt x="2427" y="1792"/>
                    <a:pt x="2433" y="1774"/>
                  </a:cubicBezTo>
                  <a:cubicBezTo>
                    <a:pt x="2451" y="1732"/>
                    <a:pt x="2427" y="1702"/>
                    <a:pt x="2427" y="1666"/>
                  </a:cubicBezTo>
                  <a:cubicBezTo>
                    <a:pt x="2445" y="1666"/>
                    <a:pt x="2463" y="1672"/>
                    <a:pt x="2481" y="1672"/>
                  </a:cubicBezTo>
                  <a:cubicBezTo>
                    <a:pt x="2493" y="1672"/>
                    <a:pt x="2529" y="1666"/>
                    <a:pt x="2511" y="1648"/>
                  </a:cubicBezTo>
                  <a:cubicBezTo>
                    <a:pt x="2499" y="1636"/>
                    <a:pt x="2475" y="1642"/>
                    <a:pt x="2457" y="1642"/>
                  </a:cubicBezTo>
                  <a:cubicBezTo>
                    <a:pt x="2385" y="1630"/>
                    <a:pt x="2391" y="1588"/>
                    <a:pt x="2379" y="1522"/>
                  </a:cubicBezTo>
                  <a:cubicBezTo>
                    <a:pt x="2373" y="1492"/>
                    <a:pt x="2307" y="1396"/>
                    <a:pt x="2325" y="1372"/>
                  </a:cubicBezTo>
                  <a:cubicBezTo>
                    <a:pt x="2343" y="1342"/>
                    <a:pt x="2355" y="1330"/>
                    <a:pt x="2355" y="1288"/>
                  </a:cubicBezTo>
                  <a:cubicBezTo>
                    <a:pt x="2355" y="1247"/>
                    <a:pt x="2367" y="1187"/>
                    <a:pt x="2373" y="1139"/>
                  </a:cubicBezTo>
                  <a:cubicBezTo>
                    <a:pt x="2403" y="1043"/>
                    <a:pt x="2295" y="1061"/>
                    <a:pt x="2223" y="1055"/>
                  </a:cubicBezTo>
                  <a:cubicBezTo>
                    <a:pt x="2104" y="1055"/>
                    <a:pt x="2128" y="1007"/>
                    <a:pt x="2104" y="917"/>
                  </a:cubicBezTo>
                  <a:cubicBezTo>
                    <a:pt x="2080" y="851"/>
                    <a:pt x="2074" y="869"/>
                    <a:pt x="2140" y="839"/>
                  </a:cubicBezTo>
                  <a:cubicBezTo>
                    <a:pt x="2200" y="815"/>
                    <a:pt x="2056" y="749"/>
                    <a:pt x="2020" y="749"/>
                  </a:cubicBezTo>
                  <a:cubicBezTo>
                    <a:pt x="1948" y="755"/>
                    <a:pt x="1990" y="731"/>
                    <a:pt x="1954" y="701"/>
                  </a:cubicBezTo>
                  <a:cubicBezTo>
                    <a:pt x="1930" y="683"/>
                    <a:pt x="1852" y="647"/>
                    <a:pt x="1816" y="653"/>
                  </a:cubicBezTo>
                  <a:cubicBezTo>
                    <a:pt x="1786" y="629"/>
                    <a:pt x="1720" y="611"/>
                    <a:pt x="1702" y="569"/>
                  </a:cubicBezTo>
                  <a:cubicBezTo>
                    <a:pt x="1690" y="551"/>
                    <a:pt x="1702" y="497"/>
                    <a:pt x="1726" y="485"/>
                  </a:cubicBezTo>
                  <a:cubicBezTo>
                    <a:pt x="1768" y="462"/>
                    <a:pt x="1846" y="527"/>
                    <a:pt x="1894" y="527"/>
                  </a:cubicBezTo>
                  <a:cubicBezTo>
                    <a:pt x="1906" y="527"/>
                    <a:pt x="1906" y="575"/>
                    <a:pt x="1912" y="587"/>
                  </a:cubicBezTo>
                  <a:cubicBezTo>
                    <a:pt x="1954" y="647"/>
                    <a:pt x="1972" y="533"/>
                    <a:pt x="1978" y="515"/>
                  </a:cubicBezTo>
                  <a:cubicBezTo>
                    <a:pt x="2008" y="456"/>
                    <a:pt x="2008" y="456"/>
                    <a:pt x="2008" y="456"/>
                  </a:cubicBezTo>
                  <a:cubicBezTo>
                    <a:pt x="2032" y="401"/>
                    <a:pt x="2116" y="318"/>
                    <a:pt x="2020" y="282"/>
                  </a:cubicBezTo>
                  <a:cubicBezTo>
                    <a:pt x="1972" y="270"/>
                    <a:pt x="1990" y="180"/>
                    <a:pt x="1966" y="180"/>
                  </a:cubicBezTo>
                  <a:cubicBezTo>
                    <a:pt x="1876" y="180"/>
                    <a:pt x="1900" y="204"/>
                    <a:pt x="1858" y="264"/>
                  </a:cubicBezTo>
                  <a:cubicBezTo>
                    <a:pt x="1846" y="282"/>
                    <a:pt x="1702" y="354"/>
                    <a:pt x="1690" y="348"/>
                  </a:cubicBezTo>
                  <a:cubicBezTo>
                    <a:pt x="1654" y="318"/>
                    <a:pt x="1660" y="318"/>
                    <a:pt x="1618" y="324"/>
                  </a:cubicBezTo>
                  <a:cubicBezTo>
                    <a:pt x="1606" y="330"/>
                    <a:pt x="1546" y="324"/>
                    <a:pt x="1534" y="312"/>
                  </a:cubicBezTo>
                  <a:cubicBezTo>
                    <a:pt x="1498" y="288"/>
                    <a:pt x="1421" y="186"/>
                    <a:pt x="1414" y="138"/>
                  </a:cubicBezTo>
                  <a:cubicBezTo>
                    <a:pt x="1403" y="132"/>
                    <a:pt x="1361" y="120"/>
                    <a:pt x="1355" y="102"/>
                  </a:cubicBezTo>
                  <a:cubicBezTo>
                    <a:pt x="1361" y="102"/>
                    <a:pt x="1355" y="96"/>
                    <a:pt x="1355" y="96"/>
                  </a:cubicBezTo>
                  <a:cubicBezTo>
                    <a:pt x="1355" y="24"/>
                    <a:pt x="1355" y="24"/>
                    <a:pt x="1355" y="24"/>
                  </a:cubicBezTo>
                  <a:lnTo>
                    <a:pt x="1355" y="24"/>
                  </a:lnTo>
                  <a:cubicBezTo>
                    <a:pt x="1343" y="36"/>
                    <a:pt x="1319" y="36"/>
                    <a:pt x="1301" y="36"/>
                  </a:cubicBezTo>
                  <a:cubicBezTo>
                    <a:pt x="1301" y="30"/>
                    <a:pt x="1295" y="30"/>
                    <a:pt x="1295" y="30"/>
                  </a:cubicBezTo>
                  <a:cubicBezTo>
                    <a:pt x="1289" y="24"/>
                    <a:pt x="1283" y="12"/>
                    <a:pt x="1277" y="6"/>
                  </a:cubicBezTo>
                  <a:cubicBezTo>
                    <a:pt x="1265" y="0"/>
                    <a:pt x="1259" y="0"/>
                    <a:pt x="1247" y="0"/>
                  </a:cubicBezTo>
                  <a:cubicBezTo>
                    <a:pt x="1205" y="6"/>
                    <a:pt x="1169" y="84"/>
                    <a:pt x="1151" y="78"/>
                  </a:cubicBezTo>
                  <a:cubicBezTo>
                    <a:pt x="1115" y="138"/>
                    <a:pt x="1115" y="138"/>
                    <a:pt x="1115" y="13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6" name="Google Shape;3696;p149"/>
            <p:cNvSpPr/>
            <p:nvPr/>
          </p:nvSpPr>
          <p:spPr>
            <a:xfrm>
              <a:off x="9370049" y="554502"/>
              <a:ext cx="554253" cy="435681"/>
            </a:xfrm>
            <a:custGeom>
              <a:avLst/>
              <a:gdLst/>
              <a:ahLst/>
              <a:cxnLst/>
              <a:rect l="0" t="0" r="0" b="0"/>
              <a:pathLst>
                <a:path w="2080" h="1637" extrusionOk="0">
                  <a:moveTo>
                    <a:pt x="1444" y="743"/>
                  </a:moveTo>
                  <a:lnTo>
                    <a:pt x="1444" y="743"/>
                  </a:lnTo>
                  <a:cubicBezTo>
                    <a:pt x="1432" y="689"/>
                    <a:pt x="1432" y="689"/>
                    <a:pt x="1432" y="689"/>
                  </a:cubicBezTo>
                  <a:cubicBezTo>
                    <a:pt x="1444" y="677"/>
                    <a:pt x="1462" y="611"/>
                    <a:pt x="1468" y="593"/>
                  </a:cubicBezTo>
                  <a:cubicBezTo>
                    <a:pt x="1474" y="521"/>
                    <a:pt x="1396" y="569"/>
                    <a:pt x="1378" y="515"/>
                  </a:cubicBezTo>
                  <a:cubicBezTo>
                    <a:pt x="1366" y="479"/>
                    <a:pt x="1372" y="461"/>
                    <a:pt x="1402" y="431"/>
                  </a:cubicBezTo>
                  <a:cubicBezTo>
                    <a:pt x="1432" y="396"/>
                    <a:pt x="1444" y="396"/>
                    <a:pt x="1486" y="384"/>
                  </a:cubicBezTo>
                  <a:cubicBezTo>
                    <a:pt x="1516" y="384"/>
                    <a:pt x="1480" y="342"/>
                    <a:pt x="1468" y="336"/>
                  </a:cubicBezTo>
                  <a:cubicBezTo>
                    <a:pt x="1444" y="312"/>
                    <a:pt x="1426" y="282"/>
                    <a:pt x="1396" y="276"/>
                  </a:cubicBezTo>
                  <a:cubicBezTo>
                    <a:pt x="1360" y="258"/>
                    <a:pt x="1318" y="318"/>
                    <a:pt x="1271" y="318"/>
                  </a:cubicBezTo>
                  <a:cubicBezTo>
                    <a:pt x="1252" y="288"/>
                    <a:pt x="1229" y="240"/>
                    <a:pt x="1264" y="216"/>
                  </a:cubicBezTo>
                  <a:cubicBezTo>
                    <a:pt x="1264" y="198"/>
                    <a:pt x="1247" y="174"/>
                    <a:pt x="1247" y="144"/>
                  </a:cubicBezTo>
                  <a:cubicBezTo>
                    <a:pt x="1210" y="138"/>
                    <a:pt x="1205" y="138"/>
                    <a:pt x="1169" y="120"/>
                  </a:cubicBezTo>
                  <a:cubicBezTo>
                    <a:pt x="1127" y="90"/>
                    <a:pt x="1151" y="78"/>
                    <a:pt x="1133" y="42"/>
                  </a:cubicBezTo>
                  <a:cubicBezTo>
                    <a:pt x="1097" y="42"/>
                    <a:pt x="1097" y="150"/>
                    <a:pt x="1103" y="174"/>
                  </a:cubicBezTo>
                  <a:cubicBezTo>
                    <a:pt x="1115" y="234"/>
                    <a:pt x="1097" y="276"/>
                    <a:pt x="1031" y="306"/>
                  </a:cubicBezTo>
                  <a:cubicBezTo>
                    <a:pt x="1001" y="318"/>
                    <a:pt x="1001" y="282"/>
                    <a:pt x="989" y="258"/>
                  </a:cubicBezTo>
                  <a:cubicBezTo>
                    <a:pt x="977" y="228"/>
                    <a:pt x="959" y="180"/>
                    <a:pt x="965" y="144"/>
                  </a:cubicBezTo>
                  <a:cubicBezTo>
                    <a:pt x="971" y="126"/>
                    <a:pt x="989" y="84"/>
                    <a:pt x="977" y="72"/>
                  </a:cubicBezTo>
                  <a:cubicBezTo>
                    <a:pt x="959" y="54"/>
                    <a:pt x="923" y="30"/>
                    <a:pt x="893" y="42"/>
                  </a:cubicBezTo>
                  <a:cubicBezTo>
                    <a:pt x="845" y="66"/>
                    <a:pt x="857" y="24"/>
                    <a:pt x="797" y="36"/>
                  </a:cubicBezTo>
                  <a:cubicBezTo>
                    <a:pt x="773" y="42"/>
                    <a:pt x="785" y="0"/>
                    <a:pt x="767" y="6"/>
                  </a:cubicBezTo>
                  <a:cubicBezTo>
                    <a:pt x="737" y="6"/>
                    <a:pt x="737" y="42"/>
                    <a:pt x="725" y="66"/>
                  </a:cubicBezTo>
                  <a:cubicBezTo>
                    <a:pt x="725" y="120"/>
                    <a:pt x="755" y="96"/>
                    <a:pt x="779" y="120"/>
                  </a:cubicBezTo>
                  <a:cubicBezTo>
                    <a:pt x="791" y="132"/>
                    <a:pt x="797" y="156"/>
                    <a:pt x="785" y="168"/>
                  </a:cubicBezTo>
                  <a:cubicBezTo>
                    <a:pt x="719" y="222"/>
                    <a:pt x="725" y="120"/>
                    <a:pt x="659" y="156"/>
                  </a:cubicBezTo>
                  <a:cubicBezTo>
                    <a:pt x="635" y="168"/>
                    <a:pt x="575" y="180"/>
                    <a:pt x="569" y="210"/>
                  </a:cubicBezTo>
                  <a:cubicBezTo>
                    <a:pt x="545" y="264"/>
                    <a:pt x="521" y="198"/>
                    <a:pt x="491" y="210"/>
                  </a:cubicBezTo>
                  <a:cubicBezTo>
                    <a:pt x="473" y="216"/>
                    <a:pt x="449" y="246"/>
                    <a:pt x="432" y="234"/>
                  </a:cubicBezTo>
                  <a:cubicBezTo>
                    <a:pt x="384" y="204"/>
                    <a:pt x="318" y="324"/>
                    <a:pt x="300" y="354"/>
                  </a:cubicBezTo>
                  <a:cubicBezTo>
                    <a:pt x="288" y="365"/>
                    <a:pt x="246" y="437"/>
                    <a:pt x="246" y="449"/>
                  </a:cubicBezTo>
                  <a:cubicBezTo>
                    <a:pt x="252" y="467"/>
                    <a:pt x="258" y="485"/>
                    <a:pt x="270" y="503"/>
                  </a:cubicBezTo>
                  <a:cubicBezTo>
                    <a:pt x="252" y="545"/>
                    <a:pt x="240" y="545"/>
                    <a:pt x="204" y="569"/>
                  </a:cubicBezTo>
                  <a:cubicBezTo>
                    <a:pt x="186" y="581"/>
                    <a:pt x="150" y="605"/>
                    <a:pt x="132" y="617"/>
                  </a:cubicBezTo>
                  <a:cubicBezTo>
                    <a:pt x="114" y="623"/>
                    <a:pt x="96" y="623"/>
                    <a:pt x="90" y="635"/>
                  </a:cubicBezTo>
                  <a:cubicBezTo>
                    <a:pt x="30" y="713"/>
                    <a:pt x="120" y="749"/>
                    <a:pt x="108" y="809"/>
                  </a:cubicBezTo>
                  <a:cubicBezTo>
                    <a:pt x="108" y="839"/>
                    <a:pt x="0" y="839"/>
                    <a:pt x="72" y="893"/>
                  </a:cubicBezTo>
                  <a:cubicBezTo>
                    <a:pt x="96" y="911"/>
                    <a:pt x="114" y="911"/>
                    <a:pt x="144" y="917"/>
                  </a:cubicBezTo>
                  <a:cubicBezTo>
                    <a:pt x="174" y="923"/>
                    <a:pt x="168" y="959"/>
                    <a:pt x="192" y="977"/>
                  </a:cubicBezTo>
                  <a:cubicBezTo>
                    <a:pt x="204" y="983"/>
                    <a:pt x="264" y="995"/>
                    <a:pt x="282" y="989"/>
                  </a:cubicBezTo>
                  <a:cubicBezTo>
                    <a:pt x="294" y="989"/>
                    <a:pt x="294" y="965"/>
                    <a:pt x="306" y="965"/>
                  </a:cubicBezTo>
                  <a:cubicBezTo>
                    <a:pt x="306" y="965"/>
                    <a:pt x="306" y="965"/>
                    <a:pt x="306" y="971"/>
                  </a:cubicBezTo>
                  <a:cubicBezTo>
                    <a:pt x="312" y="971"/>
                    <a:pt x="300" y="1013"/>
                    <a:pt x="300" y="1019"/>
                  </a:cubicBezTo>
                  <a:cubicBezTo>
                    <a:pt x="300" y="1037"/>
                    <a:pt x="318" y="1061"/>
                    <a:pt x="330" y="1073"/>
                  </a:cubicBezTo>
                  <a:cubicBezTo>
                    <a:pt x="342" y="1085"/>
                    <a:pt x="372" y="1079"/>
                    <a:pt x="354" y="1067"/>
                  </a:cubicBezTo>
                  <a:cubicBezTo>
                    <a:pt x="348" y="1061"/>
                    <a:pt x="324" y="1043"/>
                    <a:pt x="348" y="1037"/>
                  </a:cubicBezTo>
                  <a:cubicBezTo>
                    <a:pt x="354" y="1019"/>
                    <a:pt x="372" y="1001"/>
                    <a:pt x="377" y="1043"/>
                  </a:cubicBezTo>
                  <a:cubicBezTo>
                    <a:pt x="384" y="1055"/>
                    <a:pt x="432" y="1061"/>
                    <a:pt x="437" y="1043"/>
                  </a:cubicBezTo>
                  <a:cubicBezTo>
                    <a:pt x="449" y="983"/>
                    <a:pt x="569" y="1073"/>
                    <a:pt x="593" y="1031"/>
                  </a:cubicBezTo>
                  <a:cubicBezTo>
                    <a:pt x="611" y="995"/>
                    <a:pt x="575" y="971"/>
                    <a:pt x="575" y="941"/>
                  </a:cubicBezTo>
                  <a:cubicBezTo>
                    <a:pt x="593" y="935"/>
                    <a:pt x="611" y="923"/>
                    <a:pt x="617" y="947"/>
                  </a:cubicBezTo>
                  <a:cubicBezTo>
                    <a:pt x="623" y="989"/>
                    <a:pt x="635" y="965"/>
                    <a:pt x="635" y="941"/>
                  </a:cubicBezTo>
                  <a:cubicBezTo>
                    <a:pt x="635" y="911"/>
                    <a:pt x="635" y="911"/>
                    <a:pt x="635" y="911"/>
                  </a:cubicBezTo>
                  <a:cubicBezTo>
                    <a:pt x="653" y="905"/>
                    <a:pt x="671" y="899"/>
                    <a:pt x="689" y="893"/>
                  </a:cubicBezTo>
                  <a:cubicBezTo>
                    <a:pt x="725" y="881"/>
                    <a:pt x="725" y="863"/>
                    <a:pt x="737" y="911"/>
                  </a:cubicBezTo>
                  <a:cubicBezTo>
                    <a:pt x="737" y="923"/>
                    <a:pt x="767" y="917"/>
                    <a:pt x="773" y="917"/>
                  </a:cubicBezTo>
                  <a:cubicBezTo>
                    <a:pt x="785" y="923"/>
                    <a:pt x="785" y="929"/>
                    <a:pt x="791" y="929"/>
                  </a:cubicBezTo>
                  <a:cubicBezTo>
                    <a:pt x="809" y="929"/>
                    <a:pt x="839" y="905"/>
                    <a:pt x="851" y="893"/>
                  </a:cubicBezTo>
                  <a:cubicBezTo>
                    <a:pt x="881" y="875"/>
                    <a:pt x="869" y="857"/>
                    <a:pt x="917" y="869"/>
                  </a:cubicBezTo>
                  <a:lnTo>
                    <a:pt x="917" y="869"/>
                  </a:lnTo>
                  <a:cubicBezTo>
                    <a:pt x="953" y="809"/>
                    <a:pt x="953" y="809"/>
                    <a:pt x="953" y="809"/>
                  </a:cubicBezTo>
                  <a:cubicBezTo>
                    <a:pt x="971" y="815"/>
                    <a:pt x="1007" y="737"/>
                    <a:pt x="1049" y="731"/>
                  </a:cubicBezTo>
                  <a:cubicBezTo>
                    <a:pt x="1061" y="731"/>
                    <a:pt x="1067" y="731"/>
                    <a:pt x="1079" y="737"/>
                  </a:cubicBezTo>
                  <a:cubicBezTo>
                    <a:pt x="1085" y="743"/>
                    <a:pt x="1091" y="755"/>
                    <a:pt x="1097" y="761"/>
                  </a:cubicBezTo>
                  <a:cubicBezTo>
                    <a:pt x="1097" y="761"/>
                    <a:pt x="1103" y="761"/>
                    <a:pt x="1103" y="767"/>
                  </a:cubicBezTo>
                  <a:cubicBezTo>
                    <a:pt x="1121" y="767"/>
                    <a:pt x="1145" y="767"/>
                    <a:pt x="1157" y="755"/>
                  </a:cubicBezTo>
                  <a:lnTo>
                    <a:pt x="1157" y="755"/>
                  </a:lnTo>
                  <a:cubicBezTo>
                    <a:pt x="1157" y="749"/>
                    <a:pt x="1157" y="743"/>
                    <a:pt x="1169" y="743"/>
                  </a:cubicBezTo>
                  <a:cubicBezTo>
                    <a:pt x="1187" y="737"/>
                    <a:pt x="1216" y="719"/>
                    <a:pt x="1216" y="701"/>
                  </a:cubicBezTo>
                  <a:cubicBezTo>
                    <a:pt x="1216" y="671"/>
                    <a:pt x="1163" y="647"/>
                    <a:pt x="1187" y="611"/>
                  </a:cubicBezTo>
                  <a:cubicBezTo>
                    <a:pt x="1199" y="587"/>
                    <a:pt x="1234" y="629"/>
                    <a:pt x="1252" y="629"/>
                  </a:cubicBezTo>
                  <a:cubicBezTo>
                    <a:pt x="1271" y="629"/>
                    <a:pt x="1348" y="575"/>
                    <a:pt x="1354" y="623"/>
                  </a:cubicBezTo>
                  <a:cubicBezTo>
                    <a:pt x="1360" y="647"/>
                    <a:pt x="1348" y="665"/>
                    <a:pt x="1366" y="683"/>
                  </a:cubicBezTo>
                  <a:cubicBezTo>
                    <a:pt x="1378" y="701"/>
                    <a:pt x="1390" y="707"/>
                    <a:pt x="1390" y="725"/>
                  </a:cubicBezTo>
                  <a:cubicBezTo>
                    <a:pt x="1396" y="755"/>
                    <a:pt x="1396" y="755"/>
                    <a:pt x="1396" y="755"/>
                  </a:cubicBezTo>
                  <a:lnTo>
                    <a:pt x="1396" y="755"/>
                  </a:lnTo>
                  <a:cubicBezTo>
                    <a:pt x="1444" y="743"/>
                    <a:pt x="1444" y="743"/>
                    <a:pt x="1444" y="743"/>
                  </a:cubicBezTo>
                  <a:close/>
                  <a:moveTo>
                    <a:pt x="809" y="1330"/>
                  </a:moveTo>
                  <a:lnTo>
                    <a:pt x="809" y="1330"/>
                  </a:lnTo>
                  <a:cubicBezTo>
                    <a:pt x="797" y="1342"/>
                    <a:pt x="785" y="1360"/>
                    <a:pt x="767" y="1360"/>
                  </a:cubicBezTo>
                  <a:cubicBezTo>
                    <a:pt x="731" y="1360"/>
                    <a:pt x="743" y="1312"/>
                    <a:pt x="731" y="1312"/>
                  </a:cubicBezTo>
                  <a:lnTo>
                    <a:pt x="731" y="1312"/>
                  </a:lnTo>
                  <a:cubicBezTo>
                    <a:pt x="695" y="1342"/>
                    <a:pt x="695" y="1342"/>
                    <a:pt x="695" y="1342"/>
                  </a:cubicBezTo>
                  <a:cubicBezTo>
                    <a:pt x="683" y="1360"/>
                    <a:pt x="653" y="1378"/>
                    <a:pt x="635" y="1390"/>
                  </a:cubicBezTo>
                  <a:cubicBezTo>
                    <a:pt x="611" y="1402"/>
                    <a:pt x="617" y="1420"/>
                    <a:pt x="617" y="1444"/>
                  </a:cubicBezTo>
                  <a:cubicBezTo>
                    <a:pt x="617" y="1486"/>
                    <a:pt x="623" y="1480"/>
                    <a:pt x="647" y="1504"/>
                  </a:cubicBezTo>
                  <a:cubicBezTo>
                    <a:pt x="659" y="1522"/>
                    <a:pt x="653" y="1546"/>
                    <a:pt x="659" y="1564"/>
                  </a:cubicBezTo>
                  <a:cubicBezTo>
                    <a:pt x="671" y="1576"/>
                    <a:pt x="677" y="1636"/>
                    <a:pt x="701" y="1624"/>
                  </a:cubicBezTo>
                  <a:cubicBezTo>
                    <a:pt x="725" y="1612"/>
                    <a:pt x="731" y="1564"/>
                    <a:pt x="743" y="1540"/>
                  </a:cubicBezTo>
                  <a:cubicBezTo>
                    <a:pt x="755" y="1516"/>
                    <a:pt x="767" y="1510"/>
                    <a:pt x="791" y="1492"/>
                  </a:cubicBezTo>
                  <a:cubicBezTo>
                    <a:pt x="815" y="1468"/>
                    <a:pt x="785" y="1432"/>
                    <a:pt x="803" y="1402"/>
                  </a:cubicBezTo>
                  <a:cubicBezTo>
                    <a:pt x="821" y="1378"/>
                    <a:pt x="821" y="1360"/>
                    <a:pt x="809" y="1330"/>
                  </a:cubicBezTo>
                  <a:close/>
                  <a:moveTo>
                    <a:pt x="1732" y="821"/>
                  </a:moveTo>
                  <a:lnTo>
                    <a:pt x="1732" y="821"/>
                  </a:lnTo>
                  <a:cubicBezTo>
                    <a:pt x="1798" y="833"/>
                    <a:pt x="1798" y="833"/>
                    <a:pt x="1798" y="833"/>
                  </a:cubicBezTo>
                  <a:cubicBezTo>
                    <a:pt x="1834" y="833"/>
                    <a:pt x="1858" y="845"/>
                    <a:pt x="1882" y="857"/>
                  </a:cubicBezTo>
                  <a:cubicBezTo>
                    <a:pt x="1906" y="869"/>
                    <a:pt x="1978" y="911"/>
                    <a:pt x="1972" y="941"/>
                  </a:cubicBezTo>
                  <a:cubicBezTo>
                    <a:pt x="1972" y="959"/>
                    <a:pt x="1960" y="977"/>
                    <a:pt x="1983" y="989"/>
                  </a:cubicBezTo>
                  <a:cubicBezTo>
                    <a:pt x="1996" y="1001"/>
                    <a:pt x="2062" y="983"/>
                    <a:pt x="2073" y="977"/>
                  </a:cubicBezTo>
                  <a:lnTo>
                    <a:pt x="2073" y="977"/>
                  </a:lnTo>
                  <a:cubicBezTo>
                    <a:pt x="2062" y="941"/>
                    <a:pt x="2049" y="845"/>
                    <a:pt x="2014" y="827"/>
                  </a:cubicBezTo>
                  <a:cubicBezTo>
                    <a:pt x="2002" y="821"/>
                    <a:pt x="1966" y="803"/>
                    <a:pt x="1972" y="791"/>
                  </a:cubicBezTo>
                  <a:cubicBezTo>
                    <a:pt x="1978" y="761"/>
                    <a:pt x="2007" y="767"/>
                    <a:pt x="1990" y="737"/>
                  </a:cubicBezTo>
                  <a:cubicBezTo>
                    <a:pt x="1978" y="707"/>
                    <a:pt x="2020" y="695"/>
                    <a:pt x="2031" y="707"/>
                  </a:cubicBezTo>
                  <a:cubicBezTo>
                    <a:pt x="2079" y="755"/>
                    <a:pt x="2067" y="695"/>
                    <a:pt x="2055" y="665"/>
                  </a:cubicBezTo>
                  <a:cubicBezTo>
                    <a:pt x="2055" y="653"/>
                    <a:pt x="1990" y="659"/>
                    <a:pt x="1978" y="659"/>
                  </a:cubicBezTo>
                  <a:cubicBezTo>
                    <a:pt x="1942" y="653"/>
                    <a:pt x="1948" y="629"/>
                    <a:pt x="1930" y="611"/>
                  </a:cubicBezTo>
                  <a:cubicBezTo>
                    <a:pt x="1906" y="587"/>
                    <a:pt x="1846" y="635"/>
                    <a:pt x="1846" y="605"/>
                  </a:cubicBezTo>
                  <a:cubicBezTo>
                    <a:pt x="1846" y="599"/>
                    <a:pt x="1858" y="575"/>
                    <a:pt x="1852" y="569"/>
                  </a:cubicBezTo>
                  <a:cubicBezTo>
                    <a:pt x="1840" y="569"/>
                    <a:pt x="1822" y="581"/>
                    <a:pt x="1822" y="563"/>
                  </a:cubicBezTo>
                  <a:cubicBezTo>
                    <a:pt x="1816" y="545"/>
                    <a:pt x="1798" y="545"/>
                    <a:pt x="1786" y="533"/>
                  </a:cubicBezTo>
                  <a:cubicBezTo>
                    <a:pt x="1756" y="515"/>
                    <a:pt x="1816" y="455"/>
                    <a:pt x="1768" y="473"/>
                  </a:cubicBezTo>
                  <a:cubicBezTo>
                    <a:pt x="1744" y="479"/>
                    <a:pt x="1762" y="515"/>
                    <a:pt x="1726" y="515"/>
                  </a:cubicBezTo>
                  <a:cubicBezTo>
                    <a:pt x="1690" y="515"/>
                    <a:pt x="1696" y="509"/>
                    <a:pt x="1672" y="539"/>
                  </a:cubicBezTo>
                  <a:cubicBezTo>
                    <a:pt x="1660" y="551"/>
                    <a:pt x="1618" y="569"/>
                    <a:pt x="1618" y="575"/>
                  </a:cubicBezTo>
                  <a:cubicBezTo>
                    <a:pt x="1618" y="599"/>
                    <a:pt x="1630" y="617"/>
                    <a:pt x="1630" y="641"/>
                  </a:cubicBezTo>
                  <a:cubicBezTo>
                    <a:pt x="1654" y="647"/>
                    <a:pt x="1684" y="653"/>
                    <a:pt x="1708" y="659"/>
                  </a:cubicBezTo>
                  <a:cubicBezTo>
                    <a:pt x="1768" y="665"/>
                    <a:pt x="1720" y="683"/>
                    <a:pt x="1744" y="707"/>
                  </a:cubicBezTo>
                  <a:cubicBezTo>
                    <a:pt x="1756" y="719"/>
                    <a:pt x="1780" y="713"/>
                    <a:pt x="1792" y="719"/>
                  </a:cubicBezTo>
                  <a:cubicBezTo>
                    <a:pt x="1810" y="731"/>
                    <a:pt x="1750" y="749"/>
                    <a:pt x="1744" y="755"/>
                  </a:cubicBezTo>
                  <a:cubicBezTo>
                    <a:pt x="1726" y="773"/>
                    <a:pt x="1732" y="797"/>
                    <a:pt x="1732" y="8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7" name="Google Shape;3697;p149"/>
            <p:cNvSpPr/>
            <p:nvPr/>
          </p:nvSpPr>
          <p:spPr>
            <a:xfrm>
              <a:off x="8582116" y="866877"/>
              <a:ext cx="867783" cy="829086"/>
            </a:xfrm>
            <a:custGeom>
              <a:avLst/>
              <a:gdLst/>
              <a:ahLst/>
              <a:cxnLst/>
              <a:rect l="0" t="0" r="0" b="0"/>
              <a:pathLst>
                <a:path w="3260" h="3112" extrusionOk="0">
                  <a:moveTo>
                    <a:pt x="2995" y="3111"/>
                  </a:moveTo>
                  <a:lnTo>
                    <a:pt x="2995" y="3111"/>
                  </a:lnTo>
                  <a:cubicBezTo>
                    <a:pt x="3013" y="3051"/>
                    <a:pt x="3085" y="2955"/>
                    <a:pt x="3031" y="2895"/>
                  </a:cubicBezTo>
                  <a:cubicBezTo>
                    <a:pt x="2995" y="2859"/>
                    <a:pt x="2971" y="2871"/>
                    <a:pt x="2971" y="2805"/>
                  </a:cubicBezTo>
                  <a:cubicBezTo>
                    <a:pt x="2971" y="2745"/>
                    <a:pt x="3001" y="2697"/>
                    <a:pt x="2971" y="2637"/>
                  </a:cubicBezTo>
                  <a:cubicBezTo>
                    <a:pt x="2971" y="2601"/>
                    <a:pt x="2947" y="2565"/>
                    <a:pt x="2965" y="2529"/>
                  </a:cubicBezTo>
                  <a:cubicBezTo>
                    <a:pt x="2977" y="2511"/>
                    <a:pt x="2977" y="2493"/>
                    <a:pt x="2989" y="2481"/>
                  </a:cubicBezTo>
                  <a:cubicBezTo>
                    <a:pt x="3001" y="2463"/>
                    <a:pt x="3007" y="2433"/>
                    <a:pt x="3025" y="2421"/>
                  </a:cubicBezTo>
                  <a:lnTo>
                    <a:pt x="3025" y="2421"/>
                  </a:lnTo>
                  <a:cubicBezTo>
                    <a:pt x="3001" y="2386"/>
                    <a:pt x="3001" y="2386"/>
                    <a:pt x="3001" y="2386"/>
                  </a:cubicBezTo>
                  <a:cubicBezTo>
                    <a:pt x="3007" y="2362"/>
                    <a:pt x="2995" y="2344"/>
                    <a:pt x="2989" y="2320"/>
                  </a:cubicBezTo>
                  <a:cubicBezTo>
                    <a:pt x="2983" y="2307"/>
                    <a:pt x="2983" y="2290"/>
                    <a:pt x="2983" y="2272"/>
                  </a:cubicBezTo>
                  <a:cubicBezTo>
                    <a:pt x="2983" y="2230"/>
                    <a:pt x="2977" y="2218"/>
                    <a:pt x="2953" y="2188"/>
                  </a:cubicBezTo>
                  <a:cubicBezTo>
                    <a:pt x="2941" y="2170"/>
                    <a:pt x="2923" y="2146"/>
                    <a:pt x="2947" y="2140"/>
                  </a:cubicBezTo>
                  <a:cubicBezTo>
                    <a:pt x="2965" y="2134"/>
                    <a:pt x="2995" y="2146"/>
                    <a:pt x="3013" y="2140"/>
                  </a:cubicBezTo>
                  <a:cubicBezTo>
                    <a:pt x="3031" y="2128"/>
                    <a:pt x="3031" y="2128"/>
                    <a:pt x="3049" y="2116"/>
                  </a:cubicBezTo>
                  <a:cubicBezTo>
                    <a:pt x="3055" y="2110"/>
                    <a:pt x="3067" y="2110"/>
                    <a:pt x="3073" y="2110"/>
                  </a:cubicBezTo>
                  <a:cubicBezTo>
                    <a:pt x="3133" y="2068"/>
                    <a:pt x="3115" y="2050"/>
                    <a:pt x="3121" y="2002"/>
                  </a:cubicBezTo>
                  <a:cubicBezTo>
                    <a:pt x="3127" y="1966"/>
                    <a:pt x="3175" y="1942"/>
                    <a:pt x="3193" y="1918"/>
                  </a:cubicBezTo>
                  <a:cubicBezTo>
                    <a:pt x="3259" y="1810"/>
                    <a:pt x="3121" y="1906"/>
                    <a:pt x="3085" y="1906"/>
                  </a:cubicBezTo>
                  <a:cubicBezTo>
                    <a:pt x="3043" y="1906"/>
                    <a:pt x="3043" y="1822"/>
                    <a:pt x="3013" y="1792"/>
                  </a:cubicBezTo>
                  <a:cubicBezTo>
                    <a:pt x="2977" y="1756"/>
                    <a:pt x="3043" y="1636"/>
                    <a:pt x="3019" y="1618"/>
                  </a:cubicBezTo>
                  <a:cubicBezTo>
                    <a:pt x="2983" y="1588"/>
                    <a:pt x="2953" y="1571"/>
                    <a:pt x="2941" y="1516"/>
                  </a:cubicBezTo>
                  <a:cubicBezTo>
                    <a:pt x="2971" y="1469"/>
                    <a:pt x="2761" y="1451"/>
                    <a:pt x="2845" y="1409"/>
                  </a:cubicBezTo>
                  <a:cubicBezTo>
                    <a:pt x="2869" y="1403"/>
                    <a:pt x="2881" y="1397"/>
                    <a:pt x="2899" y="1385"/>
                  </a:cubicBezTo>
                  <a:cubicBezTo>
                    <a:pt x="2923" y="1367"/>
                    <a:pt x="2911" y="1349"/>
                    <a:pt x="2923" y="1325"/>
                  </a:cubicBezTo>
                  <a:cubicBezTo>
                    <a:pt x="2935" y="1289"/>
                    <a:pt x="2947" y="1271"/>
                    <a:pt x="2911" y="1241"/>
                  </a:cubicBezTo>
                  <a:cubicBezTo>
                    <a:pt x="2863" y="1193"/>
                    <a:pt x="2875" y="1163"/>
                    <a:pt x="2905" y="1109"/>
                  </a:cubicBezTo>
                  <a:cubicBezTo>
                    <a:pt x="2923" y="1079"/>
                    <a:pt x="2905" y="1073"/>
                    <a:pt x="2881" y="1055"/>
                  </a:cubicBezTo>
                  <a:cubicBezTo>
                    <a:pt x="2863" y="1037"/>
                    <a:pt x="2809" y="1013"/>
                    <a:pt x="2851" y="989"/>
                  </a:cubicBezTo>
                  <a:cubicBezTo>
                    <a:pt x="2893" y="965"/>
                    <a:pt x="2857" y="917"/>
                    <a:pt x="2827" y="911"/>
                  </a:cubicBezTo>
                  <a:cubicBezTo>
                    <a:pt x="2785" y="893"/>
                    <a:pt x="2809" y="863"/>
                    <a:pt x="2803" y="821"/>
                  </a:cubicBezTo>
                  <a:cubicBezTo>
                    <a:pt x="2773" y="690"/>
                    <a:pt x="2899" y="756"/>
                    <a:pt x="2899" y="660"/>
                  </a:cubicBezTo>
                  <a:cubicBezTo>
                    <a:pt x="2893" y="570"/>
                    <a:pt x="2959" y="690"/>
                    <a:pt x="2959" y="588"/>
                  </a:cubicBezTo>
                  <a:cubicBezTo>
                    <a:pt x="2965" y="570"/>
                    <a:pt x="2989" y="564"/>
                    <a:pt x="2995" y="540"/>
                  </a:cubicBezTo>
                  <a:cubicBezTo>
                    <a:pt x="3031" y="450"/>
                    <a:pt x="3031" y="450"/>
                    <a:pt x="3031" y="450"/>
                  </a:cubicBezTo>
                  <a:cubicBezTo>
                    <a:pt x="3067" y="360"/>
                    <a:pt x="3067" y="360"/>
                    <a:pt x="3067" y="360"/>
                  </a:cubicBezTo>
                  <a:lnTo>
                    <a:pt x="3067" y="360"/>
                  </a:lnTo>
                  <a:cubicBezTo>
                    <a:pt x="2995" y="312"/>
                    <a:pt x="2965" y="276"/>
                    <a:pt x="2911" y="372"/>
                  </a:cubicBezTo>
                  <a:cubicBezTo>
                    <a:pt x="2899" y="390"/>
                    <a:pt x="2833" y="354"/>
                    <a:pt x="2809" y="354"/>
                  </a:cubicBezTo>
                  <a:cubicBezTo>
                    <a:pt x="2743" y="348"/>
                    <a:pt x="2695" y="366"/>
                    <a:pt x="2635" y="330"/>
                  </a:cubicBezTo>
                  <a:cubicBezTo>
                    <a:pt x="2600" y="312"/>
                    <a:pt x="2617" y="270"/>
                    <a:pt x="2569" y="258"/>
                  </a:cubicBezTo>
                  <a:cubicBezTo>
                    <a:pt x="2528" y="246"/>
                    <a:pt x="2516" y="210"/>
                    <a:pt x="2528" y="174"/>
                  </a:cubicBezTo>
                  <a:cubicBezTo>
                    <a:pt x="2528" y="168"/>
                    <a:pt x="2540" y="114"/>
                    <a:pt x="2528" y="114"/>
                  </a:cubicBezTo>
                  <a:cubicBezTo>
                    <a:pt x="2528" y="108"/>
                    <a:pt x="2528" y="108"/>
                    <a:pt x="2528" y="108"/>
                  </a:cubicBezTo>
                  <a:cubicBezTo>
                    <a:pt x="2521" y="90"/>
                    <a:pt x="2450" y="90"/>
                    <a:pt x="2432" y="90"/>
                  </a:cubicBezTo>
                  <a:cubicBezTo>
                    <a:pt x="2390" y="96"/>
                    <a:pt x="2378" y="114"/>
                    <a:pt x="2366" y="61"/>
                  </a:cubicBezTo>
                  <a:lnTo>
                    <a:pt x="2366" y="61"/>
                  </a:lnTo>
                  <a:cubicBezTo>
                    <a:pt x="2348" y="61"/>
                    <a:pt x="2336" y="72"/>
                    <a:pt x="2324" y="78"/>
                  </a:cubicBezTo>
                  <a:cubicBezTo>
                    <a:pt x="2306" y="90"/>
                    <a:pt x="2300" y="78"/>
                    <a:pt x="2288" y="84"/>
                  </a:cubicBezTo>
                  <a:cubicBezTo>
                    <a:pt x="2258" y="96"/>
                    <a:pt x="2235" y="156"/>
                    <a:pt x="2217" y="126"/>
                  </a:cubicBezTo>
                  <a:cubicBezTo>
                    <a:pt x="2199" y="90"/>
                    <a:pt x="2223" y="54"/>
                    <a:pt x="2187" y="30"/>
                  </a:cubicBezTo>
                  <a:cubicBezTo>
                    <a:pt x="2157" y="0"/>
                    <a:pt x="2109" y="30"/>
                    <a:pt x="2091" y="66"/>
                  </a:cubicBezTo>
                  <a:cubicBezTo>
                    <a:pt x="2079" y="90"/>
                    <a:pt x="2061" y="120"/>
                    <a:pt x="2037" y="132"/>
                  </a:cubicBezTo>
                  <a:cubicBezTo>
                    <a:pt x="2007" y="150"/>
                    <a:pt x="1977" y="186"/>
                    <a:pt x="1941" y="186"/>
                  </a:cubicBezTo>
                  <a:cubicBezTo>
                    <a:pt x="1917" y="192"/>
                    <a:pt x="1863" y="174"/>
                    <a:pt x="1857" y="216"/>
                  </a:cubicBezTo>
                  <a:cubicBezTo>
                    <a:pt x="1839" y="294"/>
                    <a:pt x="1810" y="252"/>
                    <a:pt x="1749" y="264"/>
                  </a:cubicBezTo>
                  <a:cubicBezTo>
                    <a:pt x="1690" y="276"/>
                    <a:pt x="1702" y="330"/>
                    <a:pt x="1690" y="372"/>
                  </a:cubicBezTo>
                  <a:cubicBezTo>
                    <a:pt x="1678" y="402"/>
                    <a:pt x="1642" y="450"/>
                    <a:pt x="1606" y="426"/>
                  </a:cubicBezTo>
                  <a:cubicBezTo>
                    <a:pt x="1534" y="354"/>
                    <a:pt x="1510" y="438"/>
                    <a:pt x="1432" y="456"/>
                  </a:cubicBezTo>
                  <a:cubicBezTo>
                    <a:pt x="1366" y="468"/>
                    <a:pt x="1336" y="504"/>
                    <a:pt x="1288" y="450"/>
                  </a:cubicBezTo>
                  <a:cubicBezTo>
                    <a:pt x="1270" y="426"/>
                    <a:pt x="1198" y="456"/>
                    <a:pt x="1168" y="456"/>
                  </a:cubicBezTo>
                  <a:cubicBezTo>
                    <a:pt x="1096" y="456"/>
                    <a:pt x="1072" y="390"/>
                    <a:pt x="1030" y="486"/>
                  </a:cubicBezTo>
                  <a:cubicBezTo>
                    <a:pt x="1006" y="546"/>
                    <a:pt x="892" y="510"/>
                    <a:pt x="869" y="468"/>
                  </a:cubicBezTo>
                  <a:cubicBezTo>
                    <a:pt x="857" y="450"/>
                    <a:pt x="851" y="438"/>
                    <a:pt x="851" y="408"/>
                  </a:cubicBezTo>
                  <a:cubicBezTo>
                    <a:pt x="851" y="396"/>
                    <a:pt x="863" y="384"/>
                    <a:pt x="863" y="372"/>
                  </a:cubicBezTo>
                  <a:cubicBezTo>
                    <a:pt x="869" y="342"/>
                    <a:pt x="839" y="288"/>
                    <a:pt x="815" y="276"/>
                  </a:cubicBezTo>
                  <a:cubicBezTo>
                    <a:pt x="791" y="252"/>
                    <a:pt x="779" y="240"/>
                    <a:pt x="743" y="234"/>
                  </a:cubicBezTo>
                  <a:cubicBezTo>
                    <a:pt x="689" y="222"/>
                    <a:pt x="659" y="222"/>
                    <a:pt x="617" y="258"/>
                  </a:cubicBezTo>
                  <a:cubicBezTo>
                    <a:pt x="563" y="306"/>
                    <a:pt x="539" y="228"/>
                    <a:pt x="491" y="240"/>
                  </a:cubicBezTo>
                  <a:cubicBezTo>
                    <a:pt x="425" y="258"/>
                    <a:pt x="455" y="300"/>
                    <a:pt x="431" y="348"/>
                  </a:cubicBezTo>
                  <a:cubicBezTo>
                    <a:pt x="413" y="390"/>
                    <a:pt x="347" y="438"/>
                    <a:pt x="305" y="462"/>
                  </a:cubicBezTo>
                  <a:cubicBezTo>
                    <a:pt x="269" y="480"/>
                    <a:pt x="227" y="486"/>
                    <a:pt x="191" y="510"/>
                  </a:cubicBezTo>
                  <a:cubicBezTo>
                    <a:pt x="156" y="534"/>
                    <a:pt x="96" y="522"/>
                    <a:pt x="54" y="522"/>
                  </a:cubicBezTo>
                  <a:cubicBezTo>
                    <a:pt x="35" y="528"/>
                    <a:pt x="18" y="534"/>
                    <a:pt x="0" y="546"/>
                  </a:cubicBezTo>
                  <a:lnTo>
                    <a:pt x="0" y="546"/>
                  </a:lnTo>
                  <a:cubicBezTo>
                    <a:pt x="77" y="594"/>
                    <a:pt x="77" y="594"/>
                    <a:pt x="77" y="594"/>
                  </a:cubicBezTo>
                  <a:cubicBezTo>
                    <a:pt x="84" y="600"/>
                    <a:pt x="90" y="600"/>
                    <a:pt x="96" y="606"/>
                  </a:cubicBezTo>
                  <a:cubicBezTo>
                    <a:pt x="107" y="606"/>
                    <a:pt x="119" y="618"/>
                    <a:pt x="138" y="618"/>
                  </a:cubicBezTo>
                  <a:cubicBezTo>
                    <a:pt x="227" y="636"/>
                    <a:pt x="227" y="636"/>
                    <a:pt x="227" y="636"/>
                  </a:cubicBezTo>
                  <a:cubicBezTo>
                    <a:pt x="239" y="636"/>
                    <a:pt x="257" y="642"/>
                    <a:pt x="269" y="642"/>
                  </a:cubicBezTo>
                  <a:cubicBezTo>
                    <a:pt x="287" y="648"/>
                    <a:pt x="299" y="660"/>
                    <a:pt x="317" y="660"/>
                  </a:cubicBezTo>
                  <a:cubicBezTo>
                    <a:pt x="323" y="696"/>
                    <a:pt x="371" y="756"/>
                    <a:pt x="341" y="791"/>
                  </a:cubicBezTo>
                  <a:cubicBezTo>
                    <a:pt x="335" y="797"/>
                    <a:pt x="329" y="833"/>
                    <a:pt x="341" y="845"/>
                  </a:cubicBezTo>
                  <a:cubicBezTo>
                    <a:pt x="341" y="845"/>
                    <a:pt x="365" y="821"/>
                    <a:pt x="377" y="821"/>
                  </a:cubicBezTo>
                  <a:cubicBezTo>
                    <a:pt x="443" y="821"/>
                    <a:pt x="521" y="702"/>
                    <a:pt x="527" y="636"/>
                  </a:cubicBezTo>
                  <a:cubicBezTo>
                    <a:pt x="533" y="564"/>
                    <a:pt x="629" y="576"/>
                    <a:pt x="647" y="624"/>
                  </a:cubicBezTo>
                  <a:cubicBezTo>
                    <a:pt x="653" y="642"/>
                    <a:pt x="653" y="678"/>
                    <a:pt x="653" y="684"/>
                  </a:cubicBezTo>
                  <a:cubicBezTo>
                    <a:pt x="677" y="720"/>
                    <a:pt x="701" y="606"/>
                    <a:pt x="719" y="678"/>
                  </a:cubicBezTo>
                  <a:cubicBezTo>
                    <a:pt x="725" y="707"/>
                    <a:pt x="725" y="744"/>
                    <a:pt x="755" y="744"/>
                  </a:cubicBezTo>
                  <a:cubicBezTo>
                    <a:pt x="785" y="749"/>
                    <a:pt x="815" y="815"/>
                    <a:pt x="827" y="839"/>
                  </a:cubicBezTo>
                  <a:cubicBezTo>
                    <a:pt x="827" y="851"/>
                    <a:pt x="827" y="887"/>
                    <a:pt x="833" y="893"/>
                  </a:cubicBezTo>
                  <a:cubicBezTo>
                    <a:pt x="851" y="911"/>
                    <a:pt x="892" y="905"/>
                    <a:pt x="916" y="917"/>
                  </a:cubicBezTo>
                  <a:cubicBezTo>
                    <a:pt x="934" y="911"/>
                    <a:pt x="947" y="917"/>
                    <a:pt x="964" y="911"/>
                  </a:cubicBezTo>
                  <a:cubicBezTo>
                    <a:pt x="976" y="905"/>
                    <a:pt x="1018" y="863"/>
                    <a:pt x="1024" y="887"/>
                  </a:cubicBezTo>
                  <a:cubicBezTo>
                    <a:pt x="1030" y="929"/>
                    <a:pt x="1006" y="965"/>
                    <a:pt x="995" y="1001"/>
                  </a:cubicBezTo>
                  <a:cubicBezTo>
                    <a:pt x="988" y="1007"/>
                    <a:pt x="976" y="1043"/>
                    <a:pt x="995" y="1043"/>
                  </a:cubicBezTo>
                  <a:cubicBezTo>
                    <a:pt x="1006" y="1043"/>
                    <a:pt x="1006" y="1031"/>
                    <a:pt x="1018" y="1031"/>
                  </a:cubicBezTo>
                  <a:cubicBezTo>
                    <a:pt x="1030" y="1031"/>
                    <a:pt x="1036" y="1037"/>
                    <a:pt x="1048" y="1037"/>
                  </a:cubicBezTo>
                  <a:cubicBezTo>
                    <a:pt x="1072" y="1055"/>
                    <a:pt x="1072" y="1055"/>
                    <a:pt x="1072" y="1055"/>
                  </a:cubicBezTo>
                  <a:lnTo>
                    <a:pt x="1072" y="1055"/>
                  </a:lnTo>
                  <a:cubicBezTo>
                    <a:pt x="1090" y="1055"/>
                    <a:pt x="1108" y="1037"/>
                    <a:pt x="1126" y="1037"/>
                  </a:cubicBezTo>
                  <a:cubicBezTo>
                    <a:pt x="1126" y="1055"/>
                    <a:pt x="1126" y="1079"/>
                    <a:pt x="1132" y="1103"/>
                  </a:cubicBezTo>
                  <a:cubicBezTo>
                    <a:pt x="1132" y="1121"/>
                    <a:pt x="1144" y="1139"/>
                    <a:pt x="1150" y="1157"/>
                  </a:cubicBezTo>
                  <a:cubicBezTo>
                    <a:pt x="1156" y="1169"/>
                    <a:pt x="1162" y="1187"/>
                    <a:pt x="1168" y="1199"/>
                  </a:cubicBezTo>
                  <a:cubicBezTo>
                    <a:pt x="1174" y="1217"/>
                    <a:pt x="1192" y="1235"/>
                    <a:pt x="1180" y="1253"/>
                  </a:cubicBezTo>
                  <a:cubicBezTo>
                    <a:pt x="1162" y="1271"/>
                    <a:pt x="1132" y="1277"/>
                    <a:pt x="1108" y="1283"/>
                  </a:cubicBezTo>
                  <a:cubicBezTo>
                    <a:pt x="1084" y="1295"/>
                    <a:pt x="1084" y="1295"/>
                    <a:pt x="1084" y="1295"/>
                  </a:cubicBezTo>
                  <a:lnTo>
                    <a:pt x="1084" y="1295"/>
                  </a:lnTo>
                  <a:cubicBezTo>
                    <a:pt x="1102" y="1307"/>
                    <a:pt x="1126" y="1307"/>
                    <a:pt x="1132" y="1319"/>
                  </a:cubicBezTo>
                  <a:cubicBezTo>
                    <a:pt x="1168" y="1361"/>
                    <a:pt x="1174" y="1355"/>
                    <a:pt x="1222" y="1361"/>
                  </a:cubicBezTo>
                  <a:cubicBezTo>
                    <a:pt x="1246" y="1367"/>
                    <a:pt x="1264" y="1391"/>
                    <a:pt x="1276" y="1409"/>
                  </a:cubicBezTo>
                  <a:cubicBezTo>
                    <a:pt x="1288" y="1421"/>
                    <a:pt x="1282" y="1439"/>
                    <a:pt x="1288" y="1457"/>
                  </a:cubicBezTo>
                  <a:cubicBezTo>
                    <a:pt x="1294" y="1487"/>
                    <a:pt x="1342" y="1457"/>
                    <a:pt x="1360" y="1475"/>
                  </a:cubicBezTo>
                  <a:cubicBezTo>
                    <a:pt x="1372" y="1481"/>
                    <a:pt x="1372" y="1535"/>
                    <a:pt x="1378" y="1547"/>
                  </a:cubicBezTo>
                  <a:cubicBezTo>
                    <a:pt x="1378" y="1588"/>
                    <a:pt x="1366" y="1630"/>
                    <a:pt x="1336" y="1660"/>
                  </a:cubicBezTo>
                  <a:cubicBezTo>
                    <a:pt x="1294" y="1696"/>
                    <a:pt x="1252" y="1756"/>
                    <a:pt x="1270" y="1810"/>
                  </a:cubicBezTo>
                  <a:cubicBezTo>
                    <a:pt x="1282" y="1840"/>
                    <a:pt x="1114" y="1924"/>
                    <a:pt x="1078" y="1936"/>
                  </a:cubicBezTo>
                  <a:cubicBezTo>
                    <a:pt x="1018" y="1960"/>
                    <a:pt x="1030" y="1978"/>
                    <a:pt x="1036" y="1900"/>
                  </a:cubicBezTo>
                  <a:cubicBezTo>
                    <a:pt x="1036" y="1852"/>
                    <a:pt x="923" y="1870"/>
                    <a:pt x="887" y="1864"/>
                  </a:cubicBezTo>
                  <a:cubicBezTo>
                    <a:pt x="869" y="1858"/>
                    <a:pt x="857" y="1834"/>
                    <a:pt x="839" y="1846"/>
                  </a:cubicBezTo>
                  <a:cubicBezTo>
                    <a:pt x="797" y="1870"/>
                    <a:pt x="833" y="1942"/>
                    <a:pt x="797" y="1966"/>
                  </a:cubicBezTo>
                  <a:cubicBezTo>
                    <a:pt x="731" y="2020"/>
                    <a:pt x="677" y="1972"/>
                    <a:pt x="641" y="2062"/>
                  </a:cubicBezTo>
                  <a:cubicBezTo>
                    <a:pt x="605" y="2152"/>
                    <a:pt x="581" y="2218"/>
                    <a:pt x="509" y="2283"/>
                  </a:cubicBezTo>
                  <a:cubicBezTo>
                    <a:pt x="497" y="2307"/>
                    <a:pt x="497" y="2307"/>
                    <a:pt x="497" y="2307"/>
                  </a:cubicBezTo>
                  <a:lnTo>
                    <a:pt x="497" y="2307"/>
                  </a:lnTo>
                  <a:cubicBezTo>
                    <a:pt x="527" y="2331"/>
                    <a:pt x="509" y="2373"/>
                    <a:pt x="509" y="2409"/>
                  </a:cubicBezTo>
                  <a:cubicBezTo>
                    <a:pt x="509" y="2427"/>
                    <a:pt x="521" y="2439"/>
                    <a:pt x="533" y="2451"/>
                  </a:cubicBezTo>
                  <a:cubicBezTo>
                    <a:pt x="545" y="2469"/>
                    <a:pt x="551" y="2493"/>
                    <a:pt x="557" y="2511"/>
                  </a:cubicBezTo>
                  <a:lnTo>
                    <a:pt x="557" y="2511"/>
                  </a:lnTo>
                  <a:cubicBezTo>
                    <a:pt x="593" y="2493"/>
                    <a:pt x="659" y="2481"/>
                    <a:pt x="701" y="2469"/>
                  </a:cubicBezTo>
                  <a:cubicBezTo>
                    <a:pt x="743" y="2457"/>
                    <a:pt x="779" y="2439"/>
                    <a:pt x="815" y="2433"/>
                  </a:cubicBezTo>
                  <a:cubicBezTo>
                    <a:pt x="874" y="2427"/>
                    <a:pt x="899" y="2481"/>
                    <a:pt x="953" y="2469"/>
                  </a:cubicBezTo>
                  <a:cubicBezTo>
                    <a:pt x="1006" y="2451"/>
                    <a:pt x="1090" y="2415"/>
                    <a:pt x="1078" y="2349"/>
                  </a:cubicBezTo>
                  <a:cubicBezTo>
                    <a:pt x="1060" y="2290"/>
                    <a:pt x="976" y="2260"/>
                    <a:pt x="1090" y="2218"/>
                  </a:cubicBezTo>
                  <a:cubicBezTo>
                    <a:pt x="1114" y="2218"/>
                    <a:pt x="1132" y="2236"/>
                    <a:pt x="1156" y="2230"/>
                  </a:cubicBezTo>
                  <a:cubicBezTo>
                    <a:pt x="1192" y="2218"/>
                    <a:pt x="1234" y="2182"/>
                    <a:pt x="1258" y="2224"/>
                  </a:cubicBezTo>
                  <a:cubicBezTo>
                    <a:pt x="1270" y="2242"/>
                    <a:pt x="1270" y="2260"/>
                    <a:pt x="1276" y="2278"/>
                  </a:cubicBezTo>
                  <a:cubicBezTo>
                    <a:pt x="1282" y="2290"/>
                    <a:pt x="1300" y="2302"/>
                    <a:pt x="1306" y="2314"/>
                  </a:cubicBezTo>
                  <a:cubicBezTo>
                    <a:pt x="1336" y="2379"/>
                    <a:pt x="1300" y="2427"/>
                    <a:pt x="1390" y="2445"/>
                  </a:cubicBezTo>
                  <a:cubicBezTo>
                    <a:pt x="1438" y="2451"/>
                    <a:pt x="1516" y="2451"/>
                    <a:pt x="1504" y="2386"/>
                  </a:cubicBezTo>
                  <a:cubicBezTo>
                    <a:pt x="1486" y="2320"/>
                    <a:pt x="1540" y="2391"/>
                    <a:pt x="1576" y="2344"/>
                  </a:cubicBezTo>
                  <a:cubicBezTo>
                    <a:pt x="1618" y="2290"/>
                    <a:pt x="1684" y="2325"/>
                    <a:pt x="1702" y="2373"/>
                  </a:cubicBezTo>
                  <a:cubicBezTo>
                    <a:pt x="1744" y="2457"/>
                    <a:pt x="1773" y="2451"/>
                    <a:pt x="1857" y="2415"/>
                  </a:cubicBezTo>
                  <a:cubicBezTo>
                    <a:pt x="1893" y="2415"/>
                    <a:pt x="1989" y="2367"/>
                    <a:pt x="2013" y="2373"/>
                  </a:cubicBezTo>
                  <a:cubicBezTo>
                    <a:pt x="2013" y="2391"/>
                    <a:pt x="2043" y="2445"/>
                    <a:pt x="2031" y="2457"/>
                  </a:cubicBezTo>
                  <a:cubicBezTo>
                    <a:pt x="2007" y="2481"/>
                    <a:pt x="1965" y="2475"/>
                    <a:pt x="1941" y="2493"/>
                  </a:cubicBezTo>
                  <a:cubicBezTo>
                    <a:pt x="1929" y="2505"/>
                    <a:pt x="1983" y="2529"/>
                    <a:pt x="1989" y="2547"/>
                  </a:cubicBezTo>
                  <a:cubicBezTo>
                    <a:pt x="2019" y="2595"/>
                    <a:pt x="2145" y="2541"/>
                    <a:pt x="2139" y="2535"/>
                  </a:cubicBezTo>
                  <a:cubicBezTo>
                    <a:pt x="2127" y="2493"/>
                    <a:pt x="2139" y="2481"/>
                    <a:pt x="2145" y="2439"/>
                  </a:cubicBezTo>
                  <a:cubicBezTo>
                    <a:pt x="2145" y="2409"/>
                    <a:pt x="2199" y="2373"/>
                    <a:pt x="2211" y="2325"/>
                  </a:cubicBezTo>
                  <a:cubicBezTo>
                    <a:pt x="2229" y="2266"/>
                    <a:pt x="2211" y="2254"/>
                    <a:pt x="2276" y="2266"/>
                  </a:cubicBezTo>
                  <a:cubicBezTo>
                    <a:pt x="2294" y="2272"/>
                    <a:pt x="2300" y="2212"/>
                    <a:pt x="2318" y="2200"/>
                  </a:cubicBezTo>
                  <a:cubicBezTo>
                    <a:pt x="2336" y="2182"/>
                    <a:pt x="2354" y="2134"/>
                    <a:pt x="2378" y="2170"/>
                  </a:cubicBezTo>
                  <a:cubicBezTo>
                    <a:pt x="2384" y="2188"/>
                    <a:pt x="2492" y="2212"/>
                    <a:pt x="2521" y="2230"/>
                  </a:cubicBezTo>
                  <a:cubicBezTo>
                    <a:pt x="2569" y="2260"/>
                    <a:pt x="2528" y="2278"/>
                    <a:pt x="2528" y="2320"/>
                  </a:cubicBezTo>
                  <a:cubicBezTo>
                    <a:pt x="2534" y="2379"/>
                    <a:pt x="2617" y="2415"/>
                    <a:pt x="2623" y="2481"/>
                  </a:cubicBezTo>
                  <a:cubicBezTo>
                    <a:pt x="2623" y="2565"/>
                    <a:pt x="2641" y="2607"/>
                    <a:pt x="2677" y="2685"/>
                  </a:cubicBezTo>
                  <a:cubicBezTo>
                    <a:pt x="2671" y="2709"/>
                    <a:pt x="2671" y="2739"/>
                    <a:pt x="2689" y="2757"/>
                  </a:cubicBezTo>
                  <a:cubicBezTo>
                    <a:pt x="2695" y="2769"/>
                    <a:pt x="2713" y="2793"/>
                    <a:pt x="2713" y="2805"/>
                  </a:cubicBezTo>
                  <a:cubicBezTo>
                    <a:pt x="2725" y="2841"/>
                    <a:pt x="2719" y="2859"/>
                    <a:pt x="2737" y="2895"/>
                  </a:cubicBezTo>
                  <a:cubicBezTo>
                    <a:pt x="2803" y="3021"/>
                    <a:pt x="2803" y="3021"/>
                    <a:pt x="2803" y="3021"/>
                  </a:cubicBezTo>
                  <a:cubicBezTo>
                    <a:pt x="2809" y="3039"/>
                    <a:pt x="2815" y="3069"/>
                    <a:pt x="2839" y="3074"/>
                  </a:cubicBezTo>
                  <a:cubicBezTo>
                    <a:pt x="2869" y="3081"/>
                    <a:pt x="2869" y="3098"/>
                    <a:pt x="2887" y="3111"/>
                  </a:cubicBezTo>
                  <a:cubicBezTo>
                    <a:pt x="2995" y="3111"/>
                    <a:pt x="2995" y="3111"/>
                    <a:pt x="2995" y="311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8" name="Google Shape;3698;p149"/>
            <p:cNvSpPr/>
            <p:nvPr/>
          </p:nvSpPr>
          <p:spPr>
            <a:xfrm>
              <a:off x="8137070" y="967870"/>
              <a:ext cx="733917" cy="392230"/>
            </a:xfrm>
            <a:custGeom>
              <a:avLst/>
              <a:gdLst/>
              <a:ahLst/>
              <a:cxnLst/>
              <a:rect l="0" t="0" r="0" b="0"/>
              <a:pathLst>
                <a:path w="2757" h="1475" extrusionOk="0">
                  <a:moveTo>
                    <a:pt x="222" y="977"/>
                  </a:moveTo>
                  <a:lnTo>
                    <a:pt x="222" y="977"/>
                  </a:lnTo>
                  <a:cubicBezTo>
                    <a:pt x="227" y="965"/>
                    <a:pt x="233" y="959"/>
                    <a:pt x="233" y="947"/>
                  </a:cubicBezTo>
                  <a:cubicBezTo>
                    <a:pt x="233" y="929"/>
                    <a:pt x="233" y="923"/>
                    <a:pt x="239" y="911"/>
                  </a:cubicBezTo>
                  <a:cubicBezTo>
                    <a:pt x="245" y="905"/>
                    <a:pt x="245" y="893"/>
                    <a:pt x="245" y="887"/>
                  </a:cubicBezTo>
                  <a:cubicBezTo>
                    <a:pt x="245" y="881"/>
                    <a:pt x="239" y="851"/>
                    <a:pt x="239" y="845"/>
                  </a:cubicBezTo>
                  <a:lnTo>
                    <a:pt x="239" y="845"/>
                  </a:lnTo>
                  <a:cubicBezTo>
                    <a:pt x="227" y="851"/>
                    <a:pt x="209" y="851"/>
                    <a:pt x="198" y="851"/>
                  </a:cubicBezTo>
                  <a:cubicBezTo>
                    <a:pt x="143" y="857"/>
                    <a:pt x="96" y="839"/>
                    <a:pt x="54" y="809"/>
                  </a:cubicBezTo>
                  <a:cubicBezTo>
                    <a:pt x="30" y="791"/>
                    <a:pt x="24" y="797"/>
                    <a:pt x="0" y="803"/>
                  </a:cubicBezTo>
                  <a:lnTo>
                    <a:pt x="0" y="803"/>
                  </a:lnTo>
                  <a:cubicBezTo>
                    <a:pt x="12" y="851"/>
                    <a:pt x="12" y="851"/>
                    <a:pt x="12" y="851"/>
                  </a:cubicBezTo>
                  <a:cubicBezTo>
                    <a:pt x="30" y="869"/>
                    <a:pt x="42" y="881"/>
                    <a:pt x="60" y="893"/>
                  </a:cubicBezTo>
                  <a:cubicBezTo>
                    <a:pt x="78" y="905"/>
                    <a:pt x="90" y="905"/>
                    <a:pt x="108" y="911"/>
                  </a:cubicBezTo>
                  <a:cubicBezTo>
                    <a:pt x="114" y="917"/>
                    <a:pt x="120" y="929"/>
                    <a:pt x="126" y="935"/>
                  </a:cubicBezTo>
                  <a:cubicBezTo>
                    <a:pt x="150" y="971"/>
                    <a:pt x="180" y="965"/>
                    <a:pt x="222" y="977"/>
                  </a:cubicBezTo>
                  <a:close/>
                  <a:moveTo>
                    <a:pt x="995" y="0"/>
                  </a:moveTo>
                  <a:lnTo>
                    <a:pt x="995" y="0"/>
                  </a:lnTo>
                  <a:cubicBezTo>
                    <a:pt x="1018" y="48"/>
                    <a:pt x="1018" y="48"/>
                    <a:pt x="1018" y="48"/>
                  </a:cubicBezTo>
                  <a:cubicBezTo>
                    <a:pt x="1018" y="54"/>
                    <a:pt x="1018" y="54"/>
                    <a:pt x="1024" y="54"/>
                  </a:cubicBezTo>
                  <a:cubicBezTo>
                    <a:pt x="1018" y="78"/>
                    <a:pt x="982" y="120"/>
                    <a:pt x="1018" y="126"/>
                  </a:cubicBezTo>
                  <a:cubicBezTo>
                    <a:pt x="1037" y="126"/>
                    <a:pt x="1114" y="126"/>
                    <a:pt x="1120" y="138"/>
                  </a:cubicBezTo>
                  <a:cubicBezTo>
                    <a:pt x="1126" y="150"/>
                    <a:pt x="1114" y="198"/>
                    <a:pt x="1114" y="216"/>
                  </a:cubicBezTo>
                  <a:cubicBezTo>
                    <a:pt x="1114" y="234"/>
                    <a:pt x="1120" y="336"/>
                    <a:pt x="1156" y="312"/>
                  </a:cubicBezTo>
                  <a:cubicBezTo>
                    <a:pt x="1186" y="300"/>
                    <a:pt x="1216" y="234"/>
                    <a:pt x="1228" y="204"/>
                  </a:cubicBezTo>
                  <a:cubicBezTo>
                    <a:pt x="1234" y="162"/>
                    <a:pt x="1234" y="60"/>
                    <a:pt x="1264" y="36"/>
                  </a:cubicBezTo>
                  <a:cubicBezTo>
                    <a:pt x="1312" y="0"/>
                    <a:pt x="1378" y="90"/>
                    <a:pt x="1414" y="96"/>
                  </a:cubicBezTo>
                  <a:lnTo>
                    <a:pt x="1414" y="96"/>
                  </a:lnTo>
                  <a:cubicBezTo>
                    <a:pt x="1432" y="102"/>
                    <a:pt x="1444" y="108"/>
                    <a:pt x="1462" y="138"/>
                  </a:cubicBezTo>
                  <a:cubicBezTo>
                    <a:pt x="1522" y="258"/>
                    <a:pt x="1606" y="204"/>
                    <a:pt x="1672" y="168"/>
                  </a:cubicBezTo>
                  <a:lnTo>
                    <a:pt x="1672" y="168"/>
                  </a:lnTo>
                  <a:cubicBezTo>
                    <a:pt x="1749" y="216"/>
                    <a:pt x="1749" y="216"/>
                    <a:pt x="1749" y="216"/>
                  </a:cubicBezTo>
                  <a:cubicBezTo>
                    <a:pt x="1756" y="222"/>
                    <a:pt x="1762" y="222"/>
                    <a:pt x="1768" y="228"/>
                  </a:cubicBezTo>
                  <a:cubicBezTo>
                    <a:pt x="1779" y="228"/>
                    <a:pt x="1791" y="240"/>
                    <a:pt x="1810" y="240"/>
                  </a:cubicBezTo>
                  <a:cubicBezTo>
                    <a:pt x="1899" y="258"/>
                    <a:pt x="1899" y="258"/>
                    <a:pt x="1899" y="258"/>
                  </a:cubicBezTo>
                  <a:cubicBezTo>
                    <a:pt x="1911" y="258"/>
                    <a:pt x="1929" y="264"/>
                    <a:pt x="1941" y="264"/>
                  </a:cubicBezTo>
                  <a:cubicBezTo>
                    <a:pt x="1959" y="270"/>
                    <a:pt x="1971" y="282"/>
                    <a:pt x="1989" y="282"/>
                  </a:cubicBezTo>
                  <a:cubicBezTo>
                    <a:pt x="1995" y="318"/>
                    <a:pt x="2043" y="378"/>
                    <a:pt x="2013" y="413"/>
                  </a:cubicBezTo>
                  <a:cubicBezTo>
                    <a:pt x="2007" y="419"/>
                    <a:pt x="2001" y="455"/>
                    <a:pt x="2013" y="467"/>
                  </a:cubicBezTo>
                  <a:cubicBezTo>
                    <a:pt x="2013" y="467"/>
                    <a:pt x="2037" y="443"/>
                    <a:pt x="2049" y="443"/>
                  </a:cubicBezTo>
                  <a:cubicBezTo>
                    <a:pt x="2115" y="443"/>
                    <a:pt x="2193" y="324"/>
                    <a:pt x="2199" y="258"/>
                  </a:cubicBezTo>
                  <a:cubicBezTo>
                    <a:pt x="2205" y="186"/>
                    <a:pt x="2301" y="198"/>
                    <a:pt x="2319" y="246"/>
                  </a:cubicBezTo>
                  <a:cubicBezTo>
                    <a:pt x="2325" y="264"/>
                    <a:pt x="2325" y="300"/>
                    <a:pt x="2325" y="306"/>
                  </a:cubicBezTo>
                  <a:cubicBezTo>
                    <a:pt x="2349" y="342"/>
                    <a:pt x="2373" y="228"/>
                    <a:pt x="2391" y="300"/>
                  </a:cubicBezTo>
                  <a:cubicBezTo>
                    <a:pt x="2397" y="329"/>
                    <a:pt x="2397" y="366"/>
                    <a:pt x="2427" y="366"/>
                  </a:cubicBezTo>
                  <a:cubicBezTo>
                    <a:pt x="2457" y="371"/>
                    <a:pt x="2487" y="437"/>
                    <a:pt x="2499" y="461"/>
                  </a:cubicBezTo>
                  <a:cubicBezTo>
                    <a:pt x="2499" y="473"/>
                    <a:pt x="2499" y="509"/>
                    <a:pt x="2505" y="515"/>
                  </a:cubicBezTo>
                  <a:cubicBezTo>
                    <a:pt x="2523" y="533"/>
                    <a:pt x="2564" y="527"/>
                    <a:pt x="2588" y="539"/>
                  </a:cubicBezTo>
                  <a:cubicBezTo>
                    <a:pt x="2606" y="533"/>
                    <a:pt x="2619" y="539"/>
                    <a:pt x="2636" y="533"/>
                  </a:cubicBezTo>
                  <a:cubicBezTo>
                    <a:pt x="2648" y="527"/>
                    <a:pt x="2690" y="485"/>
                    <a:pt x="2696" y="509"/>
                  </a:cubicBezTo>
                  <a:cubicBezTo>
                    <a:pt x="2702" y="551"/>
                    <a:pt x="2678" y="587"/>
                    <a:pt x="2667" y="623"/>
                  </a:cubicBezTo>
                  <a:cubicBezTo>
                    <a:pt x="2660" y="629"/>
                    <a:pt x="2648" y="665"/>
                    <a:pt x="2667" y="665"/>
                  </a:cubicBezTo>
                  <a:cubicBezTo>
                    <a:pt x="2678" y="665"/>
                    <a:pt x="2678" y="653"/>
                    <a:pt x="2690" y="653"/>
                  </a:cubicBezTo>
                  <a:cubicBezTo>
                    <a:pt x="2702" y="653"/>
                    <a:pt x="2708" y="659"/>
                    <a:pt x="2720" y="659"/>
                  </a:cubicBezTo>
                  <a:cubicBezTo>
                    <a:pt x="2744" y="677"/>
                    <a:pt x="2744" y="677"/>
                    <a:pt x="2744" y="677"/>
                  </a:cubicBezTo>
                  <a:lnTo>
                    <a:pt x="2744" y="677"/>
                  </a:lnTo>
                  <a:cubicBezTo>
                    <a:pt x="2744" y="701"/>
                    <a:pt x="2744" y="719"/>
                    <a:pt x="2732" y="737"/>
                  </a:cubicBezTo>
                  <a:cubicBezTo>
                    <a:pt x="2726" y="749"/>
                    <a:pt x="2702" y="773"/>
                    <a:pt x="2702" y="785"/>
                  </a:cubicBezTo>
                  <a:cubicBezTo>
                    <a:pt x="2708" y="791"/>
                    <a:pt x="2714" y="815"/>
                    <a:pt x="2708" y="821"/>
                  </a:cubicBezTo>
                  <a:cubicBezTo>
                    <a:pt x="2708" y="839"/>
                    <a:pt x="2708" y="851"/>
                    <a:pt x="2720" y="869"/>
                  </a:cubicBezTo>
                  <a:cubicBezTo>
                    <a:pt x="2732" y="887"/>
                    <a:pt x="2744" y="899"/>
                    <a:pt x="2756" y="917"/>
                  </a:cubicBezTo>
                  <a:lnTo>
                    <a:pt x="2756" y="917"/>
                  </a:lnTo>
                  <a:cubicBezTo>
                    <a:pt x="2720" y="959"/>
                    <a:pt x="2720" y="959"/>
                    <a:pt x="2720" y="959"/>
                  </a:cubicBezTo>
                  <a:cubicBezTo>
                    <a:pt x="2702" y="971"/>
                    <a:pt x="2643" y="977"/>
                    <a:pt x="2643" y="1001"/>
                  </a:cubicBezTo>
                  <a:cubicBezTo>
                    <a:pt x="2636" y="1043"/>
                    <a:pt x="2625" y="1037"/>
                    <a:pt x="2577" y="1049"/>
                  </a:cubicBezTo>
                  <a:cubicBezTo>
                    <a:pt x="2541" y="1061"/>
                    <a:pt x="2541" y="1073"/>
                    <a:pt x="2505" y="1055"/>
                  </a:cubicBezTo>
                  <a:cubicBezTo>
                    <a:pt x="2487" y="1049"/>
                    <a:pt x="2445" y="1007"/>
                    <a:pt x="2433" y="1007"/>
                  </a:cubicBezTo>
                  <a:cubicBezTo>
                    <a:pt x="2427" y="1025"/>
                    <a:pt x="2391" y="1073"/>
                    <a:pt x="2379" y="1085"/>
                  </a:cubicBezTo>
                  <a:cubicBezTo>
                    <a:pt x="2331" y="1133"/>
                    <a:pt x="2379" y="1133"/>
                    <a:pt x="2379" y="1169"/>
                  </a:cubicBezTo>
                  <a:cubicBezTo>
                    <a:pt x="2337" y="1199"/>
                    <a:pt x="2283" y="1186"/>
                    <a:pt x="2235" y="1210"/>
                  </a:cubicBezTo>
                  <a:cubicBezTo>
                    <a:pt x="2169" y="1240"/>
                    <a:pt x="2211" y="1294"/>
                    <a:pt x="2127" y="1306"/>
                  </a:cubicBezTo>
                  <a:cubicBezTo>
                    <a:pt x="1995" y="1312"/>
                    <a:pt x="2061" y="1456"/>
                    <a:pt x="1983" y="1468"/>
                  </a:cubicBezTo>
                  <a:cubicBezTo>
                    <a:pt x="1947" y="1474"/>
                    <a:pt x="1810" y="1390"/>
                    <a:pt x="1786" y="1366"/>
                  </a:cubicBezTo>
                  <a:cubicBezTo>
                    <a:pt x="1756" y="1330"/>
                    <a:pt x="1768" y="1258"/>
                    <a:pt x="1720" y="1252"/>
                  </a:cubicBezTo>
                  <a:cubicBezTo>
                    <a:pt x="1612" y="1234"/>
                    <a:pt x="1516" y="1276"/>
                    <a:pt x="1414" y="1264"/>
                  </a:cubicBezTo>
                  <a:cubicBezTo>
                    <a:pt x="1360" y="1258"/>
                    <a:pt x="1360" y="1240"/>
                    <a:pt x="1360" y="1193"/>
                  </a:cubicBezTo>
                  <a:cubicBezTo>
                    <a:pt x="1348" y="1162"/>
                    <a:pt x="1348" y="1115"/>
                    <a:pt x="1342" y="1079"/>
                  </a:cubicBezTo>
                  <a:cubicBezTo>
                    <a:pt x="1342" y="1055"/>
                    <a:pt x="1330" y="1025"/>
                    <a:pt x="1330" y="995"/>
                  </a:cubicBezTo>
                  <a:cubicBezTo>
                    <a:pt x="1336" y="995"/>
                    <a:pt x="1396" y="1001"/>
                    <a:pt x="1402" y="1001"/>
                  </a:cubicBezTo>
                  <a:cubicBezTo>
                    <a:pt x="1432" y="1001"/>
                    <a:pt x="1456" y="1001"/>
                    <a:pt x="1480" y="995"/>
                  </a:cubicBezTo>
                  <a:cubicBezTo>
                    <a:pt x="1540" y="971"/>
                    <a:pt x="1540" y="911"/>
                    <a:pt x="1552" y="863"/>
                  </a:cubicBezTo>
                  <a:cubicBezTo>
                    <a:pt x="1552" y="797"/>
                    <a:pt x="1546" y="767"/>
                    <a:pt x="1588" y="719"/>
                  </a:cubicBezTo>
                  <a:cubicBezTo>
                    <a:pt x="1618" y="683"/>
                    <a:pt x="1636" y="635"/>
                    <a:pt x="1660" y="599"/>
                  </a:cubicBezTo>
                  <a:cubicBezTo>
                    <a:pt x="1678" y="569"/>
                    <a:pt x="1642" y="569"/>
                    <a:pt x="1618" y="557"/>
                  </a:cubicBezTo>
                  <a:cubicBezTo>
                    <a:pt x="1576" y="545"/>
                    <a:pt x="1528" y="527"/>
                    <a:pt x="1492" y="503"/>
                  </a:cubicBezTo>
                  <a:cubicBezTo>
                    <a:pt x="1468" y="497"/>
                    <a:pt x="1492" y="467"/>
                    <a:pt x="1492" y="450"/>
                  </a:cubicBezTo>
                  <a:cubicBezTo>
                    <a:pt x="1492" y="437"/>
                    <a:pt x="1438" y="455"/>
                    <a:pt x="1432" y="461"/>
                  </a:cubicBezTo>
                  <a:cubicBezTo>
                    <a:pt x="1402" y="485"/>
                    <a:pt x="1462" y="503"/>
                    <a:pt x="1408" y="521"/>
                  </a:cubicBezTo>
                  <a:cubicBezTo>
                    <a:pt x="1360" y="533"/>
                    <a:pt x="1318" y="527"/>
                    <a:pt x="1276" y="509"/>
                  </a:cubicBezTo>
                  <a:cubicBezTo>
                    <a:pt x="1270" y="509"/>
                    <a:pt x="1234" y="485"/>
                    <a:pt x="1234" y="485"/>
                  </a:cubicBezTo>
                  <a:cubicBezTo>
                    <a:pt x="1222" y="491"/>
                    <a:pt x="1210" y="581"/>
                    <a:pt x="1210" y="599"/>
                  </a:cubicBezTo>
                  <a:cubicBezTo>
                    <a:pt x="1210" y="635"/>
                    <a:pt x="1306" y="617"/>
                    <a:pt x="1300" y="659"/>
                  </a:cubicBezTo>
                  <a:cubicBezTo>
                    <a:pt x="1288" y="719"/>
                    <a:pt x="1270" y="785"/>
                    <a:pt x="1240" y="839"/>
                  </a:cubicBezTo>
                  <a:cubicBezTo>
                    <a:pt x="1216" y="875"/>
                    <a:pt x="1204" y="857"/>
                    <a:pt x="1168" y="857"/>
                  </a:cubicBezTo>
                  <a:cubicBezTo>
                    <a:pt x="1084" y="899"/>
                    <a:pt x="1114" y="803"/>
                    <a:pt x="1066" y="827"/>
                  </a:cubicBezTo>
                  <a:cubicBezTo>
                    <a:pt x="1060" y="917"/>
                    <a:pt x="1060" y="917"/>
                    <a:pt x="1060" y="917"/>
                  </a:cubicBezTo>
                  <a:cubicBezTo>
                    <a:pt x="1060" y="953"/>
                    <a:pt x="1144" y="959"/>
                    <a:pt x="1078" y="965"/>
                  </a:cubicBezTo>
                  <a:cubicBezTo>
                    <a:pt x="1048" y="971"/>
                    <a:pt x="1013" y="977"/>
                    <a:pt x="989" y="977"/>
                  </a:cubicBezTo>
                  <a:cubicBezTo>
                    <a:pt x="971" y="971"/>
                    <a:pt x="863" y="965"/>
                    <a:pt x="881" y="1001"/>
                  </a:cubicBezTo>
                  <a:cubicBezTo>
                    <a:pt x="917" y="1079"/>
                    <a:pt x="887" y="1055"/>
                    <a:pt x="857" y="1127"/>
                  </a:cubicBezTo>
                  <a:cubicBezTo>
                    <a:pt x="845" y="1151"/>
                    <a:pt x="803" y="1133"/>
                    <a:pt x="785" y="1145"/>
                  </a:cubicBezTo>
                  <a:cubicBezTo>
                    <a:pt x="701" y="1199"/>
                    <a:pt x="653" y="1127"/>
                    <a:pt x="635" y="1049"/>
                  </a:cubicBezTo>
                  <a:cubicBezTo>
                    <a:pt x="617" y="1049"/>
                    <a:pt x="491" y="1037"/>
                    <a:pt x="509" y="1079"/>
                  </a:cubicBezTo>
                  <a:cubicBezTo>
                    <a:pt x="527" y="1133"/>
                    <a:pt x="497" y="1138"/>
                    <a:pt x="491" y="1199"/>
                  </a:cubicBezTo>
                  <a:lnTo>
                    <a:pt x="491" y="1199"/>
                  </a:lnTo>
                  <a:cubicBezTo>
                    <a:pt x="443" y="1186"/>
                    <a:pt x="353" y="1222"/>
                    <a:pt x="377" y="1138"/>
                  </a:cubicBezTo>
                  <a:cubicBezTo>
                    <a:pt x="383" y="1133"/>
                    <a:pt x="389" y="1097"/>
                    <a:pt x="377" y="1091"/>
                  </a:cubicBezTo>
                  <a:cubicBezTo>
                    <a:pt x="353" y="1085"/>
                    <a:pt x="329" y="1091"/>
                    <a:pt x="305" y="1073"/>
                  </a:cubicBezTo>
                  <a:cubicBezTo>
                    <a:pt x="293" y="1061"/>
                    <a:pt x="299" y="1049"/>
                    <a:pt x="281" y="1043"/>
                  </a:cubicBezTo>
                  <a:cubicBezTo>
                    <a:pt x="222" y="977"/>
                    <a:pt x="222" y="977"/>
                    <a:pt x="222" y="977"/>
                  </a:cubicBezTo>
                  <a:lnTo>
                    <a:pt x="222" y="977"/>
                  </a:lnTo>
                  <a:cubicBezTo>
                    <a:pt x="329" y="977"/>
                    <a:pt x="329" y="977"/>
                    <a:pt x="329" y="977"/>
                  </a:cubicBezTo>
                  <a:cubicBezTo>
                    <a:pt x="347" y="983"/>
                    <a:pt x="365" y="995"/>
                    <a:pt x="383" y="995"/>
                  </a:cubicBezTo>
                  <a:cubicBezTo>
                    <a:pt x="407" y="989"/>
                    <a:pt x="425" y="977"/>
                    <a:pt x="443" y="971"/>
                  </a:cubicBezTo>
                  <a:cubicBezTo>
                    <a:pt x="473" y="965"/>
                    <a:pt x="503" y="995"/>
                    <a:pt x="521" y="977"/>
                  </a:cubicBezTo>
                  <a:cubicBezTo>
                    <a:pt x="551" y="953"/>
                    <a:pt x="557" y="881"/>
                    <a:pt x="551" y="845"/>
                  </a:cubicBezTo>
                  <a:cubicBezTo>
                    <a:pt x="533" y="791"/>
                    <a:pt x="479" y="755"/>
                    <a:pt x="425" y="755"/>
                  </a:cubicBezTo>
                  <a:lnTo>
                    <a:pt x="425" y="755"/>
                  </a:lnTo>
                  <a:cubicBezTo>
                    <a:pt x="449" y="719"/>
                    <a:pt x="461" y="665"/>
                    <a:pt x="509" y="659"/>
                  </a:cubicBezTo>
                  <a:cubicBezTo>
                    <a:pt x="509" y="659"/>
                    <a:pt x="515" y="653"/>
                    <a:pt x="527" y="653"/>
                  </a:cubicBezTo>
                  <a:lnTo>
                    <a:pt x="527" y="653"/>
                  </a:lnTo>
                  <a:cubicBezTo>
                    <a:pt x="551" y="743"/>
                    <a:pt x="551" y="743"/>
                    <a:pt x="551" y="743"/>
                  </a:cubicBezTo>
                  <a:cubicBezTo>
                    <a:pt x="581" y="767"/>
                    <a:pt x="593" y="737"/>
                    <a:pt x="617" y="719"/>
                  </a:cubicBezTo>
                  <a:cubicBezTo>
                    <a:pt x="671" y="695"/>
                    <a:pt x="737" y="701"/>
                    <a:pt x="797" y="689"/>
                  </a:cubicBezTo>
                  <a:cubicBezTo>
                    <a:pt x="821" y="683"/>
                    <a:pt x="893" y="683"/>
                    <a:pt x="905" y="653"/>
                  </a:cubicBezTo>
                  <a:cubicBezTo>
                    <a:pt x="911" y="629"/>
                    <a:pt x="881" y="611"/>
                    <a:pt x="881" y="587"/>
                  </a:cubicBezTo>
                  <a:cubicBezTo>
                    <a:pt x="881" y="575"/>
                    <a:pt x="905" y="563"/>
                    <a:pt x="911" y="545"/>
                  </a:cubicBezTo>
                  <a:cubicBezTo>
                    <a:pt x="917" y="527"/>
                    <a:pt x="923" y="485"/>
                    <a:pt x="911" y="467"/>
                  </a:cubicBezTo>
                  <a:cubicBezTo>
                    <a:pt x="899" y="455"/>
                    <a:pt x="809" y="419"/>
                    <a:pt x="791" y="419"/>
                  </a:cubicBezTo>
                  <a:lnTo>
                    <a:pt x="791" y="419"/>
                  </a:lnTo>
                  <a:cubicBezTo>
                    <a:pt x="809" y="384"/>
                    <a:pt x="809" y="342"/>
                    <a:pt x="785" y="312"/>
                  </a:cubicBezTo>
                  <a:cubicBezTo>
                    <a:pt x="761" y="288"/>
                    <a:pt x="755" y="258"/>
                    <a:pt x="803" y="282"/>
                  </a:cubicBezTo>
                  <a:cubicBezTo>
                    <a:pt x="809" y="288"/>
                    <a:pt x="869" y="354"/>
                    <a:pt x="869" y="312"/>
                  </a:cubicBezTo>
                  <a:cubicBezTo>
                    <a:pt x="875" y="264"/>
                    <a:pt x="905" y="252"/>
                    <a:pt x="869" y="222"/>
                  </a:cubicBezTo>
                  <a:cubicBezTo>
                    <a:pt x="839" y="222"/>
                    <a:pt x="725" y="258"/>
                    <a:pt x="761" y="186"/>
                  </a:cubicBezTo>
                  <a:cubicBezTo>
                    <a:pt x="785" y="144"/>
                    <a:pt x="821" y="138"/>
                    <a:pt x="857" y="120"/>
                  </a:cubicBezTo>
                  <a:cubicBezTo>
                    <a:pt x="887" y="108"/>
                    <a:pt x="911" y="78"/>
                    <a:pt x="929" y="60"/>
                  </a:cubicBezTo>
                  <a:cubicBezTo>
                    <a:pt x="953" y="42"/>
                    <a:pt x="971" y="24"/>
                    <a:pt x="9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9" name="Google Shape;3699;p149"/>
            <p:cNvSpPr/>
            <p:nvPr/>
          </p:nvSpPr>
          <p:spPr>
            <a:xfrm>
              <a:off x="8397757" y="911501"/>
              <a:ext cx="158526" cy="145618"/>
            </a:xfrm>
            <a:custGeom>
              <a:avLst/>
              <a:gdLst/>
              <a:ahLst/>
              <a:cxnLst/>
              <a:rect l="0" t="0" r="0" b="0"/>
              <a:pathLst>
                <a:path w="595" h="547" extrusionOk="0">
                  <a:moveTo>
                    <a:pt x="13" y="210"/>
                  </a:moveTo>
                  <a:lnTo>
                    <a:pt x="13" y="210"/>
                  </a:lnTo>
                  <a:cubicBezTo>
                    <a:pt x="36" y="258"/>
                    <a:pt x="36" y="258"/>
                    <a:pt x="36" y="258"/>
                  </a:cubicBezTo>
                  <a:cubicBezTo>
                    <a:pt x="36" y="264"/>
                    <a:pt x="36" y="264"/>
                    <a:pt x="42" y="264"/>
                  </a:cubicBezTo>
                  <a:cubicBezTo>
                    <a:pt x="36" y="288"/>
                    <a:pt x="0" y="330"/>
                    <a:pt x="36" y="336"/>
                  </a:cubicBezTo>
                  <a:cubicBezTo>
                    <a:pt x="55" y="336"/>
                    <a:pt x="132" y="336"/>
                    <a:pt x="138" y="348"/>
                  </a:cubicBezTo>
                  <a:cubicBezTo>
                    <a:pt x="144" y="360"/>
                    <a:pt x="132" y="408"/>
                    <a:pt x="132" y="426"/>
                  </a:cubicBezTo>
                  <a:cubicBezTo>
                    <a:pt x="132" y="444"/>
                    <a:pt x="138" y="546"/>
                    <a:pt x="174" y="522"/>
                  </a:cubicBezTo>
                  <a:cubicBezTo>
                    <a:pt x="204" y="510"/>
                    <a:pt x="234" y="444"/>
                    <a:pt x="246" y="414"/>
                  </a:cubicBezTo>
                  <a:cubicBezTo>
                    <a:pt x="252" y="372"/>
                    <a:pt x="252" y="270"/>
                    <a:pt x="282" y="246"/>
                  </a:cubicBezTo>
                  <a:cubicBezTo>
                    <a:pt x="330" y="210"/>
                    <a:pt x="396" y="300"/>
                    <a:pt x="432" y="306"/>
                  </a:cubicBezTo>
                  <a:lnTo>
                    <a:pt x="432" y="306"/>
                  </a:lnTo>
                  <a:cubicBezTo>
                    <a:pt x="438" y="294"/>
                    <a:pt x="438" y="294"/>
                    <a:pt x="438" y="294"/>
                  </a:cubicBezTo>
                  <a:cubicBezTo>
                    <a:pt x="450" y="282"/>
                    <a:pt x="462" y="270"/>
                    <a:pt x="480" y="258"/>
                  </a:cubicBezTo>
                  <a:cubicBezTo>
                    <a:pt x="498" y="246"/>
                    <a:pt x="498" y="228"/>
                    <a:pt x="504" y="222"/>
                  </a:cubicBezTo>
                  <a:cubicBezTo>
                    <a:pt x="534" y="198"/>
                    <a:pt x="552" y="234"/>
                    <a:pt x="570" y="216"/>
                  </a:cubicBezTo>
                  <a:cubicBezTo>
                    <a:pt x="582" y="204"/>
                    <a:pt x="564" y="180"/>
                    <a:pt x="552" y="180"/>
                  </a:cubicBezTo>
                  <a:cubicBezTo>
                    <a:pt x="558" y="162"/>
                    <a:pt x="588" y="174"/>
                    <a:pt x="588" y="162"/>
                  </a:cubicBezTo>
                  <a:cubicBezTo>
                    <a:pt x="594" y="156"/>
                    <a:pt x="588" y="138"/>
                    <a:pt x="582" y="132"/>
                  </a:cubicBezTo>
                  <a:cubicBezTo>
                    <a:pt x="570" y="108"/>
                    <a:pt x="528" y="84"/>
                    <a:pt x="546" y="54"/>
                  </a:cubicBezTo>
                  <a:cubicBezTo>
                    <a:pt x="558" y="42"/>
                    <a:pt x="594" y="24"/>
                    <a:pt x="594" y="12"/>
                  </a:cubicBezTo>
                  <a:cubicBezTo>
                    <a:pt x="558" y="0"/>
                    <a:pt x="552" y="18"/>
                    <a:pt x="522" y="36"/>
                  </a:cubicBezTo>
                  <a:cubicBezTo>
                    <a:pt x="486" y="48"/>
                    <a:pt x="456" y="72"/>
                    <a:pt x="420" y="72"/>
                  </a:cubicBezTo>
                  <a:cubicBezTo>
                    <a:pt x="402" y="72"/>
                    <a:pt x="396" y="54"/>
                    <a:pt x="378" y="60"/>
                  </a:cubicBezTo>
                  <a:cubicBezTo>
                    <a:pt x="342" y="72"/>
                    <a:pt x="324" y="126"/>
                    <a:pt x="294" y="126"/>
                  </a:cubicBezTo>
                  <a:cubicBezTo>
                    <a:pt x="276" y="126"/>
                    <a:pt x="258" y="126"/>
                    <a:pt x="240" y="114"/>
                  </a:cubicBezTo>
                  <a:cubicBezTo>
                    <a:pt x="210" y="90"/>
                    <a:pt x="222" y="42"/>
                    <a:pt x="186" y="24"/>
                  </a:cubicBezTo>
                  <a:lnTo>
                    <a:pt x="186" y="24"/>
                  </a:lnTo>
                  <a:cubicBezTo>
                    <a:pt x="132" y="144"/>
                    <a:pt x="132" y="144"/>
                    <a:pt x="132" y="144"/>
                  </a:cubicBezTo>
                  <a:cubicBezTo>
                    <a:pt x="114" y="162"/>
                    <a:pt x="90" y="138"/>
                    <a:pt x="66" y="144"/>
                  </a:cubicBezTo>
                  <a:cubicBezTo>
                    <a:pt x="36" y="144"/>
                    <a:pt x="42" y="168"/>
                    <a:pt x="31" y="180"/>
                  </a:cubicBezTo>
                  <a:cubicBezTo>
                    <a:pt x="24" y="192"/>
                    <a:pt x="18" y="204"/>
                    <a:pt x="13" y="21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0" name="Google Shape;3700;p149"/>
            <p:cNvSpPr/>
            <p:nvPr/>
          </p:nvSpPr>
          <p:spPr>
            <a:xfrm>
              <a:off x="8145291" y="1079432"/>
              <a:ext cx="804371" cy="724569"/>
            </a:xfrm>
            <a:custGeom>
              <a:avLst/>
              <a:gdLst/>
              <a:ahLst/>
              <a:cxnLst/>
              <a:rect l="0" t="0" r="0" b="0"/>
              <a:pathLst>
                <a:path w="3021" h="2722" extrusionOk="0">
                  <a:moveTo>
                    <a:pt x="1564" y="2158"/>
                  </a:moveTo>
                  <a:lnTo>
                    <a:pt x="1564" y="2158"/>
                  </a:lnTo>
                  <a:cubicBezTo>
                    <a:pt x="1564" y="2146"/>
                    <a:pt x="1564" y="2134"/>
                    <a:pt x="1552" y="2134"/>
                  </a:cubicBezTo>
                  <a:cubicBezTo>
                    <a:pt x="1546" y="2134"/>
                    <a:pt x="1534" y="2146"/>
                    <a:pt x="1534" y="2146"/>
                  </a:cubicBezTo>
                  <a:cubicBezTo>
                    <a:pt x="1516" y="2164"/>
                    <a:pt x="1492" y="2152"/>
                    <a:pt x="1492" y="2176"/>
                  </a:cubicBezTo>
                  <a:cubicBezTo>
                    <a:pt x="1486" y="2182"/>
                    <a:pt x="1492" y="2188"/>
                    <a:pt x="1492" y="2188"/>
                  </a:cubicBezTo>
                  <a:cubicBezTo>
                    <a:pt x="1492" y="2206"/>
                    <a:pt x="1492" y="2218"/>
                    <a:pt x="1510" y="2218"/>
                  </a:cubicBezTo>
                  <a:cubicBezTo>
                    <a:pt x="1522" y="2224"/>
                    <a:pt x="1522" y="2218"/>
                    <a:pt x="1540" y="2212"/>
                  </a:cubicBezTo>
                  <a:cubicBezTo>
                    <a:pt x="1540" y="2212"/>
                    <a:pt x="1540" y="2218"/>
                    <a:pt x="1552" y="2218"/>
                  </a:cubicBezTo>
                  <a:cubicBezTo>
                    <a:pt x="1558" y="2212"/>
                    <a:pt x="1576" y="2200"/>
                    <a:pt x="1582" y="2194"/>
                  </a:cubicBezTo>
                  <a:cubicBezTo>
                    <a:pt x="1582" y="2188"/>
                    <a:pt x="1588" y="2182"/>
                    <a:pt x="1588" y="2182"/>
                  </a:cubicBezTo>
                  <a:cubicBezTo>
                    <a:pt x="1582" y="2170"/>
                    <a:pt x="1576" y="2170"/>
                    <a:pt x="1576" y="2164"/>
                  </a:cubicBezTo>
                  <a:cubicBezTo>
                    <a:pt x="1564" y="2158"/>
                    <a:pt x="1564" y="2158"/>
                    <a:pt x="1564" y="2158"/>
                  </a:cubicBezTo>
                  <a:close/>
                  <a:moveTo>
                    <a:pt x="395" y="336"/>
                  </a:moveTo>
                  <a:lnTo>
                    <a:pt x="395" y="336"/>
                  </a:lnTo>
                  <a:cubicBezTo>
                    <a:pt x="353" y="390"/>
                    <a:pt x="281" y="420"/>
                    <a:pt x="209" y="426"/>
                  </a:cubicBezTo>
                  <a:lnTo>
                    <a:pt x="209" y="426"/>
                  </a:lnTo>
                  <a:cubicBezTo>
                    <a:pt x="209" y="432"/>
                    <a:pt x="215" y="462"/>
                    <a:pt x="215" y="468"/>
                  </a:cubicBezTo>
                  <a:cubicBezTo>
                    <a:pt x="215" y="474"/>
                    <a:pt x="215" y="486"/>
                    <a:pt x="209" y="492"/>
                  </a:cubicBezTo>
                  <a:cubicBezTo>
                    <a:pt x="203" y="504"/>
                    <a:pt x="203" y="510"/>
                    <a:pt x="203" y="528"/>
                  </a:cubicBezTo>
                  <a:cubicBezTo>
                    <a:pt x="203" y="540"/>
                    <a:pt x="197" y="546"/>
                    <a:pt x="192" y="558"/>
                  </a:cubicBezTo>
                  <a:lnTo>
                    <a:pt x="192" y="558"/>
                  </a:lnTo>
                  <a:cubicBezTo>
                    <a:pt x="299" y="558"/>
                    <a:pt x="299" y="558"/>
                    <a:pt x="299" y="558"/>
                  </a:cubicBezTo>
                  <a:cubicBezTo>
                    <a:pt x="317" y="564"/>
                    <a:pt x="335" y="576"/>
                    <a:pt x="353" y="576"/>
                  </a:cubicBezTo>
                  <a:cubicBezTo>
                    <a:pt x="377" y="570"/>
                    <a:pt x="395" y="558"/>
                    <a:pt x="413" y="552"/>
                  </a:cubicBezTo>
                  <a:cubicBezTo>
                    <a:pt x="443" y="546"/>
                    <a:pt x="473" y="576"/>
                    <a:pt x="491" y="558"/>
                  </a:cubicBezTo>
                  <a:cubicBezTo>
                    <a:pt x="521" y="534"/>
                    <a:pt x="527" y="462"/>
                    <a:pt x="521" y="426"/>
                  </a:cubicBezTo>
                  <a:cubicBezTo>
                    <a:pt x="503" y="372"/>
                    <a:pt x="449" y="336"/>
                    <a:pt x="395" y="336"/>
                  </a:cubicBezTo>
                  <a:close/>
                  <a:moveTo>
                    <a:pt x="761" y="0"/>
                  </a:moveTo>
                  <a:lnTo>
                    <a:pt x="761" y="0"/>
                  </a:lnTo>
                  <a:lnTo>
                    <a:pt x="761" y="0"/>
                  </a:lnTo>
                  <a:cubicBezTo>
                    <a:pt x="779" y="0"/>
                    <a:pt x="869" y="36"/>
                    <a:pt x="881" y="48"/>
                  </a:cubicBezTo>
                  <a:cubicBezTo>
                    <a:pt x="893" y="66"/>
                    <a:pt x="887" y="108"/>
                    <a:pt x="881" y="126"/>
                  </a:cubicBezTo>
                  <a:cubicBezTo>
                    <a:pt x="875" y="144"/>
                    <a:pt x="851" y="156"/>
                    <a:pt x="851" y="168"/>
                  </a:cubicBezTo>
                  <a:cubicBezTo>
                    <a:pt x="851" y="192"/>
                    <a:pt x="881" y="210"/>
                    <a:pt x="875" y="234"/>
                  </a:cubicBezTo>
                  <a:cubicBezTo>
                    <a:pt x="863" y="264"/>
                    <a:pt x="791" y="264"/>
                    <a:pt x="767" y="270"/>
                  </a:cubicBezTo>
                  <a:cubicBezTo>
                    <a:pt x="707" y="282"/>
                    <a:pt x="641" y="276"/>
                    <a:pt x="587" y="300"/>
                  </a:cubicBezTo>
                  <a:cubicBezTo>
                    <a:pt x="563" y="318"/>
                    <a:pt x="551" y="348"/>
                    <a:pt x="521" y="324"/>
                  </a:cubicBezTo>
                  <a:cubicBezTo>
                    <a:pt x="497" y="234"/>
                    <a:pt x="497" y="234"/>
                    <a:pt x="497" y="234"/>
                  </a:cubicBezTo>
                  <a:lnTo>
                    <a:pt x="497" y="234"/>
                  </a:lnTo>
                  <a:cubicBezTo>
                    <a:pt x="515" y="222"/>
                    <a:pt x="545" y="204"/>
                    <a:pt x="521" y="180"/>
                  </a:cubicBezTo>
                  <a:cubicBezTo>
                    <a:pt x="461" y="120"/>
                    <a:pt x="461" y="120"/>
                    <a:pt x="461" y="120"/>
                  </a:cubicBezTo>
                  <a:cubicBezTo>
                    <a:pt x="437" y="96"/>
                    <a:pt x="413" y="114"/>
                    <a:pt x="389" y="114"/>
                  </a:cubicBezTo>
                  <a:cubicBezTo>
                    <a:pt x="389" y="102"/>
                    <a:pt x="413" y="72"/>
                    <a:pt x="419" y="66"/>
                  </a:cubicBezTo>
                  <a:cubicBezTo>
                    <a:pt x="425" y="60"/>
                    <a:pt x="437" y="24"/>
                    <a:pt x="443" y="24"/>
                  </a:cubicBezTo>
                  <a:cubicBezTo>
                    <a:pt x="467" y="24"/>
                    <a:pt x="533" y="66"/>
                    <a:pt x="557" y="78"/>
                  </a:cubicBezTo>
                  <a:cubicBezTo>
                    <a:pt x="581" y="96"/>
                    <a:pt x="599" y="132"/>
                    <a:pt x="635" y="132"/>
                  </a:cubicBezTo>
                  <a:cubicBezTo>
                    <a:pt x="689" y="120"/>
                    <a:pt x="743" y="66"/>
                    <a:pt x="761" y="0"/>
                  </a:cubicBezTo>
                  <a:close/>
                  <a:moveTo>
                    <a:pt x="965" y="1151"/>
                  </a:moveTo>
                  <a:lnTo>
                    <a:pt x="965" y="1151"/>
                  </a:lnTo>
                  <a:lnTo>
                    <a:pt x="965" y="1151"/>
                  </a:lnTo>
                  <a:cubicBezTo>
                    <a:pt x="988" y="1145"/>
                    <a:pt x="988" y="1145"/>
                    <a:pt x="988" y="1145"/>
                  </a:cubicBezTo>
                  <a:cubicBezTo>
                    <a:pt x="1036" y="1139"/>
                    <a:pt x="1030" y="1097"/>
                    <a:pt x="1012" y="1061"/>
                  </a:cubicBezTo>
                  <a:cubicBezTo>
                    <a:pt x="1007" y="1055"/>
                    <a:pt x="1000" y="1043"/>
                    <a:pt x="1000" y="1031"/>
                  </a:cubicBezTo>
                  <a:cubicBezTo>
                    <a:pt x="988" y="1013"/>
                    <a:pt x="983" y="1007"/>
                    <a:pt x="965" y="995"/>
                  </a:cubicBezTo>
                  <a:lnTo>
                    <a:pt x="965" y="995"/>
                  </a:lnTo>
                  <a:cubicBezTo>
                    <a:pt x="917" y="983"/>
                    <a:pt x="917" y="983"/>
                    <a:pt x="917" y="983"/>
                  </a:cubicBezTo>
                  <a:cubicBezTo>
                    <a:pt x="904" y="989"/>
                    <a:pt x="881" y="959"/>
                    <a:pt x="881" y="947"/>
                  </a:cubicBezTo>
                  <a:cubicBezTo>
                    <a:pt x="881" y="929"/>
                    <a:pt x="899" y="917"/>
                    <a:pt x="893" y="899"/>
                  </a:cubicBezTo>
                  <a:cubicBezTo>
                    <a:pt x="881" y="863"/>
                    <a:pt x="809" y="893"/>
                    <a:pt x="839" y="845"/>
                  </a:cubicBezTo>
                  <a:cubicBezTo>
                    <a:pt x="851" y="815"/>
                    <a:pt x="821" y="803"/>
                    <a:pt x="797" y="803"/>
                  </a:cubicBezTo>
                  <a:cubicBezTo>
                    <a:pt x="749" y="803"/>
                    <a:pt x="725" y="827"/>
                    <a:pt x="683" y="845"/>
                  </a:cubicBezTo>
                  <a:cubicBezTo>
                    <a:pt x="659" y="851"/>
                    <a:pt x="557" y="833"/>
                    <a:pt x="539" y="815"/>
                  </a:cubicBezTo>
                  <a:cubicBezTo>
                    <a:pt x="515" y="803"/>
                    <a:pt x="485" y="791"/>
                    <a:pt x="461" y="780"/>
                  </a:cubicBezTo>
                  <a:lnTo>
                    <a:pt x="461" y="780"/>
                  </a:lnTo>
                  <a:cubicBezTo>
                    <a:pt x="467" y="719"/>
                    <a:pt x="497" y="714"/>
                    <a:pt x="479" y="660"/>
                  </a:cubicBezTo>
                  <a:cubicBezTo>
                    <a:pt x="461" y="618"/>
                    <a:pt x="587" y="630"/>
                    <a:pt x="605" y="630"/>
                  </a:cubicBezTo>
                  <a:cubicBezTo>
                    <a:pt x="623" y="708"/>
                    <a:pt x="671" y="780"/>
                    <a:pt x="755" y="726"/>
                  </a:cubicBezTo>
                  <a:cubicBezTo>
                    <a:pt x="773" y="714"/>
                    <a:pt x="815" y="732"/>
                    <a:pt x="827" y="708"/>
                  </a:cubicBezTo>
                  <a:cubicBezTo>
                    <a:pt x="857" y="636"/>
                    <a:pt x="887" y="660"/>
                    <a:pt x="851" y="582"/>
                  </a:cubicBezTo>
                  <a:cubicBezTo>
                    <a:pt x="833" y="546"/>
                    <a:pt x="941" y="552"/>
                    <a:pt x="959" y="558"/>
                  </a:cubicBezTo>
                  <a:cubicBezTo>
                    <a:pt x="983" y="558"/>
                    <a:pt x="1018" y="552"/>
                    <a:pt x="1048" y="546"/>
                  </a:cubicBezTo>
                  <a:cubicBezTo>
                    <a:pt x="1114" y="540"/>
                    <a:pt x="1030" y="534"/>
                    <a:pt x="1030" y="498"/>
                  </a:cubicBezTo>
                  <a:cubicBezTo>
                    <a:pt x="1036" y="408"/>
                    <a:pt x="1036" y="408"/>
                    <a:pt x="1036" y="408"/>
                  </a:cubicBezTo>
                  <a:cubicBezTo>
                    <a:pt x="1084" y="384"/>
                    <a:pt x="1054" y="480"/>
                    <a:pt x="1138" y="438"/>
                  </a:cubicBezTo>
                  <a:cubicBezTo>
                    <a:pt x="1174" y="438"/>
                    <a:pt x="1186" y="456"/>
                    <a:pt x="1210" y="420"/>
                  </a:cubicBezTo>
                  <a:cubicBezTo>
                    <a:pt x="1240" y="366"/>
                    <a:pt x="1258" y="300"/>
                    <a:pt x="1270" y="240"/>
                  </a:cubicBezTo>
                  <a:cubicBezTo>
                    <a:pt x="1276" y="198"/>
                    <a:pt x="1180" y="216"/>
                    <a:pt x="1180" y="180"/>
                  </a:cubicBezTo>
                  <a:cubicBezTo>
                    <a:pt x="1180" y="162"/>
                    <a:pt x="1192" y="72"/>
                    <a:pt x="1204" y="66"/>
                  </a:cubicBezTo>
                  <a:cubicBezTo>
                    <a:pt x="1204" y="66"/>
                    <a:pt x="1240" y="90"/>
                    <a:pt x="1246" y="90"/>
                  </a:cubicBezTo>
                  <a:cubicBezTo>
                    <a:pt x="1288" y="108"/>
                    <a:pt x="1330" y="114"/>
                    <a:pt x="1378" y="102"/>
                  </a:cubicBezTo>
                  <a:cubicBezTo>
                    <a:pt x="1432" y="84"/>
                    <a:pt x="1372" y="66"/>
                    <a:pt x="1402" y="42"/>
                  </a:cubicBezTo>
                  <a:cubicBezTo>
                    <a:pt x="1408" y="36"/>
                    <a:pt x="1462" y="18"/>
                    <a:pt x="1462" y="31"/>
                  </a:cubicBezTo>
                  <a:cubicBezTo>
                    <a:pt x="1462" y="48"/>
                    <a:pt x="1438" y="78"/>
                    <a:pt x="1462" y="84"/>
                  </a:cubicBezTo>
                  <a:cubicBezTo>
                    <a:pt x="1498" y="108"/>
                    <a:pt x="1546" y="126"/>
                    <a:pt x="1588" y="138"/>
                  </a:cubicBezTo>
                  <a:cubicBezTo>
                    <a:pt x="1612" y="150"/>
                    <a:pt x="1648" y="150"/>
                    <a:pt x="1630" y="180"/>
                  </a:cubicBezTo>
                  <a:cubicBezTo>
                    <a:pt x="1606" y="216"/>
                    <a:pt x="1588" y="264"/>
                    <a:pt x="1558" y="300"/>
                  </a:cubicBezTo>
                  <a:cubicBezTo>
                    <a:pt x="1516" y="348"/>
                    <a:pt x="1522" y="378"/>
                    <a:pt x="1522" y="444"/>
                  </a:cubicBezTo>
                  <a:cubicBezTo>
                    <a:pt x="1510" y="492"/>
                    <a:pt x="1510" y="552"/>
                    <a:pt x="1450" y="576"/>
                  </a:cubicBezTo>
                  <a:cubicBezTo>
                    <a:pt x="1426" y="582"/>
                    <a:pt x="1402" y="582"/>
                    <a:pt x="1372" y="582"/>
                  </a:cubicBezTo>
                  <a:cubicBezTo>
                    <a:pt x="1366" y="582"/>
                    <a:pt x="1306" y="576"/>
                    <a:pt x="1300" y="576"/>
                  </a:cubicBezTo>
                  <a:cubicBezTo>
                    <a:pt x="1300" y="606"/>
                    <a:pt x="1312" y="636"/>
                    <a:pt x="1312" y="660"/>
                  </a:cubicBezTo>
                  <a:cubicBezTo>
                    <a:pt x="1318" y="696"/>
                    <a:pt x="1318" y="743"/>
                    <a:pt x="1330" y="774"/>
                  </a:cubicBezTo>
                  <a:cubicBezTo>
                    <a:pt x="1330" y="821"/>
                    <a:pt x="1330" y="839"/>
                    <a:pt x="1384" y="845"/>
                  </a:cubicBezTo>
                  <a:cubicBezTo>
                    <a:pt x="1486" y="857"/>
                    <a:pt x="1582" y="815"/>
                    <a:pt x="1690" y="833"/>
                  </a:cubicBezTo>
                  <a:cubicBezTo>
                    <a:pt x="1738" y="839"/>
                    <a:pt x="1726" y="911"/>
                    <a:pt x="1756" y="947"/>
                  </a:cubicBezTo>
                  <a:cubicBezTo>
                    <a:pt x="1780" y="971"/>
                    <a:pt x="1917" y="1055"/>
                    <a:pt x="1953" y="1049"/>
                  </a:cubicBezTo>
                  <a:cubicBezTo>
                    <a:pt x="2031" y="1037"/>
                    <a:pt x="1965" y="893"/>
                    <a:pt x="2097" y="887"/>
                  </a:cubicBezTo>
                  <a:cubicBezTo>
                    <a:pt x="2181" y="875"/>
                    <a:pt x="2139" y="821"/>
                    <a:pt x="2205" y="791"/>
                  </a:cubicBezTo>
                  <a:cubicBezTo>
                    <a:pt x="2253" y="767"/>
                    <a:pt x="2307" y="780"/>
                    <a:pt x="2349" y="750"/>
                  </a:cubicBezTo>
                  <a:cubicBezTo>
                    <a:pt x="2349" y="714"/>
                    <a:pt x="2301" y="714"/>
                    <a:pt x="2349" y="666"/>
                  </a:cubicBezTo>
                  <a:cubicBezTo>
                    <a:pt x="2361" y="654"/>
                    <a:pt x="2397" y="606"/>
                    <a:pt x="2403" y="588"/>
                  </a:cubicBezTo>
                  <a:cubicBezTo>
                    <a:pt x="2415" y="588"/>
                    <a:pt x="2457" y="630"/>
                    <a:pt x="2475" y="636"/>
                  </a:cubicBezTo>
                  <a:cubicBezTo>
                    <a:pt x="2511" y="654"/>
                    <a:pt x="2511" y="642"/>
                    <a:pt x="2547" y="630"/>
                  </a:cubicBezTo>
                  <a:cubicBezTo>
                    <a:pt x="2595" y="618"/>
                    <a:pt x="2606" y="624"/>
                    <a:pt x="2613" y="582"/>
                  </a:cubicBezTo>
                  <a:cubicBezTo>
                    <a:pt x="2613" y="558"/>
                    <a:pt x="2672" y="552"/>
                    <a:pt x="2690" y="540"/>
                  </a:cubicBezTo>
                  <a:cubicBezTo>
                    <a:pt x="2726" y="498"/>
                    <a:pt x="2726" y="498"/>
                    <a:pt x="2726" y="498"/>
                  </a:cubicBezTo>
                  <a:lnTo>
                    <a:pt x="2726" y="498"/>
                  </a:lnTo>
                  <a:cubicBezTo>
                    <a:pt x="2744" y="510"/>
                    <a:pt x="2768" y="510"/>
                    <a:pt x="2774" y="522"/>
                  </a:cubicBezTo>
                  <a:cubicBezTo>
                    <a:pt x="2810" y="564"/>
                    <a:pt x="2816" y="558"/>
                    <a:pt x="2864" y="564"/>
                  </a:cubicBezTo>
                  <a:cubicBezTo>
                    <a:pt x="2888" y="570"/>
                    <a:pt x="2906" y="594"/>
                    <a:pt x="2918" y="612"/>
                  </a:cubicBezTo>
                  <a:cubicBezTo>
                    <a:pt x="2930" y="624"/>
                    <a:pt x="2924" y="642"/>
                    <a:pt x="2930" y="660"/>
                  </a:cubicBezTo>
                  <a:cubicBezTo>
                    <a:pt x="2936" y="690"/>
                    <a:pt x="2984" y="660"/>
                    <a:pt x="3002" y="678"/>
                  </a:cubicBezTo>
                  <a:cubicBezTo>
                    <a:pt x="3014" y="684"/>
                    <a:pt x="3014" y="738"/>
                    <a:pt x="3020" y="750"/>
                  </a:cubicBezTo>
                  <a:cubicBezTo>
                    <a:pt x="3020" y="791"/>
                    <a:pt x="3008" y="833"/>
                    <a:pt x="2978" y="863"/>
                  </a:cubicBezTo>
                  <a:cubicBezTo>
                    <a:pt x="2936" y="899"/>
                    <a:pt x="2894" y="959"/>
                    <a:pt x="2912" y="1013"/>
                  </a:cubicBezTo>
                  <a:cubicBezTo>
                    <a:pt x="2924" y="1043"/>
                    <a:pt x="2756" y="1127"/>
                    <a:pt x="2720" y="1139"/>
                  </a:cubicBezTo>
                  <a:cubicBezTo>
                    <a:pt x="2660" y="1163"/>
                    <a:pt x="2672" y="1181"/>
                    <a:pt x="2678" y="1103"/>
                  </a:cubicBezTo>
                  <a:cubicBezTo>
                    <a:pt x="2678" y="1055"/>
                    <a:pt x="2565" y="1073"/>
                    <a:pt x="2529" y="1067"/>
                  </a:cubicBezTo>
                  <a:cubicBezTo>
                    <a:pt x="2511" y="1061"/>
                    <a:pt x="2499" y="1037"/>
                    <a:pt x="2481" y="1049"/>
                  </a:cubicBezTo>
                  <a:cubicBezTo>
                    <a:pt x="2439" y="1073"/>
                    <a:pt x="2475" y="1145"/>
                    <a:pt x="2439" y="1169"/>
                  </a:cubicBezTo>
                  <a:cubicBezTo>
                    <a:pt x="2373" y="1223"/>
                    <a:pt x="2319" y="1175"/>
                    <a:pt x="2283" y="1265"/>
                  </a:cubicBezTo>
                  <a:cubicBezTo>
                    <a:pt x="2247" y="1355"/>
                    <a:pt x="2223" y="1421"/>
                    <a:pt x="2151" y="1486"/>
                  </a:cubicBezTo>
                  <a:cubicBezTo>
                    <a:pt x="2139" y="1510"/>
                    <a:pt x="2139" y="1510"/>
                    <a:pt x="2139" y="1510"/>
                  </a:cubicBezTo>
                  <a:lnTo>
                    <a:pt x="2139" y="1510"/>
                  </a:lnTo>
                  <a:cubicBezTo>
                    <a:pt x="2079" y="1523"/>
                    <a:pt x="2079" y="1523"/>
                    <a:pt x="2079" y="1523"/>
                  </a:cubicBezTo>
                  <a:cubicBezTo>
                    <a:pt x="2049" y="1528"/>
                    <a:pt x="2055" y="1505"/>
                    <a:pt x="2037" y="1505"/>
                  </a:cubicBezTo>
                  <a:cubicBezTo>
                    <a:pt x="1995" y="1499"/>
                    <a:pt x="1989" y="1523"/>
                    <a:pt x="1971" y="1547"/>
                  </a:cubicBezTo>
                  <a:cubicBezTo>
                    <a:pt x="1929" y="1612"/>
                    <a:pt x="1899" y="1469"/>
                    <a:pt x="1869" y="1493"/>
                  </a:cubicBezTo>
                  <a:cubicBezTo>
                    <a:pt x="1839" y="1523"/>
                    <a:pt x="1869" y="1570"/>
                    <a:pt x="1809" y="1565"/>
                  </a:cubicBezTo>
                  <a:cubicBezTo>
                    <a:pt x="1767" y="1558"/>
                    <a:pt x="1738" y="1517"/>
                    <a:pt x="1719" y="1481"/>
                  </a:cubicBezTo>
                  <a:cubicBezTo>
                    <a:pt x="1684" y="1421"/>
                    <a:pt x="1612" y="1385"/>
                    <a:pt x="1558" y="1343"/>
                  </a:cubicBezTo>
                  <a:cubicBezTo>
                    <a:pt x="1510" y="1307"/>
                    <a:pt x="1546" y="1325"/>
                    <a:pt x="1492" y="1343"/>
                  </a:cubicBezTo>
                  <a:cubicBezTo>
                    <a:pt x="1426" y="1379"/>
                    <a:pt x="1390" y="1391"/>
                    <a:pt x="1312" y="1397"/>
                  </a:cubicBezTo>
                  <a:cubicBezTo>
                    <a:pt x="1090" y="1421"/>
                    <a:pt x="1090" y="1421"/>
                    <a:pt x="1090" y="1421"/>
                  </a:cubicBezTo>
                  <a:cubicBezTo>
                    <a:pt x="1072" y="1451"/>
                    <a:pt x="1132" y="1510"/>
                    <a:pt x="1144" y="1541"/>
                  </a:cubicBezTo>
                  <a:cubicBezTo>
                    <a:pt x="1162" y="1594"/>
                    <a:pt x="1126" y="1624"/>
                    <a:pt x="1180" y="1660"/>
                  </a:cubicBezTo>
                  <a:cubicBezTo>
                    <a:pt x="1204" y="1672"/>
                    <a:pt x="1228" y="1690"/>
                    <a:pt x="1240" y="1714"/>
                  </a:cubicBezTo>
                  <a:cubicBezTo>
                    <a:pt x="1276" y="1762"/>
                    <a:pt x="1294" y="1738"/>
                    <a:pt x="1342" y="1744"/>
                  </a:cubicBezTo>
                  <a:cubicBezTo>
                    <a:pt x="1360" y="1780"/>
                    <a:pt x="1360" y="1864"/>
                    <a:pt x="1390" y="1894"/>
                  </a:cubicBezTo>
                  <a:cubicBezTo>
                    <a:pt x="1402" y="1906"/>
                    <a:pt x="1420" y="1912"/>
                    <a:pt x="1432" y="1924"/>
                  </a:cubicBezTo>
                  <a:cubicBezTo>
                    <a:pt x="1468" y="1960"/>
                    <a:pt x="1462" y="1960"/>
                    <a:pt x="1468" y="2008"/>
                  </a:cubicBezTo>
                  <a:cubicBezTo>
                    <a:pt x="1474" y="2032"/>
                    <a:pt x="1504" y="2014"/>
                    <a:pt x="1498" y="2038"/>
                  </a:cubicBezTo>
                  <a:cubicBezTo>
                    <a:pt x="1480" y="2092"/>
                    <a:pt x="1492" y="2110"/>
                    <a:pt x="1432" y="2122"/>
                  </a:cubicBezTo>
                  <a:cubicBezTo>
                    <a:pt x="1408" y="2128"/>
                    <a:pt x="1378" y="2146"/>
                    <a:pt x="1372" y="2170"/>
                  </a:cubicBezTo>
                  <a:cubicBezTo>
                    <a:pt x="1366" y="2188"/>
                    <a:pt x="1360" y="2260"/>
                    <a:pt x="1336" y="2248"/>
                  </a:cubicBezTo>
                  <a:cubicBezTo>
                    <a:pt x="1282" y="2224"/>
                    <a:pt x="1252" y="2206"/>
                    <a:pt x="1198" y="2212"/>
                  </a:cubicBezTo>
                  <a:cubicBezTo>
                    <a:pt x="1174" y="2218"/>
                    <a:pt x="1108" y="2260"/>
                    <a:pt x="1096" y="2242"/>
                  </a:cubicBezTo>
                  <a:cubicBezTo>
                    <a:pt x="1078" y="2212"/>
                    <a:pt x="1084" y="2188"/>
                    <a:pt x="1054" y="2152"/>
                  </a:cubicBezTo>
                  <a:cubicBezTo>
                    <a:pt x="1042" y="2140"/>
                    <a:pt x="983" y="2116"/>
                    <a:pt x="965" y="2134"/>
                  </a:cubicBezTo>
                  <a:cubicBezTo>
                    <a:pt x="899" y="2200"/>
                    <a:pt x="923" y="2134"/>
                    <a:pt x="863" y="2158"/>
                  </a:cubicBezTo>
                  <a:cubicBezTo>
                    <a:pt x="839" y="2170"/>
                    <a:pt x="809" y="2170"/>
                    <a:pt x="815" y="2200"/>
                  </a:cubicBezTo>
                  <a:cubicBezTo>
                    <a:pt x="821" y="2212"/>
                    <a:pt x="839" y="2248"/>
                    <a:pt x="833" y="2260"/>
                  </a:cubicBezTo>
                  <a:cubicBezTo>
                    <a:pt x="827" y="2296"/>
                    <a:pt x="773" y="2397"/>
                    <a:pt x="749" y="2409"/>
                  </a:cubicBezTo>
                  <a:cubicBezTo>
                    <a:pt x="683" y="2451"/>
                    <a:pt x="641" y="2475"/>
                    <a:pt x="569" y="2493"/>
                  </a:cubicBezTo>
                  <a:cubicBezTo>
                    <a:pt x="557" y="2541"/>
                    <a:pt x="605" y="2601"/>
                    <a:pt x="605" y="2655"/>
                  </a:cubicBezTo>
                  <a:cubicBezTo>
                    <a:pt x="605" y="2685"/>
                    <a:pt x="497" y="2721"/>
                    <a:pt x="473" y="2715"/>
                  </a:cubicBezTo>
                  <a:cubicBezTo>
                    <a:pt x="443" y="2703"/>
                    <a:pt x="449" y="2661"/>
                    <a:pt x="437" y="2637"/>
                  </a:cubicBezTo>
                  <a:cubicBezTo>
                    <a:pt x="425" y="2607"/>
                    <a:pt x="473" y="2541"/>
                    <a:pt x="413" y="2559"/>
                  </a:cubicBezTo>
                  <a:cubicBezTo>
                    <a:pt x="389" y="2565"/>
                    <a:pt x="353" y="2559"/>
                    <a:pt x="341" y="2565"/>
                  </a:cubicBezTo>
                  <a:cubicBezTo>
                    <a:pt x="311" y="2583"/>
                    <a:pt x="287" y="2607"/>
                    <a:pt x="251" y="2589"/>
                  </a:cubicBezTo>
                  <a:cubicBezTo>
                    <a:pt x="221" y="2571"/>
                    <a:pt x="221" y="2541"/>
                    <a:pt x="209" y="2505"/>
                  </a:cubicBezTo>
                  <a:cubicBezTo>
                    <a:pt x="192" y="2469"/>
                    <a:pt x="150" y="2445"/>
                    <a:pt x="185" y="2403"/>
                  </a:cubicBezTo>
                  <a:cubicBezTo>
                    <a:pt x="221" y="2379"/>
                    <a:pt x="227" y="2397"/>
                    <a:pt x="245" y="2421"/>
                  </a:cubicBezTo>
                  <a:cubicBezTo>
                    <a:pt x="257" y="2445"/>
                    <a:pt x="275" y="2415"/>
                    <a:pt x="293" y="2433"/>
                  </a:cubicBezTo>
                  <a:cubicBezTo>
                    <a:pt x="335" y="2475"/>
                    <a:pt x="377" y="2415"/>
                    <a:pt x="419" y="2397"/>
                  </a:cubicBezTo>
                  <a:cubicBezTo>
                    <a:pt x="479" y="2373"/>
                    <a:pt x="419" y="2343"/>
                    <a:pt x="401" y="2319"/>
                  </a:cubicBezTo>
                  <a:cubicBezTo>
                    <a:pt x="365" y="2284"/>
                    <a:pt x="467" y="2277"/>
                    <a:pt x="473" y="2260"/>
                  </a:cubicBezTo>
                  <a:cubicBezTo>
                    <a:pt x="479" y="2224"/>
                    <a:pt x="473" y="2206"/>
                    <a:pt x="521" y="2206"/>
                  </a:cubicBezTo>
                  <a:cubicBezTo>
                    <a:pt x="551" y="2206"/>
                    <a:pt x="575" y="2242"/>
                    <a:pt x="593" y="2242"/>
                  </a:cubicBezTo>
                  <a:cubicBezTo>
                    <a:pt x="617" y="2242"/>
                    <a:pt x="653" y="2182"/>
                    <a:pt x="665" y="2164"/>
                  </a:cubicBezTo>
                  <a:cubicBezTo>
                    <a:pt x="671" y="2158"/>
                    <a:pt x="713" y="2104"/>
                    <a:pt x="707" y="2098"/>
                  </a:cubicBezTo>
                  <a:cubicBezTo>
                    <a:pt x="701" y="2068"/>
                    <a:pt x="671" y="2074"/>
                    <a:pt x="641" y="2068"/>
                  </a:cubicBezTo>
                  <a:cubicBezTo>
                    <a:pt x="623" y="2062"/>
                    <a:pt x="617" y="2062"/>
                    <a:pt x="611" y="2044"/>
                  </a:cubicBezTo>
                  <a:cubicBezTo>
                    <a:pt x="605" y="2020"/>
                    <a:pt x="611" y="2002"/>
                    <a:pt x="605" y="1984"/>
                  </a:cubicBezTo>
                  <a:cubicBezTo>
                    <a:pt x="599" y="1984"/>
                    <a:pt x="581" y="1996"/>
                    <a:pt x="569" y="2002"/>
                  </a:cubicBezTo>
                  <a:cubicBezTo>
                    <a:pt x="557" y="2008"/>
                    <a:pt x="545" y="2020"/>
                    <a:pt x="521" y="2020"/>
                  </a:cubicBezTo>
                  <a:cubicBezTo>
                    <a:pt x="515" y="2026"/>
                    <a:pt x="479" y="2062"/>
                    <a:pt x="473" y="2044"/>
                  </a:cubicBezTo>
                  <a:cubicBezTo>
                    <a:pt x="467" y="2026"/>
                    <a:pt x="467" y="2014"/>
                    <a:pt x="443" y="2026"/>
                  </a:cubicBezTo>
                  <a:cubicBezTo>
                    <a:pt x="437" y="2026"/>
                    <a:pt x="371" y="2110"/>
                    <a:pt x="365" y="2128"/>
                  </a:cubicBezTo>
                  <a:cubicBezTo>
                    <a:pt x="353" y="2158"/>
                    <a:pt x="323" y="2152"/>
                    <a:pt x="293" y="2152"/>
                  </a:cubicBezTo>
                  <a:cubicBezTo>
                    <a:pt x="275" y="2152"/>
                    <a:pt x="263" y="2170"/>
                    <a:pt x="251" y="2170"/>
                  </a:cubicBezTo>
                  <a:cubicBezTo>
                    <a:pt x="203" y="2170"/>
                    <a:pt x="233" y="2110"/>
                    <a:pt x="227" y="2080"/>
                  </a:cubicBezTo>
                  <a:cubicBezTo>
                    <a:pt x="227" y="2050"/>
                    <a:pt x="173" y="1960"/>
                    <a:pt x="137" y="1960"/>
                  </a:cubicBezTo>
                  <a:cubicBezTo>
                    <a:pt x="78" y="1960"/>
                    <a:pt x="84" y="1948"/>
                    <a:pt x="78" y="1894"/>
                  </a:cubicBezTo>
                  <a:cubicBezTo>
                    <a:pt x="72" y="1864"/>
                    <a:pt x="0" y="1822"/>
                    <a:pt x="42" y="1810"/>
                  </a:cubicBezTo>
                  <a:cubicBezTo>
                    <a:pt x="60" y="1810"/>
                    <a:pt x="72" y="1798"/>
                    <a:pt x="90" y="1792"/>
                  </a:cubicBezTo>
                  <a:cubicBezTo>
                    <a:pt x="113" y="1792"/>
                    <a:pt x="126" y="1798"/>
                    <a:pt x="150" y="1786"/>
                  </a:cubicBezTo>
                  <a:cubicBezTo>
                    <a:pt x="192" y="1726"/>
                    <a:pt x="281" y="1702"/>
                    <a:pt x="347" y="1654"/>
                  </a:cubicBezTo>
                  <a:cubicBezTo>
                    <a:pt x="359" y="1642"/>
                    <a:pt x="401" y="1672"/>
                    <a:pt x="377" y="1630"/>
                  </a:cubicBezTo>
                  <a:cubicBezTo>
                    <a:pt x="365" y="1600"/>
                    <a:pt x="347" y="1570"/>
                    <a:pt x="395" y="1558"/>
                  </a:cubicBezTo>
                  <a:cubicBezTo>
                    <a:pt x="443" y="1541"/>
                    <a:pt x="449" y="1510"/>
                    <a:pt x="509" y="1517"/>
                  </a:cubicBezTo>
                  <a:cubicBezTo>
                    <a:pt x="629" y="1523"/>
                    <a:pt x="587" y="1457"/>
                    <a:pt x="641" y="1385"/>
                  </a:cubicBezTo>
                  <a:cubicBezTo>
                    <a:pt x="683" y="1337"/>
                    <a:pt x="845" y="1325"/>
                    <a:pt x="917" y="1277"/>
                  </a:cubicBezTo>
                  <a:cubicBezTo>
                    <a:pt x="965" y="1151"/>
                    <a:pt x="965" y="1151"/>
                    <a:pt x="965" y="1151"/>
                  </a:cubicBezTo>
                  <a:close/>
                  <a:moveTo>
                    <a:pt x="2726" y="498"/>
                  </a:moveTo>
                  <a:lnTo>
                    <a:pt x="2726" y="498"/>
                  </a:lnTo>
                  <a:lnTo>
                    <a:pt x="2726" y="498"/>
                  </a:lnTo>
                  <a:cubicBezTo>
                    <a:pt x="2750" y="486"/>
                    <a:pt x="2750" y="486"/>
                    <a:pt x="2750" y="486"/>
                  </a:cubicBezTo>
                  <a:cubicBezTo>
                    <a:pt x="2774" y="480"/>
                    <a:pt x="2804" y="474"/>
                    <a:pt x="2822" y="456"/>
                  </a:cubicBezTo>
                  <a:cubicBezTo>
                    <a:pt x="2834" y="438"/>
                    <a:pt x="2816" y="420"/>
                    <a:pt x="2810" y="402"/>
                  </a:cubicBezTo>
                  <a:cubicBezTo>
                    <a:pt x="2804" y="390"/>
                    <a:pt x="2798" y="372"/>
                    <a:pt x="2792" y="360"/>
                  </a:cubicBezTo>
                  <a:cubicBezTo>
                    <a:pt x="2786" y="342"/>
                    <a:pt x="2774" y="324"/>
                    <a:pt x="2774" y="306"/>
                  </a:cubicBezTo>
                  <a:cubicBezTo>
                    <a:pt x="2768" y="282"/>
                    <a:pt x="2768" y="258"/>
                    <a:pt x="2768" y="240"/>
                  </a:cubicBezTo>
                  <a:cubicBezTo>
                    <a:pt x="2750" y="240"/>
                    <a:pt x="2732" y="258"/>
                    <a:pt x="2714" y="258"/>
                  </a:cubicBezTo>
                  <a:lnTo>
                    <a:pt x="2714" y="258"/>
                  </a:lnTo>
                  <a:cubicBezTo>
                    <a:pt x="2714" y="282"/>
                    <a:pt x="2714" y="300"/>
                    <a:pt x="2702" y="318"/>
                  </a:cubicBezTo>
                  <a:cubicBezTo>
                    <a:pt x="2696" y="330"/>
                    <a:pt x="2672" y="354"/>
                    <a:pt x="2672" y="366"/>
                  </a:cubicBezTo>
                  <a:cubicBezTo>
                    <a:pt x="2678" y="372"/>
                    <a:pt x="2684" y="396"/>
                    <a:pt x="2678" y="402"/>
                  </a:cubicBezTo>
                  <a:cubicBezTo>
                    <a:pt x="2678" y="420"/>
                    <a:pt x="2678" y="432"/>
                    <a:pt x="2690" y="450"/>
                  </a:cubicBezTo>
                  <a:cubicBezTo>
                    <a:pt x="2702" y="468"/>
                    <a:pt x="2714" y="480"/>
                    <a:pt x="2726" y="4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1" name="Google Shape;3701;p149"/>
            <p:cNvSpPr/>
            <p:nvPr/>
          </p:nvSpPr>
          <p:spPr>
            <a:xfrm>
              <a:off x="7572248" y="1060643"/>
              <a:ext cx="830206" cy="618878"/>
            </a:xfrm>
            <a:custGeom>
              <a:avLst/>
              <a:gdLst/>
              <a:ahLst/>
              <a:cxnLst/>
              <a:rect l="0" t="0" r="0" b="0"/>
              <a:pathLst>
                <a:path w="3118" h="2326" extrusionOk="0">
                  <a:moveTo>
                    <a:pt x="2122" y="455"/>
                  </a:moveTo>
                  <a:lnTo>
                    <a:pt x="2122" y="455"/>
                  </a:lnTo>
                  <a:cubicBezTo>
                    <a:pt x="2134" y="503"/>
                    <a:pt x="2134" y="503"/>
                    <a:pt x="2134" y="503"/>
                  </a:cubicBezTo>
                  <a:cubicBezTo>
                    <a:pt x="2152" y="521"/>
                    <a:pt x="2164" y="533"/>
                    <a:pt x="2182" y="545"/>
                  </a:cubicBezTo>
                  <a:cubicBezTo>
                    <a:pt x="2200" y="557"/>
                    <a:pt x="2212" y="557"/>
                    <a:pt x="2230" y="563"/>
                  </a:cubicBezTo>
                  <a:cubicBezTo>
                    <a:pt x="2236" y="569"/>
                    <a:pt x="2242" y="581"/>
                    <a:pt x="2248" y="587"/>
                  </a:cubicBezTo>
                  <a:cubicBezTo>
                    <a:pt x="2272" y="623"/>
                    <a:pt x="2302" y="617"/>
                    <a:pt x="2344" y="629"/>
                  </a:cubicBezTo>
                  <a:lnTo>
                    <a:pt x="2344" y="629"/>
                  </a:lnTo>
                  <a:cubicBezTo>
                    <a:pt x="2403" y="695"/>
                    <a:pt x="2403" y="695"/>
                    <a:pt x="2403" y="695"/>
                  </a:cubicBezTo>
                  <a:cubicBezTo>
                    <a:pt x="2421" y="701"/>
                    <a:pt x="2415" y="713"/>
                    <a:pt x="2427" y="725"/>
                  </a:cubicBezTo>
                  <a:cubicBezTo>
                    <a:pt x="2451" y="743"/>
                    <a:pt x="2475" y="737"/>
                    <a:pt x="2499" y="743"/>
                  </a:cubicBezTo>
                  <a:cubicBezTo>
                    <a:pt x="2511" y="749"/>
                    <a:pt x="2505" y="785"/>
                    <a:pt x="2499" y="790"/>
                  </a:cubicBezTo>
                  <a:cubicBezTo>
                    <a:pt x="2475" y="874"/>
                    <a:pt x="2565" y="838"/>
                    <a:pt x="2613" y="851"/>
                  </a:cubicBezTo>
                  <a:lnTo>
                    <a:pt x="2613" y="851"/>
                  </a:lnTo>
                  <a:cubicBezTo>
                    <a:pt x="2637" y="862"/>
                    <a:pt x="2667" y="874"/>
                    <a:pt x="2691" y="886"/>
                  </a:cubicBezTo>
                  <a:cubicBezTo>
                    <a:pt x="2709" y="904"/>
                    <a:pt x="2811" y="922"/>
                    <a:pt x="2835" y="916"/>
                  </a:cubicBezTo>
                  <a:cubicBezTo>
                    <a:pt x="2877" y="898"/>
                    <a:pt x="2901" y="874"/>
                    <a:pt x="2949" y="874"/>
                  </a:cubicBezTo>
                  <a:cubicBezTo>
                    <a:pt x="2973" y="874"/>
                    <a:pt x="3003" y="886"/>
                    <a:pt x="2991" y="916"/>
                  </a:cubicBezTo>
                  <a:cubicBezTo>
                    <a:pt x="2961" y="964"/>
                    <a:pt x="3033" y="934"/>
                    <a:pt x="3045" y="970"/>
                  </a:cubicBezTo>
                  <a:cubicBezTo>
                    <a:pt x="3051" y="988"/>
                    <a:pt x="3033" y="1000"/>
                    <a:pt x="3033" y="1018"/>
                  </a:cubicBezTo>
                  <a:cubicBezTo>
                    <a:pt x="3033" y="1030"/>
                    <a:pt x="3056" y="1060"/>
                    <a:pt x="3069" y="1054"/>
                  </a:cubicBezTo>
                  <a:cubicBezTo>
                    <a:pt x="3117" y="1066"/>
                    <a:pt x="3117" y="1066"/>
                    <a:pt x="3117" y="1066"/>
                  </a:cubicBezTo>
                  <a:lnTo>
                    <a:pt x="3117" y="1066"/>
                  </a:lnTo>
                  <a:cubicBezTo>
                    <a:pt x="3104" y="1078"/>
                    <a:pt x="3098" y="1096"/>
                    <a:pt x="3080" y="1114"/>
                  </a:cubicBezTo>
                  <a:cubicBezTo>
                    <a:pt x="3069" y="1120"/>
                    <a:pt x="3051" y="1126"/>
                    <a:pt x="3039" y="1132"/>
                  </a:cubicBezTo>
                  <a:cubicBezTo>
                    <a:pt x="3015" y="1144"/>
                    <a:pt x="2991" y="1180"/>
                    <a:pt x="2997" y="1204"/>
                  </a:cubicBezTo>
                  <a:cubicBezTo>
                    <a:pt x="3003" y="1216"/>
                    <a:pt x="3033" y="1216"/>
                    <a:pt x="3045" y="1216"/>
                  </a:cubicBezTo>
                  <a:cubicBezTo>
                    <a:pt x="3069" y="1216"/>
                    <a:pt x="3098" y="1216"/>
                    <a:pt x="3117" y="1222"/>
                  </a:cubicBezTo>
                  <a:lnTo>
                    <a:pt x="3117" y="1222"/>
                  </a:lnTo>
                  <a:cubicBezTo>
                    <a:pt x="2967" y="1270"/>
                    <a:pt x="2967" y="1270"/>
                    <a:pt x="2967" y="1270"/>
                  </a:cubicBezTo>
                  <a:cubicBezTo>
                    <a:pt x="2931" y="1288"/>
                    <a:pt x="2823" y="1372"/>
                    <a:pt x="2787" y="1330"/>
                  </a:cubicBezTo>
                  <a:cubicBezTo>
                    <a:pt x="2745" y="1276"/>
                    <a:pt x="2619" y="1300"/>
                    <a:pt x="2565" y="1306"/>
                  </a:cubicBezTo>
                  <a:cubicBezTo>
                    <a:pt x="2529" y="1312"/>
                    <a:pt x="2529" y="1294"/>
                    <a:pt x="2505" y="1282"/>
                  </a:cubicBezTo>
                  <a:cubicBezTo>
                    <a:pt x="2475" y="1270"/>
                    <a:pt x="2361" y="1240"/>
                    <a:pt x="2337" y="1258"/>
                  </a:cubicBezTo>
                  <a:cubicBezTo>
                    <a:pt x="2302" y="1276"/>
                    <a:pt x="2283" y="1306"/>
                    <a:pt x="2242" y="1312"/>
                  </a:cubicBezTo>
                  <a:cubicBezTo>
                    <a:pt x="2200" y="1324"/>
                    <a:pt x="2182" y="1324"/>
                    <a:pt x="2140" y="1348"/>
                  </a:cubicBezTo>
                  <a:cubicBezTo>
                    <a:pt x="2116" y="1366"/>
                    <a:pt x="2110" y="1414"/>
                    <a:pt x="2080" y="1426"/>
                  </a:cubicBezTo>
                  <a:cubicBezTo>
                    <a:pt x="2044" y="1444"/>
                    <a:pt x="1912" y="1462"/>
                    <a:pt x="1870" y="1444"/>
                  </a:cubicBezTo>
                  <a:cubicBezTo>
                    <a:pt x="1834" y="1426"/>
                    <a:pt x="1792" y="1450"/>
                    <a:pt x="1750" y="1438"/>
                  </a:cubicBezTo>
                  <a:cubicBezTo>
                    <a:pt x="1696" y="1426"/>
                    <a:pt x="1612" y="1450"/>
                    <a:pt x="1612" y="1384"/>
                  </a:cubicBezTo>
                  <a:cubicBezTo>
                    <a:pt x="1606" y="1378"/>
                    <a:pt x="1582" y="1384"/>
                    <a:pt x="1576" y="1384"/>
                  </a:cubicBezTo>
                  <a:cubicBezTo>
                    <a:pt x="1564" y="1390"/>
                    <a:pt x="1397" y="1360"/>
                    <a:pt x="1439" y="1432"/>
                  </a:cubicBezTo>
                  <a:cubicBezTo>
                    <a:pt x="1463" y="1474"/>
                    <a:pt x="1439" y="1522"/>
                    <a:pt x="1397" y="1534"/>
                  </a:cubicBezTo>
                  <a:cubicBezTo>
                    <a:pt x="1343" y="1552"/>
                    <a:pt x="1373" y="1576"/>
                    <a:pt x="1355" y="1594"/>
                  </a:cubicBezTo>
                  <a:cubicBezTo>
                    <a:pt x="1343" y="1605"/>
                    <a:pt x="1319" y="1605"/>
                    <a:pt x="1349" y="1629"/>
                  </a:cubicBezTo>
                  <a:cubicBezTo>
                    <a:pt x="1361" y="1641"/>
                    <a:pt x="1379" y="1636"/>
                    <a:pt x="1379" y="1660"/>
                  </a:cubicBezTo>
                  <a:cubicBezTo>
                    <a:pt x="1379" y="1725"/>
                    <a:pt x="1271" y="1719"/>
                    <a:pt x="1229" y="1719"/>
                  </a:cubicBezTo>
                  <a:cubicBezTo>
                    <a:pt x="1211" y="1719"/>
                    <a:pt x="1205" y="1695"/>
                    <a:pt x="1187" y="1701"/>
                  </a:cubicBezTo>
                  <a:cubicBezTo>
                    <a:pt x="1151" y="1713"/>
                    <a:pt x="1127" y="1767"/>
                    <a:pt x="1091" y="1743"/>
                  </a:cubicBezTo>
                  <a:cubicBezTo>
                    <a:pt x="1061" y="1713"/>
                    <a:pt x="1031" y="1713"/>
                    <a:pt x="983" y="1737"/>
                  </a:cubicBezTo>
                  <a:cubicBezTo>
                    <a:pt x="953" y="1749"/>
                    <a:pt x="989" y="1773"/>
                    <a:pt x="971" y="1791"/>
                  </a:cubicBezTo>
                  <a:cubicBezTo>
                    <a:pt x="935" y="1833"/>
                    <a:pt x="893" y="1821"/>
                    <a:pt x="887" y="1899"/>
                  </a:cubicBezTo>
                  <a:cubicBezTo>
                    <a:pt x="857" y="1959"/>
                    <a:pt x="845" y="2037"/>
                    <a:pt x="761" y="2037"/>
                  </a:cubicBezTo>
                  <a:cubicBezTo>
                    <a:pt x="659" y="2037"/>
                    <a:pt x="719" y="2073"/>
                    <a:pt x="666" y="2127"/>
                  </a:cubicBezTo>
                  <a:cubicBezTo>
                    <a:pt x="582" y="2229"/>
                    <a:pt x="552" y="1989"/>
                    <a:pt x="462" y="2127"/>
                  </a:cubicBezTo>
                  <a:cubicBezTo>
                    <a:pt x="420" y="2187"/>
                    <a:pt x="360" y="2247"/>
                    <a:pt x="288" y="2277"/>
                  </a:cubicBezTo>
                  <a:cubicBezTo>
                    <a:pt x="180" y="2325"/>
                    <a:pt x="186" y="2253"/>
                    <a:pt x="168" y="2169"/>
                  </a:cubicBezTo>
                  <a:cubicBezTo>
                    <a:pt x="114" y="2217"/>
                    <a:pt x="114" y="2217"/>
                    <a:pt x="114" y="2217"/>
                  </a:cubicBezTo>
                  <a:lnTo>
                    <a:pt x="114" y="2217"/>
                  </a:lnTo>
                  <a:cubicBezTo>
                    <a:pt x="114" y="2217"/>
                    <a:pt x="108" y="2211"/>
                    <a:pt x="102" y="2211"/>
                  </a:cubicBezTo>
                  <a:cubicBezTo>
                    <a:pt x="72" y="2193"/>
                    <a:pt x="0" y="2205"/>
                    <a:pt x="36" y="2157"/>
                  </a:cubicBezTo>
                  <a:cubicBezTo>
                    <a:pt x="60" y="2127"/>
                    <a:pt x="138" y="2133"/>
                    <a:pt x="162" y="2091"/>
                  </a:cubicBezTo>
                  <a:cubicBezTo>
                    <a:pt x="168" y="2067"/>
                    <a:pt x="168" y="2043"/>
                    <a:pt x="186" y="2025"/>
                  </a:cubicBezTo>
                  <a:cubicBezTo>
                    <a:pt x="204" y="2001"/>
                    <a:pt x="240" y="1995"/>
                    <a:pt x="258" y="1971"/>
                  </a:cubicBezTo>
                  <a:cubicBezTo>
                    <a:pt x="288" y="1929"/>
                    <a:pt x="366" y="1911"/>
                    <a:pt x="384" y="1863"/>
                  </a:cubicBezTo>
                  <a:cubicBezTo>
                    <a:pt x="402" y="1815"/>
                    <a:pt x="402" y="1815"/>
                    <a:pt x="438" y="1791"/>
                  </a:cubicBezTo>
                  <a:cubicBezTo>
                    <a:pt x="462" y="1779"/>
                    <a:pt x="456" y="1737"/>
                    <a:pt x="480" y="1725"/>
                  </a:cubicBezTo>
                  <a:cubicBezTo>
                    <a:pt x="492" y="1725"/>
                    <a:pt x="504" y="1707"/>
                    <a:pt x="504" y="1695"/>
                  </a:cubicBezTo>
                  <a:cubicBezTo>
                    <a:pt x="504" y="1660"/>
                    <a:pt x="474" y="1683"/>
                    <a:pt x="498" y="1636"/>
                  </a:cubicBezTo>
                  <a:cubicBezTo>
                    <a:pt x="504" y="1623"/>
                    <a:pt x="498" y="1599"/>
                    <a:pt x="498" y="1588"/>
                  </a:cubicBezTo>
                  <a:cubicBezTo>
                    <a:pt x="486" y="1552"/>
                    <a:pt x="456" y="1486"/>
                    <a:pt x="462" y="1450"/>
                  </a:cubicBezTo>
                  <a:cubicBezTo>
                    <a:pt x="480" y="1360"/>
                    <a:pt x="558" y="1414"/>
                    <a:pt x="618" y="1396"/>
                  </a:cubicBezTo>
                  <a:cubicBezTo>
                    <a:pt x="659" y="1390"/>
                    <a:pt x="696" y="1378"/>
                    <a:pt x="738" y="1366"/>
                  </a:cubicBezTo>
                  <a:cubicBezTo>
                    <a:pt x="773" y="1288"/>
                    <a:pt x="773" y="1288"/>
                    <a:pt x="773" y="1288"/>
                  </a:cubicBezTo>
                  <a:cubicBezTo>
                    <a:pt x="779" y="1258"/>
                    <a:pt x="791" y="1186"/>
                    <a:pt x="821" y="1174"/>
                  </a:cubicBezTo>
                  <a:cubicBezTo>
                    <a:pt x="857" y="1168"/>
                    <a:pt x="959" y="1198"/>
                    <a:pt x="959" y="1138"/>
                  </a:cubicBezTo>
                  <a:cubicBezTo>
                    <a:pt x="959" y="1066"/>
                    <a:pt x="947" y="952"/>
                    <a:pt x="869" y="940"/>
                  </a:cubicBezTo>
                  <a:cubicBezTo>
                    <a:pt x="827" y="934"/>
                    <a:pt x="851" y="916"/>
                    <a:pt x="833" y="904"/>
                  </a:cubicBezTo>
                  <a:cubicBezTo>
                    <a:pt x="815" y="898"/>
                    <a:pt x="791" y="904"/>
                    <a:pt x="767" y="886"/>
                  </a:cubicBezTo>
                  <a:cubicBezTo>
                    <a:pt x="749" y="874"/>
                    <a:pt x="725" y="922"/>
                    <a:pt x="714" y="934"/>
                  </a:cubicBezTo>
                  <a:cubicBezTo>
                    <a:pt x="677" y="976"/>
                    <a:pt x="635" y="958"/>
                    <a:pt x="588" y="958"/>
                  </a:cubicBezTo>
                  <a:cubicBezTo>
                    <a:pt x="516" y="964"/>
                    <a:pt x="450" y="976"/>
                    <a:pt x="384" y="994"/>
                  </a:cubicBezTo>
                  <a:cubicBezTo>
                    <a:pt x="348" y="1006"/>
                    <a:pt x="336" y="982"/>
                    <a:pt x="306" y="982"/>
                  </a:cubicBezTo>
                  <a:cubicBezTo>
                    <a:pt x="276" y="982"/>
                    <a:pt x="174" y="1060"/>
                    <a:pt x="192" y="994"/>
                  </a:cubicBezTo>
                  <a:cubicBezTo>
                    <a:pt x="192" y="934"/>
                    <a:pt x="198" y="862"/>
                    <a:pt x="264" y="838"/>
                  </a:cubicBezTo>
                  <a:cubicBezTo>
                    <a:pt x="366" y="809"/>
                    <a:pt x="294" y="761"/>
                    <a:pt x="360" y="713"/>
                  </a:cubicBezTo>
                  <a:cubicBezTo>
                    <a:pt x="402" y="677"/>
                    <a:pt x="462" y="683"/>
                    <a:pt x="474" y="611"/>
                  </a:cubicBezTo>
                  <a:cubicBezTo>
                    <a:pt x="480" y="557"/>
                    <a:pt x="432" y="485"/>
                    <a:pt x="522" y="497"/>
                  </a:cubicBezTo>
                  <a:cubicBezTo>
                    <a:pt x="570" y="503"/>
                    <a:pt x="594" y="467"/>
                    <a:pt x="606" y="431"/>
                  </a:cubicBezTo>
                  <a:cubicBezTo>
                    <a:pt x="618" y="395"/>
                    <a:pt x="666" y="413"/>
                    <a:pt x="701" y="401"/>
                  </a:cubicBezTo>
                  <a:cubicBezTo>
                    <a:pt x="767" y="353"/>
                    <a:pt x="714" y="299"/>
                    <a:pt x="672" y="257"/>
                  </a:cubicBezTo>
                  <a:cubicBezTo>
                    <a:pt x="659" y="245"/>
                    <a:pt x="666" y="131"/>
                    <a:pt x="683" y="113"/>
                  </a:cubicBezTo>
                  <a:cubicBezTo>
                    <a:pt x="803" y="0"/>
                    <a:pt x="893" y="107"/>
                    <a:pt x="1025" y="149"/>
                  </a:cubicBezTo>
                  <a:cubicBezTo>
                    <a:pt x="1103" y="179"/>
                    <a:pt x="1259" y="36"/>
                    <a:pt x="1313" y="65"/>
                  </a:cubicBezTo>
                  <a:cubicBezTo>
                    <a:pt x="1433" y="137"/>
                    <a:pt x="1433" y="137"/>
                    <a:pt x="1433" y="137"/>
                  </a:cubicBezTo>
                  <a:cubicBezTo>
                    <a:pt x="1505" y="173"/>
                    <a:pt x="1534" y="107"/>
                    <a:pt x="1588" y="107"/>
                  </a:cubicBezTo>
                  <a:cubicBezTo>
                    <a:pt x="1588" y="143"/>
                    <a:pt x="1552" y="167"/>
                    <a:pt x="1534" y="191"/>
                  </a:cubicBezTo>
                  <a:cubicBezTo>
                    <a:pt x="1505" y="233"/>
                    <a:pt x="1498" y="257"/>
                    <a:pt x="1481" y="305"/>
                  </a:cubicBezTo>
                  <a:cubicBezTo>
                    <a:pt x="1481" y="341"/>
                    <a:pt x="1492" y="425"/>
                    <a:pt x="1450" y="449"/>
                  </a:cubicBezTo>
                  <a:cubicBezTo>
                    <a:pt x="1450" y="455"/>
                    <a:pt x="1505" y="455"/>
                    <a:pt x="1511" y="455"/>
                  </a:cubicBezTo>
                  <a:cubicBezTo>
                    <a:pt x="1534" y="455"/>
                    <a:pt x="1558" y="461"/>
                    <a:pt x="1582" y="479"/>
                  </a:cubicBezTo>
                  <a:cubicBezTo>
                    <a:pt x="1636" y="515"/>
                    <a:pt x="1690" y="425"/>
                    <a:pt x="1726" y="479"/>
                  </a:cubicBezTo>
                  <a:cubicBezTo>
                    <a:pt x="1744" y="503"/>
                    <a:pt x="1768" y="527"/>
                    <a:pt x="1768" y="557"/>
                  </a:cubicBezTo>
                  <a:cubicBezTo>
                    <a:pt x="1768" y="611"/>
                    <a:pt x="1822" y="569"/>
                    <a:pt x="1852" y="551"/>
                  </a:cubicBezTo>
                  <a:cubicBezTo>
                    <a:pt x="1906" y="521"/>
                    <a:pt x="1984" y="509"/>
                    <a:pt x="2032" y="473"/>
                  </a:cubicBezTo>
                  <a:cubicBezTo>
                    <a:pt x="2056" y="461"/>
                    <a:pt x="2092" y="461"/>
                    <a:pt x="2122" y="45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3" name="Google Shape;3703;p149"/>
            <p:cNvSpPr/>
            <p:nvPr/>
          </p:nvSpPr>
          <p:spPr>
            <a:xfrm>
              <a:off x="7104890" y="1650163"/>
              <a:ext cx="764447" cy="539023"/>
            </a:xfrm>
            <a:custGeom>
              <a:avLst/>
              <a:gdLst/>
              <a:ahLst/>
              <a:cxnLst/>
              <a:rect l="0" t="0" r="0" b="0"/>
              <a:pathLst>
                <a:path w="2871" h="2026" extrusionOk="0">
                  <a:moveTo>
                    <a:pt x="1869" y="0"/>
                  </a:moveTo>
                  <a:lnTo>
                    <a:pt x="1869" y="0"/>
                  </a:lnTo>
                  <a:cubicBezTo>
                    <a:pt x="1989" y="221"/>
                    <a:pt x="1989" y="221"/>
                    <a:pt x="1989" y="221"/>
                  </a:cubicBezTo>
                  <a:cubicBezTo>
                    <a:pt x="1989" y="263"/>
                    <a:pt x="1947" y="347"/>
                    <a:pt x="1923" y="377"/>
                  </a:cubicBezTo>
                  <a:cubicBezTo>
                    <a:pt x="1893" y="413"/>
                    <a:pt x="1893" y="461"/>
                    <a:pt x="1893" y="503"/>
                  </a:cubicBezTo>
                  <a:lnTo>
                    <a:pt x="1893" y="503"/>
                  </a:lnTo>
                  <a:cubicBezTo>
                    <a:pt x="1923" y="503"/>
                    <a:pt x="1995" y="443"/>
                    <a:pt x="2025" y="431"/>
                  </a:cubicBezTo>
                  <a:cubicBezTo>
                    <a:pt x="2115" y="389"/>
                    <a:pt x="2193" y="335"/>
                    <a:pt x="2295" y="317"/>
                  </a:cubicBezTo>
                  <a:cubicBezTo>
                    <a:pt x="2379" y="305"/>
                    <a:pt x="2421" y="305"/>
                    <a:pt x="2493" y="269"/>
                  </a:cubicBezTo>
                  <a:cubicBezTo>
                    <a:pt x="2516" y="251"/>
                    <a:pt x="2546" y="263"/>
                    <a:pt x="2576" y="251"/>
                  </a:cubicBezTo>
                  <a:cubicBezTo>
                    <a:pt x="2636" y="215"/>
                    <a:pt x="2642" y="251"/>
                    <a:pt x="2600" y="287"/>
                  </a:cubicBezTo>
                  <a:cubicBezTo>
                    <a:pt x="2564" y="317"/>
                    <a:pt x="2582" y="341"/>
                    <a:pt x="2582" y="383"/>
                  </a:cubicBezTo>
                  <a:cubicBezTo>
                    <a:pt x="2606" y="389"/>
                    <a:pt x="2612" y="365"/>
                    <a:pt x="2636" y="359"/>
                  </a:cubicBezTo>
                  <a:cubicBezTo>
                    <a:pt x="2690" y="353"/>
                    <a:pt x="2684" y="389"/>
                    <a:pt x="2726" y="401"/>
                  </a:cubicBezTo>
                  <a:cubicBezTo>
                    <a:pt x="2768" y="413"/>
                    <a:pt x="2852" y="443"/>
                    <a:pt x="2828" y="509"/>
                  </a:cubicBezTo>
                  <a:cubicBezTo>
                    <a:pt x="2804" y="563"/>
                    <a:pt x="2798" y="563"/>
                    <a:pt x="2828" y="617"/>
                  </a:cubicBezTo>
                  <a:cubicBezTo>
                    <a:pt x="2870" y="695"/>
                    <a:pt x="2798" y="737"/>
                    <a:pt x="2732" y="761"/>
                  </a:cubicBezTo>
                  <a:cubicBezTo>
                    <a:pt x="2636" y="791"/>
                    <a:pt x="2624" y="827"/>
                    <a:pt x="2618" y="929"/>
                  </a:cubicBezTo>
                  <a:cubicBezTo>
                    <a:pt x="2612" y="964"/>
                    <a:pt x="2612" y="964"/>
                    <a:pt x="2612" y="964"/>
                  </a:cubicBezTo>
                  <a:cubicBezTo>
                    <a:pt x="2576" y="1006"/>
                    <a:pt x="2576" y="1006"/>
                    <a:pt x="2576" y="1006"/>
                  </a:cubicBezTo>
                  <a:cubicBezTo>
                    <a:pt x="2636" y="1174"/>
                    <a:pt x="2636" y="1174"/>
                    <a:pt x="2636" y="1174"/>
                  </a:cubicBezTo>
                  <a:lnTo>
                    <a:pt x="2636" y="1174"/>
                  </a:lnTo>
                  <a:cubicBezTo>
                    <a:pt x="2486" y="1126"/>
                    <a:pt x="2486" y="1126"/>
                    <a:pt x="2486" y="1126"/>
                  </a:cubicBezTo>
                  <a:cubicBezTo>
                    <a:pt x="2163" y="1342"/>
                    <a:pt x="2163" y="1342"/>
                    <a:pt x="2163" y="1342"/>
                  </a:cubicBezTo>
                  <a:cubicBezTo>
                    <a:pt x="2025" y="1516"/>
                    <a:pt x="2025" y="1516"/>
                    <a:pt x="2025" y="1516"/>
                  </a:cubicBezTo>
                  <a:cubicBezTo>
                    <a:pt x="1893" y="1612"/>
                    <a:pt x="1893" y="1612"/>
                    <a:pt x="1893" y="1612"/>
                  </a:cubicBezTo>
                  <a:lnTo>
                    <a:pt x="1893" y="1612"/>
                  </a:lnTo>
                  <a:cubicBezTo>
                    <a:pt x="1516" y="1977"/>
                    <a:pt x="1516" y="1977"/>
                    <a:pt x="1516" y="1977"/>
                  </a:cubicBezTo>
                  <a:lnTo>
                    <a:pt x="1516" y="1977"/>
                  </a:lnTo>
                  <a:cubicBezTo>
                    <a:pt x="1366" y="1833"/>
                    <a:pt x="1366" y="1833"/>
                    <a:pt x="1366" y="1833"/>
                  </a:cubicBezTo>
                  <a:cubicBezTo>
                    <a:pt x="1324" y="1809"/>
                    <a:pt x="1336" y="1779"/>
                    <a:pt x="1336" y="1737"/>
                  </a:cubicBezTo>
                  <a:cubicBezTo>
                    <a:pt x="1336" y="1689"/>
                    <a:pt x="1306" y="1678"/>
                    <a:pt x="1270" y="1654"/>
                  </a:cubicBezTo>
                  <a:cubicBezTo>
                    <a:pt x="1192" y="1600"/>
                    <a:pt x="1306" y="1468"/>
                    <a:pt x="1270" y="1456"/>
                  </a:cubicBezTo>
                  <a:cubicBezTo>
                    <a:pt x="1240" y="1438"/>
                    <a:pt x="1126" y="1510"/>
                    <a:pt x="1096" y="1528"/>
                  </a:cubicBezTo>
                  <a:cubicBezTo>
                    <a:pt x="1018" y="1570"/>
                    <a:pt x="964" y="1606"/>
                    <a:pt x="910" y="1684"/>
                  </a:cubicBezTo>
                  <a:cubicBezTo>
                    <a:pt x="880" y="1731"/>
                    <a:pt x="856" y="1749"/>
                    <a:pt x="802" y="1761"/>
                  </a:cubicBezTo>
                  <a:cubicBezTo>
                    <a:pt x="749" y="1791"/>
                    <a:pt x="689" y="1761"/>
                    <a:pt x="641" y="1797"/>
                  </a:cubicBezTo>
                  <a:cubicBezTo>
                    <a:pt x="599" y="1827"/>
                    <a:pt x="539" y="1845"/>
                    <a:pt x="497" y="1875"/>
                  </a:cubicBezTo>
                  <a:cubicBezTo>
                    <a:pt x="467" y="1893"/>
                    <a:pt x="449" y="1923"/>
                    <a:pt x="425" y="1947"/>
                  </a:cubicBezTo>
                  <a:cubicBezTo>
                    <a:pt x="395" y="1971"/>
                    <a:pt x="359" y="1965"/>
                    <a:pt x="323" y="1983"/>
                  </a:cubicBezTo>
                  <a:cubicBezTo>
                    <a:pt x="281" y="2007"/>
                    <a:pt x="227" y="2025"/>
                    <a:pt x="179" y="2013"/>
                  </a:cubicBezTo>
                  <a:cubicBezTo>
                    <a:pt x="119" y="1983"/>
                    <a:pt x="119" y="1983"/>
                    <a:pt x="119" y="1983"/>
                  </a:cubicBezTo>
                  <a:lnTo>
                    <a:pt x="119" y="1983"/>
                  </a:lnTo>
                  <a:cubicBezTo>
                    <a:pt x="125" y="1953"/>
                    <a:pt x="131" y="1923"/>
                    <a:pt x="137" y="1893"/>
                  </a:cubicBezTo>
                  <a:cubicBezTo>
                    <a:pt x="143" y="1851"/>
                    <a:pt x="131" y="1749"/>
                    <a:pt x="155" y="1720"/>
                  </a:cubicBezTo>
                  <a:cubicBezTo>
                    <a:pt x="77" y="1576"/>
                    <a:pt x="77" y="1576"/>
                    <a:pt x="77" y="1576"/>
                  </a:cubicBezTo>
                  <a:cubicBezTo>
                    <a:pt x="59" y="1546"/>
                    <a:pt x="0" y="1522"/>
                    <a:pt x="41" y="1492"/>
                  </a:cubicBezTo>
                  <a:cubicBezTo>
                    <a:pt x="119" y="1438"/>
                    <a:pt x="155" y="1336"/>
                    <a:pt x="227" y="1282"/>
                  </a:cubicBezTo>
                  <a:cubicBezTo>
                    <a:pt x="293" y="1234"/>
                    <a:pt x="257" y="1198"/>
                    <a:pt x="323" y="1246"/>
                  </a:cubicBezTo>
                  <a:cubicBezTo>
                    <a:pt x="341" y="1264"/>
                    <a:pt x="365" y="1240"/>
                    <a:pt x="383" y="1234"/>
                  </a:cubicBezTo>
                  <a:cubicBezTo>
                    <a:pt x="467" y="1192"/>
                    <a:pt x="575" y="1192"/>
                    <a:pt x="659" y="1138"/>
                  </a:cubicBezTo>
                  <a:cubicBezTo>
                    <a:pt x="707" y="1108"/>
                    <a:pt x="695" y="1090"/>
                    <a:pt x="749" y="1090"/>
                  </a:cubicBezTo>
                  <a:cubicBezTo>
                    <a:pt x="797" y="1090"/>
                    <a:pt x="856" y="1090"/>
                    <a:pt x="886" y="1054"/>
                  </a:cubicBezTo>
                  <a:cubicBezTo>
                    <a:pt x="910" y="1030"/>
                    <a:pt x="940" y="1006"/>
                    <a:pt x="952" y="977"/>
                  </a:cubicBezTo>
                  <a:cubicBezTo>
                    <a:pt x="958" y="953"/>
                    <a:pt x="958" y="929"/>
                    <a:pt x="970" y="905"/>
                  </a:cubicBezTo>
                  <a:cubicBezTo>
                    <a:pt x="994" y="869"/>
                    <a:pt x="1042" y="833"/>
                    <a:pt x="1090" y="821"/>
                  </a:cubicBezTo>
                  <a:cubicBezTo>
                    <a:pt x="1126" y="809"/>
                    <a:pt x="1144" y="809"/>
                    <a:pt x="1168" y="785"/>
                  </a:cubicBezTo>
                  <a:cubicBezTo>
                    <a:pt x="1186" y="767"/>
                    <a:pt x="1258" y="725"/>
                    <a:pt x="1258" y="713"/>
                  </a:cubicBezTo>
                  <a:cubicBezTo>
                    <a:pt x="1228" y="701"/>
                    <a:pt x="1156" y="635"/>
                    <a:pt x="1144" y="611"/>
                  </a:cubicBezTo>
                  <a:cubicBezTo>
                    <a:pt x="1162" y="593"/>
                    <a:pt x="1210" y="581"/>
                    <a:pt x="1204" y="557"/>
                  </a:cubicBezTo>
                  <a:cubicBezTo>
                    <a:pt x="1198" y="533"/>
                    <a:pt x="1192" y="515"/>
                    <a:pt x="1216" y="497"/>
                  </a:cubicBezTo>
                  <a:lnTo>
                    <a:pt x="1228" y="491"/>
                  </a:lnTo>
                  <a:cubicBezTo>
                    <a:pt x="1258" y="455"/>
                    <a:pt x="1354" y="521"/>
                    <a:pt x="1360" y="473"/>
                  </a:cubicBezTo>
                  <a:cubicBezTo>
                    <a:pt x="1360" y="419"/>
                    <a:pt x="1324" y="371"/>
                    <a:pt x="1378" y="341"/>
                  </a:cubicBezTo>
                  <a:cubicBezTo>
                    <a:pt x="1408" y="329"/>
                    <a:pt x="1432" y="299"/>
                    <a:pt x="1468" y="287"/>
                  </a:cubicBezTo>
                  <a:cubicBezTo>
                    <a:pt x="1498" y="281"/>
                    <a:pt x="1552" y="257"/>
                    <a:pt x="1581" y="239"/>
                  </a:cubicBezTo>
                  <a:cubicBezTo>
                    <a:pt x="1612" y="227"/>
                    <a:pt x="1623" y="197"/>
                    <a:pt x="1647" y="186"/>
                  </a:cubicBezTo>
                  <a:cubicBezTo>
                    <a:pt x="1659" y="186"/>
                    <a:pt x="1749" y="108"/>
                    <a:pt x="1767" y="96"/>
                  </a:cubicBezTo>
                  <a:cubicBezTo>
                    <a:pt x="1785" y="78"/>
                    <a:pt x="1893" y="30"/>
                    <a:pt x="1869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4" name="Google Shape;3704;p149"/>
            <p:cNvSpPr/>
            <p:nvPr/>
          </p:nvSpPr>
          <p:spPr>
            <a:xfrm>
              <a:off x="7463041" y="1912041"/>
              <a:ext cx="742136" cy="967658"/>
            </a:xfrm>
            <a:custGeom>
              <a:avLst/>
              <a:gdLst/>
              <a:ahLst/>
              <a:cxnLst/>
              <a:rect l="0" t="0" r="0" b="0"/>
              <a:pathLst>
                <a:path w="2787" h="3632" extrusionOk="0">
                  <a:moveTo>
                    <a:pt x="48" y="1743"/>
                  </a:moveTo>
                  <a:lnTo>
                    <a:pt x="48" y="1743"/>
                  </a:lnTo>
                  <a:cubicBezTo>
                    <a:pt x="72" y="1725"/>
                    <a:pt x="78" y="1701"/>
                    <a:pt x="90" y="1677"/>
                  </a:cubicBezTo>
                  <a:cubicBezTo>
                    <a:pt x="102" y="1659"/>
                    <a:pt x="132" y="1647"/>
                    <a:pt x="150" y="1635"/>
                  </a:cubicBezTo>
                  <a:cubicBezTo>
                    <a:pt x="162" y="1623"/>
                    <a:pt x="186" y="1629"/>
                    <a:pt x="186" y="1641"/>
                  </a:cubicBezTo>
                  <a:cubicBezTo>
                    <a:pt x="192" y="1653"/>
                    <a:pt x="192" y="1659"/>
                    <a:pt x="192" y="1671"/>
                  </a:cubicBezTo>
                  <a:cubicBezTo>
                    <a:pt x="192" y="1683"/>
                    <a:pt x="198" y="1695"/>
                    <a:pt x="192" y="1707"/>
                  </a:cubicBezTo>
                  <a:cubicBezTo>
                    <a:pt x="186" y="1731"/>
                    <a:pt x="168" y="1749"/>
                    <a:pt x="156" y="1767"/>
                  </a:cubicBezTo>
                  <a:cubicBezTo>
                    <a:pt x="144" y="1803"/>
                    <a:pt x="132" y="1833"/>
                    <a:pt x="90" y="1845"/>
                  </a:cubicBezTo>
                  <a:cubicBezTo>
                    <a:pt x="78" y="1845"/>
                    <a:pt x="66" y="1821"/>
                    <a:pt x="60" y="1809"/>
                  </a:cubicBezTo>
                  <a:cubicBezTo>
                    <a:pt x="48" y="1791"/>
                    <a:pt x="18" y="1785"/>
                    <a:pt x="36" y="1755"/>
                  </a:cubicBezTo>
                  <a:cubicBezTo>
                    <a:pt x="48" y="1743"/>
                    <a:pt x="48" y="1743"/>
                    <a:pt x="48" y="1743"/>
                  </a:cubicBezTo>
                  <a:close/>
                  <a:moveTo>
                    <a:pt x="246" y="1731"/>
                  </a:moveTo>
                  <a:lnTo>
                    <a:pt x="246" y="1731"/>
                  </a:lnTo>
                  <a:cubicBezTo>
                    <a:pt x="317" y="1719"/>
                    <a:pt x="335" y="1695"/>
                    <a:pt x="371" y="1635"/>
                  </a:cubicBezTo>
                  <a:cubicBezTo>
                    <a:pt x="389" y="1605"/>
                    <a:pt x="425" y="1575"/>
                    <a:pt x="449" y="1545"/>
                  </a:cubicBezTo>
                  <a:cubicBezTo>
                    <a:pt x="497" y="1462"/>
                    <a:pt x="527" y="1599"/>
                    <a:pt x="575" y="1617"/>
                  </a:cubicBezTo>
                  <a:cubicBezTo>
                    <a:pt x="641" y="1647"/>
                    <a:pt x="575" y="1701"/>
                    <a:pt x="551" y="1737"/>
                  </a:cubicBezTo>
                  <a:cubicBezTo>
                    <a:pt x="539" y="1761"/>
                    <a:pt x="515" y="1827"/>
                    <a:pt x="473" y="1815"/>
                  </a:cubicBezTo>
                  <a:cubicBezTo>
                    <a:pt x="437" y="1809"/>
                    <a:pt x="443" y="1761"/>
                    <a:pt x="419" y="1749"/>
                  </a:cubicBezTo>
                  <a:cubicBezTo>
                    <a:pt x="377" y="1731"/>
                    <a:pt x="341" y="1767"/>
                    <a:pt x="305" y="1791"/>
                  </a:cubicBezTo>
                  <a:cubicBezTo>
                    <a:pt x="288" y="1803"/>
                    <a:pt x="269" y="1803"/>
                    <a:pt x="251" y="1803"/>
                  </a:cubicBezTo>
                  <a:cubicBezTo>
                    <a:pt x="210" y="1803"/>
                    <a:pt x="227" y="1779"/>
                    <a:pt x="222" y="1755"/>
                  </a:cubicBezTo>
                  <a:cubicBezTo>
                    <a:pt x="246" y="1731"/>
                    <a:pt x="246" y="1731"/>
                    <a:pt x="246" y="1731"/>
                  </a:cubicBezTo>
                  <a:close/>
                  <a:moveTo>
                    <a:pt x="1636" y="660"/>
                  </a:moveTo>
                  <a:lnTo>
                    <a:pt x="1636" y="660"/>
                  </a:lnTo>
                  <a:cubicBezTo>
                    <a:pt x="1642" y="654"/>
                    <a:pt x="1636" y="630"/>
                    <a:pt x="1636" y="618"/>
                  </a:cubicBezTo>
                  <a:cubicBezTo>
                    <a:pt x="1636" y="588"/>
                    <a:pt x="1654" y="558"/>
                    <a:pt x="1684" y="552"/>
                  </a:cubicBezTo>
                  <a:cubicBezTo>
                    <a:pt x="1708" y="552"/>
                    <a:pt x="1720" y="576"/>
                    <a:pt x="1726" y="594"/>
                  </a:cubicBezTo>
                  <a:cubicBezTo>
                    <a:pt x="1732" y="606"/>
                    <a:pt x="1744" y="612"/>
                    <a:pt x="1732" y="630"/>
                  </a:cubicBezTo>
                  <a:cubicBezTo>
                    <a:pt x="1726" y="642"/>
                    <a:pt x="1708" y="642"/>
                    <a:pt x="1702" y="648"/>
                  </a:cubicBezTo>
                  <a:cubicBezTo>
                    <a:pt x="1690" y="660"/>
                    <a:pt x="1678" y="666"/>
                    <a:pt x="1672" y="678"/>
                  </a:cubicBezTo>
                  <a:cubicBezTo>
                    <a:pt x="1666" y="684"/>
                    <a:pt x="1660" y="684"/>
                    <a:pt x="1654" y="690"/>
                  </a:cubicBezTo>
                  <a:cubicBezTo>
                    <a:pt x="1648" y="690"/>
                    <a:pt x="1630" y="684"/>
                    <a:pt x="1636" y="678"/>
                  </a:cubicBezTo>
                  <a:cubicBezTo>
                    <a:pt x="1636" y="660"/>
                    <a:pt x="1636" y="660"/>
                    <a:pt x="1636" y="660"/>
                  </a:cubicBezTo>
                  <a:close/>
                  <a:moveTo>
                    <a:pt x="168" y="995"/>
                  </a:moveTo>
                  <a:lnTo>
                    <a:pt x="168" y="995"/>
                  </a:lnTo>
                  <a:cubicBezTo>
                    <a:pt x="0" y="1157"/>
                    <a:pt x="0" y="1157"/>
                    <a:pt x="0" y="1157"/>
                  </a:cubicBezTo>
                  <a:cubicBezTo>
                    <a:pt x="174" y="1336"/>
                    <a:pt x="174" y="1336"/>
                    <a:pt x="174" y="1336"/>
                  </a:cubicBezTo>
                  <a:cubicBezTo>
                    <a:pt x="192" y="1360"/>
                    <a:pt x="162" y="1348"/>
                    <a:pt x="162" y="1372"/>
                  </a:cubicBezTo>
                  <a:cubicBezTo>
                    <a:pt x="162" y="1390"/>
                    <a:pt x="192" y="1378"/>
                    <a:pt x="198" y="1384"/>
                  </a:cubicBezTo>
                  <a:cubicBezTo>
                    <a:pt x="204" y="1384"/>
                    <a:pt x="216" y="1408"/>
                    <a:pt x="216" y="1414"/>
                  </a:cubicBezTo>
                  <a:cubicBezTo>
                    <a:pt x="227" y="1432"/>
                    <a:pt x="258" y="1408"/>
                    <a:pt x="275" y="1426"/>
                  </a:cubicBezTo>
                  <a:cubicBezTo>
                    <a:pt x="293" y="1432"/>
                    <a:pt x="299" y="1450"/>
                    <a:pt x="311" y="1462"/>
                  </a:cubicBezTo>
                  <a:cubicBezTo>
                    <a:pt x="341" y="1486"/>
                    <a:pt x="371" y="1480"/>
                    <a:pt x="407" y="1473"/>
                  </a:cubicBezTo>
                  <a:cubicBezTo>
                    <a:pt x="437" y="1462"/>
                    <a:pt x="449" y="1444"/>
                    <a:pt x="479" y="1426"/>
                  </a:cubicBezTo>
                  <a:cubicBezTo>
                    <a:pt x="509" y="1402"/>
                    <a:pt x="527" y="1450"/>
                    <a:pt x="569" y="1462"/>
                  </a:cubicBezTo>
                  <a:cubicBezTo>
                    <a:pt x="623" y="1480"/>
                    <a:pt x="665" y="1480"/>
                    <a:pt x="713" y="1432"/>
                  </a:cubicBezTo>
                  <a:cubicBezTo>
                    <a:pt x="749" y="1396"/>
                    <a:pt x="821" y="1342"/>
                    <a:pt x="821" y="1282"/>
                  </a:cubicBezTo>
                  <a:cubicBezTo>
                    <a:pt x="803" y="1270"/>
                    <a:pt x="767" y="1294"/>
                    <a:pt x="749" y="1300"/>
                  </a:cubicBezTo>
                  <a:cubicBezTo>
                    <a:pt x="713" y="1306"/>
                    <a:pt x="725" y="1210"/>
                    <a:pt x="713" y="1181"/>
                  </a:cubicBezTo>
                  <a:cubicBezTo>
                    <a:pt x="695" y="1121"/>
                    <a:pt x="743" y="1067"/>
                    <a:pt x="779" y="1019"/>
                  </a:cubicBezTo>
                  <a:cubicBezTo>
                    <a:pt x="815" y="989"/>
                    <a:pt x="827" y="911"/>
                    <a:pt x="755" y="923"/>
                  </a:cubicBezTo>
                  <a:cubicBezTo>
                    <a:pt x="731" y="929"/>
                    <a:pt x="689" y="947"/>
                    <a:pt x="665" y="917"/>
                  </a:cubicBezTo>
                  <a:cubicBezTo>
                    <a:pt x="647" y="893"/>
                    <a:pt x="731" y="893"/>
                    <a:pt x="743" y="887"/>
                  </a:cubicBezTo>
                  <a:cubicBezTo>
                    <a:pt x="779" y="869"/>
                    <a:pt x="761" y="827"/>
                    <a:pt x="725" y="821"/>
                  </a:cubicBezTo>
                  <a:cubicBezTo>
                    <a:pt x="713" y="815"/>
                    <a:pt x="683" y="803"/>
                    <a:pt x="671" y="791"/>
                  </a:cubicBezTo>
                  <a:cubicBezTo>
                    <a:pt x="641" y="773"/>
                    <a:pt x="635" y="749"/>
                    <a:pt x="611" y="725"/>
                  </a:cubicBezTo>
                  <a:cubicBezTo>
                    <a:pt x="545" y="630"/>
                    <a:pt x="545" y="630"/>
                    <a:pt x="545" y="630"/>
                  </a:cubicBezTo>
                  <a:lnTo>
                    <a:pt x="545" y="630"/>
                  </a:lnTo>
                  <a:cubicBezTo>
                    <a:pt x="168" y="995"/>
                    <a:pt x="168" y="995"/>
                    <a:pt x="168" y="995"/>
                  </a:cubicBezTo>
                  <a:close/>
                  <a:moveTo>
                    <a:pt x="677" y="534"/>
                  </a:moveTo>
                  <a:lnTo>
                    <a:pt x="677" y="534"/>
                  </a:lnTo>
                  <a:lnTo>
                    <a:pt x="677" y="534"/>
                  </a:lnTo>
                  <a:cubicBezTo>
                    <a:pt x="815" y="702"/>
                    <a:pt x="815" y="702"/>
                    <a:pt x="815" y="702"/>
                  </a:cubicBezTo>
                  <a:cubicBezTo>
                    <a:pt x="803" y="714"/>
                    <a:pt x="797" y="744"/>
                    <a:pt x="809" y="755"/>
                  </a:cubicBezTo>
                  <a:cubicBezTo>
                    <a:pt x="815" y="767"/>
                    <a:pt x="839" y="762"/>
                    <a:pt x="851" y="767"/>
                  </a:cubicBezTo>
                  <a:cubicBezTo>
                    <a:pt x="881" y="786"/>
                    <a:pt x="881" y="797"/>
                    <a:pt x="893" y="821"/>
                  </a:cubicBezTo>
                  <a:cubicBezTo>
                    <a:pt x="899" y="833"/>
                    <a:pt x="929" y="851"/>
                    <a:pt x="935" y="845"/>
                  </a:cubicBezTo>
                  <a:cubicBezTo>
                    <a:pt x="959" y="827"/>
                    <a:pt x="941" y="767"/>
                    <a:pt x="995" y="786"/>
                  </a:cubicBezTo>
                  <a:cubicBezTo>
                    <a:pt x="1019" y="791"/>
                    <a:pt x="1042" y="809"/>
                    <a:pt x="1061" y="827"/>
                  </a:cubicBezTo>
                  <a:cubicBezTo>
                    <a:pt x="1079" y="863"/>
                    <a:pt x="1031" y="929"/>
                    <a:pt x="1019" y="965"/>
                  </a:cubicBezTo>
                  <a:cubicBezTo>
                    <a:pt x="1019" y="989"/>
                    <a:pt x="1007" y="1013"/>
                    <a:pt x="1019" y="1037"/>
                  </a:cubicBezTo>
                  <a:cubicBezTo>
                    <a:pt x="1031" y="1061"/>
                    <a:pt x="1061" y="1007"/>
                    <a:pt x="1084" y="1013"/>
                  </a:cubicBezTo>
                  <a:cubicBezTo>
                    <a:pt x="1090" y="1043"/>
                    <a:pt x="1037" y="1055"/>
                    <a:pt x="1066" y="1091"/>
                  </a:cubicBezTo>
                  <a:cubicBezTo>
                    <a:pt x="1090" y="1121"/>
                    <a:pt x="1103" y="1145"/>
                    <a:pt x="1066" y="1175"/>
                  </a:cubicBezTo>
                  <a:cubicBezTo>
                    <a:pt x="1055" y="1222"/>
                    <a:pt x="1007" y="1181"/>
                    <a:pt x="995" y="1157"/>
                  </a:cubicBezTo>
                  <a:cubicBezTo>
                    <a:pt x="977" y="1157"/>
                    <a:pt x="923" y="1222"/>
                    <a:pt x="935" y="1252"/>
                  </a:cubicBezTo>
                  <a:cubicBezTo>
                    <a:pt x="947" y="1276"/>
                    <a:pt x="983" y="1300"/>
                    <a:pt x="959" y="1330"/>
                  </a:cubicBezTo>
                  <a:cubicBezTo>
                    <a:pt x="941" y="1348"/>
                    <a:pt x="941" y="1360"/>
                    <a:pt x="941" y="1390"/>
                  </a:cubicBezTo>
                  <a:cubicBezTo>
                    <a:pt x="935" y="1408"/>
                    <a:pt x="911" y="1426"/>
                    <a:pt x="893" y="1426"/>
                  </a:cubicBezTo>
                  <a:cubicBezTo>
                    <a:pt x="863" y="1438"/>
                    <a:pt x="845" y="1462"/>
                    <a:pt x="839" y="1492"/>
                  </a:cubicBezTo>
                  <a:cubicBezTo>
                    <a:pt x="833" y="1521"/>
                    <a:pt x="809" y="1533"/>
                    <a:pt x="791" y="1552"/>
                  </a:cubicBezTo>
                  <a:cubicBezTo>
                    <a:pt x="767" y="1563"/>
                    <a:pt x="701" y="1629"/>
                    <a:pt x="773" y="1629"/>
                  </a:cubicBezTo>
                  <a:cubicBezTo>
                    <a:pt x="803" y="1629"/>
                    <a:pt x="839" y="1605"/>
                    <a:pt x="845" y="1647"/>
                  </a:cubicBezTo>
                  <a:cubicBezTo>
                    <a:pt x="851" y="1719"/>
                    <a:pt x="863" y="1737"/>
                    <a:pt x="809" y="1779"/>
                  </a:cubicBezTo>
                  <a:cubicBezTo>
                    <a:pt x="791" y="1791"/>
                    <a:pt x="779" y="1809"/>
                    <a:pt x="761" y="1827"/>
                  </a:cubicBezTo>
                  <a:cubicBezTo>
                    <a:pt x="677" y="1905"/>
                    <a:pt x="677" y="1905"/>
                    <a:pt x="677" y="1905"/>
                  </a:cubicBezTo>
                  <a:cubicBezTo>
                    <a:pt x="653" y="1929"/>
                    <a:pt x="665" y="1941"/>
                    <a:pt x="665" y="1971"/>
                  </a:cubicBezTo>
                  <a:cubicBezTo>
                    <a:pt x="665" y="1977"/>
                    <a:pt x="611" y="2049"/>
                    <a:pt x="599" y="2055"/>
                  </a:cubicBezTo>
                  <a:cubicBezTo>
                    <a:pt x="557" y="2067"/>
                    <a:pt x="503" y="2037"/>
                    <a:pt x="539" y="2109"/>
                  </a:cubicBezTo>
                  <a:cubicBezTo>
                    <a:pt x="545" y="2115"/>
                    <a:pt x="557" y="2121"/>
                    <a:pt x="557" y="2127"/>
                  </a:cubicBezTo>
                  <a:cubicBezTo>
                    <a:pt x="557" y="2139"/>
                    <a:pt x="545" y="2145"/>
                    <a:pt x="545" y="2163"/>
                  </a:cubicBezTo>
                  <a:cubicBezTo>
                    <a:pt x="539" y="2187"/>
                    <a:pt x="551" y="2217"/>
                    <a:pt x="515" y="2223"/>
                  </a:cubicBezTo>
                  <a:cubicBezTo>
                    <a:pt x="479" y="2235"/>
                    <a:pt x="473" y="2247"/>
                    <a:pt x="443" y="2217"/>
                  </a:cubicBezTo>
                  <a:cubicBezTo>
                    <a:pt x="425" y="2199"/>
                    <a:pt x="389" y="2199"/>
                    <a:pt x="371" y="2205"/>
                  </a:cubicBezTo>
                  <a:cubicBezTo>
                    <a:pt x="330" y="2223"/>
                    <a:pt x="377" y="2295"/>
                    <a:pt x="323" y="2282"/>
                  </a:cubicBezTo>
                  <a:cubicBezTo>
                    <a:pt x="305" y="2282"/>
                    <a:pt x="264" y="2253"/>
                    <a:pt x="258" y="2288"/>
                  </a:cubicBezTo>
                  <a:cubicBezTo>
                    <a:pt x="258" y="2306"/>
                    <a:pt x="275" y="2306"/>
                    <a:pt x="258" y="2330"/>
                  </a:cubicBezTo>
                  <a:cubicBezTo>
                    <a:pt x="233" y="2360"/>
                    <a:pt x="233" y="2378"/>
                    <a:pt x="258" y="2414"/>
                  </a:cubicBezTo>
                  <a:cubicBezTo>
                    <a:pt x="269" y="2426"/>
                    <a:pt x="282" y="2528"/>
                    <a:pt x="269" y="2540"/>
                  </a:cubicBezTo>
                  <a:cubicBezTo>
                    <a:pt x="258" y="2582"/>
                    <a:pt x="275" y="2660"/>
                    <a:pt x="251" y="2696"/>
                  </a:cubicBezTo>
                  <a:cubicBezTo>
                    <a:pt x="246" y="2702"/>
                    <a:pt x="227" y="2756"/>
                    <a:pt x="258" y="2744"/>
                  </a:cubicBezTo>
                  <a:cubicBezTo>
                    <a:pt x="293" y="2726"/>
                    <a:pt x="282" y="2714"/>
                    <a:pt x="311" y="2684"/>
                  </a:cubicBezTo>
                  <a:cubicBezTo>
                    <a:pt x="341" y="2660"/>
                    <a:pt x="347" y="2780"/>
                    <a:pt x="377" y="2756"/>
                  </a:cubicBezTo>
                  <a:cubicBezTo>
                    <a:pt x="413" y="2732"/>
                    <a:pt x="437" y="2666"/>
                    <a:pt x="485" y="2702"/>
                  </a:cubicBezTo>
                  <a:cubicBezTo>
                    <a:pt x="539" y="2732"/>
                    <a:pt x="539" y="2732"/>
                    <a:pt x="539" y="2732"/>
                  </a:cubicBezTo>
                  <a:cubicBezTo>
                    <a:pt x="563" y="2750"/>
                    <a:pt x="551" y="2804"/>
                    <a:pt x="605" y="2792"/>
                  </a:cubicBezTo>
                  <a:cubicBezTo>
                    <a:pt x="623" y="2786"/>
                    <a:pt x="659" y="2756"/>
                    <a:pt x="665" y="2780"/>
                  </a:cubicBezTo>
                  <a:cubicBezTo>
                    <a:pt x="671" y="2786"/>
                    <a:pt x="701" y="2822"/>
                    <a:pt x="689" y="2834"/>
                  </a:cubicBezTo>
                  <a:cubicBezTo>
                    <a:pt x="635" y="2858"/>
                    <a:pt x="611" y="2870"/>
                    <a:pt x="587" y="2918"/>
                  </a:cubicBezTo>
                  <a:cubicBezTo>
                    <a:pt x="557" y="2978"/>
                    <a:pt x="527" y="2930"/>
                    <a:pt x="491" y="2960"/>
                  </a:cubicBezTo>
                  <a:cubicBezTo>
                    <a:pt x="473" y="2972"/>
                    <a:pt x="455" y="2984"/>
                    <a:pt x="437" y="2984"/>
                  </a:cubicBezTo>
                  <a:cubicBezTo>
                    <a:pt x="389" y="2996"/>
                    <a:pt x="383" y="2912"/>
                    <a:pt x="347" y="2972"/>
                  </a:cubicBezTo>
                  <a:cubicBezTo>
                    <a:pt x="323" y="3014"/>
                    <a:pt x="299" y="3055"/>
                    <a:pt x="317" y="3097"/>
                  </a:cubicBezTo>
                  <a:cubicBezTo>
                    <a:pt x="347" y="3133"/>
                    <a:pt x="377" y="3127"/>
                    <a:pt x="395" y="3181"/>
                  </a:cubicBezTo>
                  <a:cubicBezTo>
                    <a:pt x="401" y="3211"/>
                    <a:pt x="425" y="3211"/>
                    <a:pt x="449" y="3235"/>
                  </a:cubicBezTo>
                  <a:cubicBezTo>
                    <a:pt x="527" y="3349"/>
                    <a:pt x="617" y="3103"/>
                    <a:pt x="677" y="3103"/>
                  </a:cubicBezTo>
                  <a:lnTo>
                    <a:pt x="677" y="3103"/>
                  </a:lnTo>
                  <a:cubicBezTo>
                    <a:pt x="677" y="3115"/>
                    <a:pt x="671" y="3169"/>
                    <a:pt x="677" y="3175"/>
                  </a:cubicBezTo>
                  <a:cubicBezTo>
                    <a:pt x="683" y="3175"/>
                    <a:pt x="683" y="3175"/>
                    <a:pt x="683" y="3175"/>
                  </a:cubicBezTo>
                  <a:cubicBezTo>
                    <a:pt x="731" y="3121"/>
                    <a:pt x="767" y="3163"/>
                    <a:pt x="815" y="3193"/>
                  </a:cubicBezTo>
                  <a:cubicBezTo>
                    <a:pt x="869" y="3229"/>
                    <a:pt x="995" y="3187"/>
                    <a:pt x="1001" y="3283"/>
                  </a:cubicBezTo>
                  <a:cubicBezTo>
                    <a:pt x="1001" y="3325"/>
                    <a:pt x="1049" y="3355"/>
                    <a:pt x="1049" y="3367"/>
                  </a:cubicBezTo>
                  <a:cubicBezTo>
                    <a:pt x="1049" y="3403"/>
                    <a:pt x="1007" y="3451"/>
                    <a:pt x="1049" y="3487"/>
                  </a:cubicBezTo>
                  <a:cubicBezTo>
                    <a:pt x="1097" y="3511"/>
                    <a:pt x="1084" y="3541"/>
                    <a:pt x="1061" y="3583"/>
                  </a:cubicBezTo>
                  <a:cubicBezTo>
                    <a:pt x="1037" y="3631"/>
                    <a:pt x="1084" y="3619"/>
                    <a:pt x="1108" y="3595"/>
                  </a:cubicBezTo>
                  <a:cubicBezTo>
                    <a:pt x="1138" y="3559"/>
                    <a:pt x="1216" y="3565"/>
                    <a:pt x="1204" y="3505"/>
                  </a:cubicBezTo>
                  <a:cubicBezTo>
                    <a:pt x="1192" y="3451"/>
                    <a:pt x="1282" y="3379"/>
                    <a:pt x="1318" y="3355"/>
                  </a:cubicBezTo>
                  <a:cubicBezTo>
                    <a:pt x="1354" y="3331"/>
                    <a:pt x="1354" y="3307"/>
                    <a:pt x="1378" y="3283"/>
                  </a:cubicBezTo>
                  <a:cubicBezTo>
                    <a:pt x="1384" y="3271"/>
                    <a:pt x="1420" y="3301"/>
                    <a:pt x="1432" y="3301"/>
                  </a:cubicBezTo>
                  <a:cubicBezTo>
                    <a:pt x="1564" y="3289"/>
                    <a:pt x="1564" y="3289"/>
                    <a:pt x="1564" y="3289"/>
                  </a:cubicBezTo>
                  <a:cubicBezTo>
                    <a:pt x="1630" y="3289"/>
                    <a:pt x="1720" y="3181"/>
                    <a:pt x="1732" y="3115"/>
                  </a:cubicBezTo>
                  <a:cubicBezTo>
                    <a:pt x="1744" y="3002"/>
                    <a:pt x="1768" y="3068"/>
                    <a:pt x="1834" y="3031"/>
                  </a:cubicBezTo>
                  <a:cubicBezTo>
                    <a:pt x="1894" y="2996"/>
                    <a:pt x="1953" y="2858"/>
                    <a:pt x="1989" y="2984"/>
                  </a:cubicBezTo>
                  <a:cubicBezTo>
                    <a:pt x="2001" y="3020"/>
                    <a:pt x="2037" y="2996"/>
                    <a:pt x="2055" y="2978"/>
                  </a:cubicBezTo>
                  <a:cubicBezTo>
                    <a:pt x="2085" y="2930"/>
                    <a:pt x="2097" y="2918"/>
                    <a:pt x="2139" y="2882"/>
                  </a:cubicBezTo>
                  <a:lnTo>
                    <a:pt x="2139" y="2882"/>
                  </a:lnTo>
                  <a:cubicBezTo>
                    <a:pt x="2211" y="2852"/>
                    <a:pt x="2211" y="2852"/>
                    <a:pt x="2211" y="2852"/>
                  </a:cubicBezTo>
                  <a:cubicBezTo>
                    <a:pt x="2247" y="2822"/>
                    <a:pt x="2277" y="2792"/>
                    <a:pt x="2301" y="2762"/>
                  </a:cubicBezTo>
                  <a:cubicBezTo>
                    <a:pt x="2313" y="2750"/>
                    <a:pt x="2349" y="2678"/>
                    <a:pt x="2367" y="2690"/>
                  </a:cubicBezTo>
                  <a:cubicBezTo>
                    <a:pt x="2385" y="2702"/>
                    <a:pt x="2403" y="2732"/>
                    <a:pt x="2433" y="2726"/>
                  </a:cubicBezTo>
                  <a:cubicBezTo>
                    <a:pt x="2445" y="2720"/>
                    <a:pt x="2457" y="2660"/>
                    <a:pt x="2487" y="2648"/>
                  </a:cubicBezTo>
                  <a:cubicBezTo>
                    <a:pt x="2505" y="2636"/>
                    <a:pt x="2499" y="2618"/>
                    <a:pt x="2493" y="2600"/>
                  </a:cubicBezTo>
                  <a:cubicBezTo>
                    <a:pt x="2493" y="2558"/>
                    <a:pt x="2493" y="2534"/>
                    <a:pt x="2505" y="2492"/>
                  </a:cubicBezTo>
                  <a:cubicBezTo>
                    <a:pt x="2505" y="2456"/>
                    <a:pt x="2463" y="2456"/>
                    <a:pt x="2463" y="2420"/>
                  </a:cubicBezTo>
                  <a:cubicBezTo>
                    <a:pt x="2463" y="2408"/>
                    <a:pt x="2469" y="2384"/>
                    <a:pt x="2469" y="2366"/>
                  </a:cubicBezTo>
                  <a:cubicBezTo>
                    <a:pt x="2475" y="2348"/>
                    <a:pt x="2523" y="2354"/>
                    <a:pt x="2535" y="2354"/>
                  </a:cubicBezTo>
                  <a:cubicBezTo>
                    <a:pt x="2595" y="2330"/>
                    <a:pt x="2511" y="2264"/>
                    <a:pt x="2517" y="2253"/>
                  </a:cubicBezTo>
                  <a:cubicBezTo>
                    <a:pt x="2517" y="2229"/>
                    <a:pt x="2613" y="2264"/>
                    <a:pt x="2631" y="2264"/>
                  </a:cubicBezTo>
                  <a:cubicBezTo>
                    <a:pt x="2649" y="2264"/>
                    <a:pt x="2649" y="2312"/>
                    <a:pt x="2667" y="2330"/>
                  </a:cubicBezTo>
                  <a:cubicBezTo>
                    <a:pt x="2696" y="2348"/>
                    <a:pt x="2696" y="2277"/>
                    <a:pt x="2703" y="2271"/>
                  </a:cubicBezTo>
                  <a:cubicBezTo>
                    <a:pt x="2714" y="2253"/>
                    <a:pt x="2732" y="2247"/>
                    <a:pt x="2744" y="2229"/>
                  </a:cubicBezTo>
                  <a:cubicBezTo>
                    <a:pt x="2756" y="2223"/>
                    <a:pt x="2727" y="2199"/>
                    <a:pt x="2720" y="2187"/>
                  </a:cubicBezTo>
                  <a:cubicBezTo>
                    <a:pt x="2720" y="2145"/>
                    <a:pt x="2738" y="2079"/>
                    <a:pt x="2756" y="2043"/>
                  </a:cubicBezTo>
                  <a:cubicBezTo>
                    <a:pt x="2786" y="1983"/>
                    <a:pt x="2720" y="2019"/>
                    <a:pt x="2703" y="1983"/>
                  </a:cubicBezTo>
                  <a:cubicBezTo>
                    <a:pt x="2690" y="1959"/>
                    <a:pt x="2672" y="1971"/>
                    <a:pt x="2643" y="1965"/>
                  </a:cubicBezTo>
                  <a:cubicBezTo>
                    <a:pt x="2619" y="1959"/>
                    <a:pt x="2649" y="1899"/>
                    <a:pt x="2643" y="1881"/>
                  </a:cubicBezTo>
                  <a:cubicBezTo>
                    <a:pt x="2631" y="1857"/>
                    <a:pt x="2529" y="1851"/>
                    <a:pt x="2505" y="1851"/>
                  </a:cubicBezTo>
                  <a:cubicBezTo>
                    <a:pt x="2457" y="1851"/>
                    <a:pt x="2469" y="1869"/>
                    <a:pt x="2445" y="1827"/>
                  </a:cubicBezTo>
                  <a:cubicBezTo>
                    <a:pt x="2427" y="1809"/>
                    <a:pt x="2421" y="1773"/>
                    <a:pt x="2409" y="1749"/>
                  </a:cubicBezTo>
                  <a:cubicBezTo>
                    <a:pt x="2385" y="1707"/>
                    <a:pt x="2421" y="1695"/>
                    <a:pt x="2433" y="1665"/>
                  </a:cubicBezTo>
                  <a:cubicBezTo>
                    <a:pt x="2439" y="1593"/>
                    <a:pt x="2439" y="1575"/>
                    <a:pt x="2397" y="1521"/>
                  </a:cubicBezTo>
                  <a:cubicBezTo>
                    <a:pt x="2367" y="1480"/>
                    <a:pt x="2433" y="1450"/>
                    <a:pt x="2439" y="1414"/>
                  </a:cubicBezTo>
                  <a:cubicBezTo>
                    <a:pt x="2457" y="1318"/>
                    <a:pt x="2457" y="1318"/>
                    <a:pt x="2457" y="1318"/>
                  </a:cubicBezTo>
                  <a:cubicBezTo>
                    <a:pt x="2463" y="1270"/>
                    <a:pt x="2499" y="1246"/>
                    <a:pt x="2511" y="1204"/>
                  </a:cubicBezTo>
                  <a:cubicBezTo>
                    <a:pt x="2517" y="1187"/>
                    <a:pt x="2505" y="1175"/>
                    <a:pt x="2529" y="1157"/>
                  </a:cubicBezTo>
                  <a:cubicBezTo>
                    <a:pt x="2559" y="1133"/>
                    <a:pt x="2559" y="1127"/>
                    <a:pt x="2535" y="1091"/>
                  </a:cubicBezTo>
                  <a:cubicBezTo>
                    <a:pt x="2517" y="1049"/>
                    <a:pt x="2415" y="1037"/>
                    <a:pt x="2445" y="1001"/>
                  </a:cubicBezTo>
                  <a:cubicBezTo>
                    <a:pt x="2463" y="977"/>
                    <a:pt x="2505" y="947"/>
                    <a:pt x="2535" y="953"/>
                  </a:cubicBezTo>
                  <a:cubicBezTo>
                    <a:pt x="2559" y="953"/>
                    <a:pt x="2529" y="995"/>
                    <a:pt x="2547" y="1007"/>
                  </a:cubicBezTo>
                  <a:cubicBezTo>
                    <a:pt x="2589" y="1025"/>
                    <a:pt x="2619" y="1007"/>
                    <a:pt x="2643" y="977"/>
                  </a:cubicBezTo>
                  <a:cubicBezTo>
                    <a:pt x="2685" y="917"/>
                    <a:pt x="2667" y="881"/>
                    <a:pt x="2661" y="821"/>
                  </a:cubicBezTo>
                  <a:cubicBezTo>
                    <a:pt x="2643" y="720"/>
                    <a:pt x="2541" y="773"/>
                    <a:pt x="2469" y="744"/>
                  </a:cubicBezTo>
                  <a:cubicBezTo>
                    <a:pt x="2403" y="714"/>
                    <a:pt x="2373" y="749"/>
                    <a:pt x="2319" y="738"/>
                  </a:cubicBezTo>
                  <a:cubicBezTo>
                    <a:pt x="2295" y="738"/>
                    <a:pt x="2277" y="714"/>
                    <a:pt x="2247" y="714"/>
                  </a:cubicBezTo>
                  <a:cubicBezTo>
                    <a:pt x="2217" y="707"/>
                    <a:pt x="2187" y="720"/>
                    <a:pt x="2163" y="696"/>
                  </a:cubicBezTo>
                  <a:cubicBezTo>
                    <a:pt x="2109" y="648"/>
                    <a:pt x="2007" y="731"/>
                    <a:pt x="2007" y="660"/>
                  </a:cubicBezTo>
                  <a:cubicBezTo>
                    <a:pt x="2007" y="642"/>
                    <a:pt x="2013" y="612"/>
                    <a:pt x="2019" y="594"/>
                  </a:cubicBezTo>
                  <a:cubicBezTo>
                    <a:pt x="1995" y="564"/>
                    <a:pt x="2037" y="510"/>
                    <a:pt x="2079" y="534"/>
                  </a:cubicBezTo>
                  <a:cubicBezTo>
                    <a:pt x="2139" y="558"/>
                    <a:pt x="2127" y="462"/>
                    <a:pt x="2127" y="444"/>
                  </a:cubicBezTo>
                  <a:cubicBezTo>
                    <a:pt x="2103" y="426"/>
                    <a:pt x="1965" y="510"/>
                    <a:pt x="2025" y="408"/>
                  </a:cubicBezTo>
                  <a:cubicBezTo>
                    <a:pt x="2067" y="336"/>
                    <a:pt x="1965" y="312"/>
                    <a:pt x="2055" y="246"/>
                  </a:cubicBezTo>
                  <a:cubicBezTo>
                    <a:pt x="2085" y="222"/>
                    <a:pt x="2121" y="180"/>
                    <a:pt x="2109" y="138"/>
                  </a:cubicBezTo>
                  <a:cubicBezTo>
                    <a:pt x="2097" y="114"/>
                    <a:pt x="2079" y="19"/>
                    <a:pt x="2061" y="0"/>
                  </a:cubicBezTo>
                  <a:cubicBezTo>
                    <a:pt x="2007" y="0"/>
                    <a:pt x="1899" y="96"/>
                    <a:pt x="1846" y="120"/>
                  </a:cubicBezTo>
                  <a:cubicBezTo>
                    <a:pt x="1756" y="162"/>
                    <a:pt x="1672" y="180"/>
                    <a:pt x="1570" y="192"/>
                  </a:cubicBezTo>
                  <a:cubicBezTo>
                    <a:pt x="1516" y="198"/>
                    <a:pt x="1426" y="198"/>
                    <a:pt x="1378" y="216"/>
                  </a:cubicBezTo>
                  <a:lnTo>
                    <a:pt x="1378" y="216"/>
                  </a:lnTo>
                  <a:cubicBezTo>
                    <a:pt x="1384" y="282"/>
                    <a:pt x="1384" y="282"/>
                    <a:pt x="1384" y="282"/>
                  </a:cubicBezTo>
                  <a:cubicBezTo>
                    <a:pt x="1384" y="294"/>
                    <a:pt x="1390" y="294"/>
                    <a:pt x="1384" y="306"/>
                  </a:cubicBezTo>
                  <a:cubicBezTo>
                    <a:pt x="1372" y="330"/>
                    <a:pt x="1384" y="360"/>
                    <a:pt x="1390" y="384"/>
                  </a:cubicBezTo>
                  <a:cubicBezTo>
                    <a:pt x="1390" y="390"/>
                    <a:pt x="1384" y="402"/>
                    <a:pt x="1378" y="414"/>
                  </a:cubicBezTo>
                  <a:cubicBezTo>
                    <a:pt x="1372" y="426"/>
                    <a:pt x="1372" y="444"/>
                    <a:pt x="1372" y="462"/>
                  </a:cubicBezTo>
                  <a:cubicBezTo>
                    <a:pt x="1528" y="678"/>
                    <a:pt x="1528" y="678"/>
                    <a:pt x="1528" y="678"/>
                  </a:cubicBezTo>
                  <a:lnTo>
                    <a:pt x="1528" y="678"/>
                  </a:lnTo>
                  <a:cubicBezTo>
                    <a:pt x="1546" y="684"/>
                    <a:pt x="1546" y="684"/>
                    <a:pt x="1546" y="684"/>
                  </a:cubicBezTo>
                  <a:cubicBezTo>
                    <a:pt x="1558" y="690"/>
                    <a:pt x="1558" y="702"/>
                    <a:pt x="1552" y="714"/>
                  </a:cubicBezTo>
                  <a:cubicBezTo>
                    <a:pt x="1552" y="725"/>
                    <a:pt x="1534" y="738"/>
                    <a:pt x="1522" y="744"/>
                  </a:cubicBezTo>
                  <a:cubicBezTo>
                    <a:pt x="1522" y="749"/>
                    <a:pt x="1510" y="762"/>
                    <a:pt x="1498" y="762"/>
                  </a:cubicBezTo>
                  <a:cubicBezTo>
                    <a:pt x="1486" y="755"/>
                    <a:pt x="1486" y="738"/>
                    <a:pt x="1492" y="725"/>
                  </a:cubicBezTo>
                  <a:lnTo>
                    <a:pt x="1492" y="725"/>
                  </a:lnTo>
                  <a:cubicBezTo>
                    <a:pt x="1462" y="725"/>
                    <a:pt x="1462" y="725"/>
                    <a:pt x="1462" y="725"/>
                  </a:cubicBezTo>
                  <a:cubicBezTo>
                    <a:pt x="1432" y="725"/>
                    <a:pt x="1438" y="797"/>
                    <a:pt x="1414" y="815"/>
                  </a:cubicBezTo>
                  <a:cubicBezTo>
                    <a:pt x="1414" y="821"/>
                    <a:pt x="1390" y="827"/>
                    <a:pt x="1396" y="839"/>
                  </a:cubicBezTo>
                  <a:cubicBezTo>
                    <a:pt x="1444" y="881"/>
                    <a:pt x="1402" y="899"/>
                    <a:pt x="1378" y="935"/>
                  </a:cubicBezTo>
                  <a:cubicBezTo>
                    <a:pt x="1354" y="965"/>
                    <a:pt x="1330" y="1013"/>
                    <a:pt x="1300" y="1037"/>
                  </a:cubicBezTo>
                  <a:cubicBezTo>
                    <a:pt x="1276" y="1067"/>
                    <a:pt x="1246" y="1007"/>
                    <a:pt x="1246" y="983"/>
                  </a:cubicBezTo>
                  <a:cubicBezTo>
                    <a:pt x="1252" y="971"/>
                    <a:pt x="1282" y="941"/>
                    <a:pt x="1276" y="935"/>
                  </a:cubicBezTo>
                  <a:cubicBezTo>
                    <a:pt x="1270" y="917"/>
                    <a:pt x="1246" y="911"/>
                    <a:pt x="1258" y="887"/>
                  </a:cubicBezTo>
                  <a:cubicBezTo>
                    <a:pt x="1282" y="857"/>
                    <a:pt x="1276" y="845"/>
                    <a:pt x="1234" y="833"/>
                  </a:cubicBezTo>
                  <a:cubicBezTo>
                    <a:pt x="1198" y="827"/>
                    <a:pt x="1138" y="851"/>
                    <a:pt x="1121" y="815"/>
                  </a:cubicBezTo>
                  <a:cubicBezTo>
                    <a:pt x="1114" y="803"/>
                    <a:pt x="1108" y="791"/>
                    <a:pt x="1126" y="786"/>
                  </a:cubicBezTo>
                  <a:cubicBezTo>
                    <a:pt x="1174" y="767"/>
                    <a:pt x="1121" y="720"/>
                    <a:pt x="1103" y="707"/>
                  </a:cubicBezTo>
                  <a:cubicBezTo>
                    <a:pt x="1084" y="696"/>
                    <a:pt x="1037" y="636"/>
                    <a:pt x="1042" y="612"/>
                  </a:cubicBezTo>
                  <a:cubicBezTo>
                    <a:pt x="1055" y="588"/>
                    <a:pt x="1073" y="564"/>
                    <a:pt x="1042" y="552"/>
                  </a:cubicBezTo>
                  <a:cubicBezTo>
                    <a:pt x="1013" y="540"/>
                    <a:pt x="989" y="582"/>
                    <a:pt x="971" y="540"/>
                  </a:cubicBezTo>
                  <a:cubicBezTo>
                    <a:pt x="815" y="360"/>
                    <a:pt x="815" y="360"/>
                    <a:pt x="815" y="360"/>
                  </a:cubicBezTo>
                  <a:lnTo>
                    <a:pt x="815" y="360"/>
                  </a:lnTo>
                  <a:lnTo>
                    <a:pt x="677" y="5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5" name="Google Shape;3705;p149"/>
            <p:cNvSpPr/>
            <p:nvPr/>
          </p:nvSpPr>
          <p:spPr>
            <a:xfrm>
              <a:off x="6679806" y="1950794"/>
              <a:ext cx="1373891" cy="1346970"/>
            </a:xfrm>
            <a:custGeom>
              <a:avLst/>
              <a:gdLst/>
              <a:ahLst/>
              <a:cxnLst/>
              <a:rect l="0" t="0" r="0" b="0"/>
              <a:pathLst>
                <a:path w="5161" h="5058" extrusionOk="0">
                  <a:moveTo>
                    <a:pt x="2991" y="1599"/>
                  </a:moveTo>
                  <a:lnTo>
                    <a:pt x="2991" y="1599"/>
                  </a:lnTo>
                  <a:cubicBezTo>
                    <a:pt x="3015" y="1581"/>
                    <a:pt x="3021" y="1557"/>
                    <a:pt x="3033" y="1533"/>
                  </a:cubicBezTo>
                  <a:cubicBezTo>
                    <a:pt x="3045" y="1515"/>
                    <a:pt x="3075" y="1503"/>
                    <a:pt x="3093" y="1491"/>
                  </a:cubicBezTo>
                  <a:cubicBezTo>
                    <a:pt x="3105" y="1479"/>
                    <a:pt x="3129" y="1485"/>
                    <a:pt x="3129" y="1497"/>
                  </a:cubicBezTo>
                  <a:cubicBezTo>
                    <a:pt x="3135" y="1509"/>
                    <a:pt x="3135" y="1515"/>
                    <a:pt x="3135" y="1527"/>
                  </a:cubicBezTo>
                  <a:cubicBezTo>
                    <a:pt x="3135" y="1539"/>
                    <a:pt x="3141" y="1551"/>
                    <a:pt x="3135" y="1563"/>
                  </a:cubicBezTo>
                  <a:cubicBezTo>
                    <a:pt x="3129" y="1587"/>
                    <a:pt x="3111" y="1605"/>
                    <a:pt x="3099" y="1623"/>
                  </a:cubicBezTo>
                  <a:cubicBezTo>
                    <a:pt x="3087" y="1659"/>
                    <a:pt x="3075" y="1689"/>
                    <a:pt x="3033" y="1701"/>
                  </a:cubicBezTo>
                  <a:cubicBezTo>
                    <a:pt x="3021" y="1701"/>
                    <a:pt x="3009" y="1677"/>
                    <a:pt x="3003" y="1665"/>
                  </a:cubicBezTo>
                  <a:cubicBezTo>
                    <a:pt x="2991" y="1647"/>
                    <a:pt x="2961" y="1641"/>
                    <a:pt x="2979" y="1611"/>
                  </a:cubicBezTo>
                  <a:cubicBezTo>
                    <a:pt x="2991" y="1599"/>
                    <a:pt x="2991" y="1599"/>
                    <a:pt x="2991" y="1599"/>
                  </a:cubicBezTo>
                  <a:close/>
                  <a:moveTo>
                    <a:pt x="3189" y="1587"/>
                  </a:moveTo>
                  <a:lnTo>
                    <a:pt x="3189" y="1587"/>
                  </a:lnTo>
                  <a:cubicBezTo>
                    <a:pt x="3260" y="1575"/>
                    <a:pt x="3278" y="1551"/>
                    <a:pt x="3314" y="1491"/>
                  </a:cubicBezTo>
                  <a:cubicBezTo>
                    <a:pt x="3332" y="1461"/>
                    <a:pt x="3368" y="1431"/>
                    <a:pt x="3392" y="1401"/>
                  </a:cubicBezTo>
                  <a:cubicBezTo>
                    <a:pt x="3440" y="1318"/>
                    <a:pt x="3470" y="1455"/>
                    <a:pt x="3518" y="1473"/>
                  </a:cubicBezTo>
                  <a:cubicBezTo>
                    <a:pt x="3584" y="1503"/>
                    <a:pt x="3518" y="1557"/>
                    <a:pt x="3494" y="1593"/>
                  </a:cubicBezTo>
                  <a:cubicBezTo>
                    <a:pt x="3482" y="1617"/>
                    <a:pt x="3458" y="1683"/>
                    <a:pt x="3416" y="1671"/>
                  </a:cubicBezTo>
                  <a:cubicBezTo>
                    <a:pt x="3380" y="1665"/>
                    <a:pt x="3386" y="1617"/>
                    <a:pt x="3362" y="1605"/>
                  </a:cubicBezTo>
                  <a:cubicBezTo>
                    <a:pt x="3320" y="1587"/>
                    <a:pt x="3284" y="1623"/>
                    <a:pt x="3248" y="1647"/>
                  </a:cubicBezTo>
                  <a:cubicBezTo>
                    <a:pt x="3231" y="1659"/>
                    <a:pt x="3212" y="1659"/>
                    <a:pt x="3194" y="1659"/>
                  </a:cubicBezTo>
                  <a:cubicBezTo>
                    <a:pt x="3153" y="1659"/>
                    <a:pt x="3170" y="1635"/>
                    <a:pt x="3165" y="1611"/>
                  </a:cubicBezTo>
                  <a:cubicBezTo>
                    <a:pt x="3189" y="1587"/>
                    <a:pt x="3189" y="1587"/>
                    <a:pt x="3189" y="1587"/>
                  </a:cubicBezTo>
                  <a:close/>
                  <a:moveTo>
                    <a:pt x="3758" y="216"/>
                  </a:moveTo>
                  <a:lnTo>
                    <a:pt x="3758" y="216"/>
                  </a:lnTo>
                  <a:cubicBezTo>
                    <a:pt x="4081" y="0"/>
                    <a:pt x="4081" y="0"/>
                    <a:pt x="4081" y="0"/>
                  </a:cubicBezTo>
                  <a:cubicBezTo>
                    <a:pt x="4231" y="48"/>
                    <a:pt x="4231" y="48"/>
                    <a:pt x="4231" y="48"/>
                  </a:cubicBezTo>
                  <a:lnTo>
                    <a:pt x="4231" y="48"/>
                  </a:lnTo>
                  <a:cubicBezTo>
                    <a:pt x="4321" y="72"/>
                    <a:pt x="4321" y="72"/>
                    <a:pt x="4321" y="72"/>
                  </a:cubicBezTo>
                  <a:lnTo>
                    <a:pt x="4321" y="72"/>
                  </a:lnTo>
                  <a:cubicBezTo>
                    <a:pt x="4327" y="138"/>
                    <a:pt x="4327" y="138"/>
                    <a:pt x="4327" y="138"/>
                  </a:cubicBezTo>
                  <a:cubicBezTo>
                    <a:pt x="4327" y="150"/>
                    <a:pt x="4333" y="150"/>
                    <a:pt x="4327" y="162"/>
                  </a:cubicBezTo>
                  <a:cubicBezTo>
                    <a:pt x="4315" y="186"/>
                    <a:pt x="4327" y="216"/>
                    <a:pt x="4333" y="240"/>
                  </a:cubicBezTo>
                  <a:cubicBezTo>
                    <a:pt x="4333" y="246"/>
                    <a:pt x="4327" y="258"/>
                    <a:pt x="4321" y="270"/>
                  </a:cubicBezTo>
                  <a:cubicBezTo>
                    <a:pt x="4315" y="282"/>
                    <a:pt x="4315" y="300"/>
                    <a:pt x="4315" y="318"/>
                  </a:cubicBezTo>
                  <a:cubicBezTo>
                    <a:pt x="4471" y="534"/>
                    <a:pt x="4471" y="534"/>
                    <a:pt x="4471" y="534"/>
                  </a:cubicBezTo>
                  <a:lnTo>
                    <a:pt x="4471" y="534"/>
                  </a:lnTo>
                  <a:cubicBezTo>
                    <a:pt x="4435" y="581"/>
                    <a:pt x="4435" y="581"/>
                    <a:pt x="4435" y="581"/>
                  </a:cubicBezTo>
                  <a:lnTo>
                    <a:pt x="4435" y="581"/>
                  </a:lnTo>
                  <a:cubicBezTo>
                    <a:pt x="4405" y="581"/>
                    <a:pt x="4405" y="581"/>
                    <a:pt x="4405" y="581"/>
                  </a:cubicBezTo>
                  <a:cubicBezTo>
                    <a:pt x="4375" y="581"/>
                    <a:pt x="4381" y="653"/>
                    <a:pt x="4357" y="671"/>
                  </a:cubicBezTo>
                  <a:cubicBezTo>
                    <a:pt x="4357" y="677"/>
                    <a:pt x="4333" y="683"/>
                    <a:pt x="4339" y="695"/>
                  </a:cubicBezTo>
                  <a:cubicBezTo>
                    <a:pt x="4387" y="737"/>
                    <a:pt x="4345" y="755"/>
                    <a:pt x="4321" y="791"/>
                  </a:cubicBezTo>
                  <a:cubicBezTo>
                    <a:pt x="4297" y="821"/>
                    <a:pt x="4273" y="869"/>
                    <a:pt x="4243" y="893"/>
                  </a:cubicBezTo>
                  <a:cubicBezTo>
                    <a:pt x="4219" y="923"/>
                    <a:pt x="4189" y="863"/>
                    <a:pt x="4189" y="839"/>
                  </a:cubicBezTo>
                  <a:cubicBezTo>
                    <a:pt x="4195" y="827"/>
                    <a:pt x="4225" y="797"/>
                    <a:pt x="4219" y="791"/>
                  </a:cubicBezTo>
                  <a:cubicBezTo>
                    <a:pt x="4213" y="773"/>
                    <a:pt x="4189" y="767"/>
                    <a:pt x="4201" y="743"/>
                  </a:cubicBezTo>
                  <a:cubicBezTo>
                    <a:pt x="4225" y="713"/>
                    <a:pt x="4219" y="701"/>
                    <a:pt x="4177" y="689"/>
                  </a:cubicBezTo>
                  <a:cubicBezTo>
                    <a:pt x="4141" y="683"/>
                    <a:pt x="4081" y="707"/>
                    <a:pt x="4064" y="671"/>
                  </a:cubicBezTo>
                  <a:cubicBezTo>
                    <a:pt x="4057" y="659"/>
                    <a:pt x="4051" y="647"/>
                    <a:pt x="4069" y="642"/>
                  </a:cubicBezTo>
                  <a:cubicBezTo>
                    <a:pt x="4117" y="623"/>
                    <a:pt x="4064" y="576"/>
                    <a:pt x="4046" y="563"/>
                  </a:cubicBezTo>
                  <a:cubicBezTo>
                    <a:pt x="4027" y="552"/>
                    <a:pt x="3980" y="492"/>
                    <a:pt x="3985" y="468"/>
                  </a:cubicBezTo>
                  <a:cubicBezTo>
                    <a:pt x="3998" y="444"/>
                    <a:pt x="4016" y="420"/>
                    <a:pt x="3985" y="408"/>
                  </a:cubicBezTo>
                  <a:cubicBezTo>
                    <a:pt x="3956" y="396"/>
                    <a:pt x="3932" y="438"/>
                    <a:pt x="3914" y="396"/>
                  </a:cubicBezTo>
                  <a:cubicBezTo>
                    <a:pt x="3758" y="216"/>
                    <a:pt x="3758" y="216"/>
                    <a:pt x="3758" y="216"/>
                  </a:cubicBezTo>
                  <a:close/>
                  <a:moveTo>
                    <a:pt x="516" y="4050"/>
                  </a:moveTo>
                  <a:lnTo>
                    <a:pt x="516" y="4050"/>
                  </a:lnTo>
                  <a:cubicBezTo>
                    <a:pt x="510" y="4050"/>
                    <a:pt x="516" y="4044"/>
                    <a:pt x="510" y="4044"/>
                  </a:cubicBezTo>
                  <a:cubicBezTo>
                    <a:pt x="498" y="4038"/>
                    <a:pt x="486" y="4038"/>
                    <a:pt x="474" y="4044"/>
                  </a:cubicBezTo>
                  <a:cubicBezTo>
                    <a:pt x="462" y="4044"/>
                    <a:pt x="456" y="4080"/>
                    <a:pt x="474" y="4080"/>
                  </a:cubicBezTo>
                  <a:cubicBezTo>
                    <a:pt x="486" y="4080"/>
                    <a:pt x="492" y="4074"/>
                    <a:pt x="504" y="4074"/>
                  </a:cubicBezTo>
                  <a:cubicBezTo>
                    <a:pt x="510" y="4074"/>
                    <a:pt x="516" y="4074"/>
                    <a:pt x="516" y="4074"/>
                  </a:cubicBezTo>
                  <a:cubicBezTo>
                    <a:pt x="528" y="4062"/>
                    <a:pt x="522" y="4056"/>
                    <a:pt x="516" y="4050"/>
                  </a:cubicBezTo>
                  <a:close/>
                  <a:moveTo>
                    <a:pt x="654" y="4002"/>
                  </a:moveTo>
                  <a:lnTo>
                    <a:pt x="654" y="4002"/>
                  </a:lnTo>
                  <a:cubicBezTo>
                    <a:pt x="660" y="3984"/>
                    <a:pt x="672" y="3972"/>
                    <a:pt x="684" y="3954"/>
                  </a:cubicBezTo>
                  <a:cubicBezTo>
                    <a:pt x="726" y="3906"/>
                    <a:pt x="767" y="3834"/>
                    <a:pt x="821" y="3786"/>
                  </a:cubicBezTo>
                  <a:cubicBezTo>
                    <a:pt x="845" y="3768"/>
                    <a:pt x="857" y="3738"/>
                    <a:pt x="899" y="3756"/>
                  </a:cubicBezTo>
                  <a:cubicBezTo>
                    <a:pt x="929" y="3774"/>
                    <a:pt x="947" y="3756"/>
                    <a:pt x="965" y="3715"/>
                  </a:cubicBezTo>
                  <a:cubicBezTo>
                    <a:pt x="965" y="3696"/>
                    <a:pt x="947" y="3678"/>
                    <a:pt x="947" y="3667"/>
                  </a:cubicBezTo>
                  <a:cubicBezTo>
                    <a:pt x="989" y="3667"/>
                    <a:pt x="1001" y="3583"/>
                    <a:pt x="1001" y="3553"/>
                  </a:cubicBezTo>
                  <a:cubicBezTo>
                    <a:pt x="1055" y="3553"/>
                    <a:pt x="1061" y="3511"/>
                    <a:pt x="1097" y="3475"/>
                  </a:cubicBezTo>
                  <a:cubicBezTo>
                    <a:pt x="1103" y="3463"/>
                    <a:pt x="1115" y="3427"/>
                    <a:pt x="1121" y="3427"/>
                  </a:cubicBezTo>
                  <a:cubicBezTo>
                    <a:pt x="1151" y="3421"/>
                    <a:pt x="1169" y="3409"/>
                    <a:pt x="1187" y="3385"/>
                  </a:cubicBezTo>
                  <a:cubicBezTo>
                    <a:pt x="1211" y="3367"/>
                    <a:pt x="1199" y="3343"/>
                    <a:pt x="1235" y="3331"/>
                  </a:cubicBezTo>
                  <a:cubicBezTo>
                    <a:pt x="1271" y="3325"/>
                    <a:pt x="1319" y="3301"/>
                    <a:pt x="1355" y="3295"/>
                  </a:cubicBezTo>
                  <a:cubicBezTo>
                    <a:pt x="1397" y="3295"/>
                    <a:pt x="1427" y="3337"/>
                    <a:pt x="1457" y="3325"/>
                  </a:cubicBezTo>
                  <a:cubicBezTo>
                    <a:pt x="1505" y="3331"/>
                    <a:pt x="1511" y="3301"/>
                    <a:pt x="1547" y="3289"/>
                  </a:cubicBezTo>
                  <a:cubicBezTo>
                    <a:pt x="1601" y="3265"/>
                    <a:pt x="1648" y="3247"/>
                    <a:pt x="1702" y="3217"/>
                  </a:cubicBezTo>
                  <a:cubicBezTo>
                    <a:pt x="1714" y="3211"/>
                    <a:pt x="1738" y="3223"/>
                    <a:pt x="1738" y="3205"/>
                  </a:cubicBezTo>
                  <a:cubicBezTo>
                    <a:pt x="1744" y="3169"/>
                    <a:pt x="1750" y="3139"/>
                    <a:pt x="1792" y="3133"/>
                  </a:cubicBezTo>
                  <a:cubicBezTo>
                    <a:pt x="1828" y="3121"/>
                    <a:pt x="1816" y="3121"/>
                    <a:pt x="1834" y="3091"/>
                  </a:cubicBezTo>
                  <a:cubicBezTo>
                    <a:pt x="1840" y="3079"/>
                    <a:pt x="1858" y="3067"/>
                    <a:pt x="1870" y="3061"/>
                  </a:cubicBezTo>
                  <a:cubicBezTo>
                    <a:pt x="1894" y="3043"/>
                    <a:pt x="1900" y="3007"/>
                    <a:pt x="1930" y="2989"/>
                  </a:cubicBezTo>
                  <a:cubicBezTo>
                    <a:pt x="1954" y="2977"/>
                    <a:pt x="2014" y="2977"/>
                    <a:pt x="2038" y="3001"/>
                  </a:cubicBezTo>
                  <a:cubicBezTo>
                    <a:pt x="2080" y="3025"/>
                    <a:pt x="2116" y="3049"/>
                    <a:pt x="2170" y="3031"/>
                  </a:cubicBezTo>
                  <a:cubicBezTo>
                    <a:pt x="2170" y="3025"/>
                    <a:pt x="2170" y="3025"/>
                    <a:pt x="2170" y="3025"/>
                  </a:cubicBezTo>
                  <a:cubicBezTo>
                    <a:pt x="2182" y="3019"/>
                    <a:pt x="2182" y="2995"/>
                    <a:pt x="2200" y="2995"/>
                  </a:cubicBezTo>
                  <a:cubicBezTo>
                    <a:pt x="2230" y="2995"/>
                    <a:pt x="2242" y="2966"/>
                    <a:pt x="2266" y="2966"/>
                  </a:cubicBezTo>
                  <a:cubicBezTo>
                    <a:pt x="2290" y="2966"/>
                    <a:pt x="2308" y="2971"/>
                    <a:pt x="2320" y="2989"/>
                  </a:cubicBezTo>
                  <a:cubicBezTo>
                    <a:pt x="2320" y="3001"/>
                    <a:pt x="2397" y="3007"/>
                    <a:pt x="2421" y="3031"/>
                  </a:cubicBezTo>
                  <a:cubicBezTo>
                    <a:pt x="2451" y="3067"/>
                    <a:pt x="2451" y="3019"/>
                    <a:pt x="2481" y="3037"/>
                  </a:cubicBezTo>
                  <a:cubicBezTo>
                    <a:pt x="2523" y="3061"/>
                    <a:pt x="2583" y="3037"/>
                    <a:pt x="2637" y="3055"/>
                  </a:cubicBezTo>
                  <a:cubicBezTo>
                    <a:pt x="2733" y="3085"/>
                    <a:pt x="2733" y="3085"/>
                    <a:pt x="2733" y="3085"/>
                  </a:cubicBezTo>
                  <a:cubicBezTo>
                    <a:pt x="2769" y="3097"/>
                    <a:pt x="2793" y="3127"/>
                    <a:pt x="2823" y="3145"/>
                  </a:cubicBezTo>
                  <a:cubicBezTo>
                    <a:pt x="2847" y="3145"/>
                    <a:pt x="2883" y="3175"/>
                    <a:pt x="2901" y="3169"/>
                  </a:cubicBezTo>
                  <a:cubicBezTo>
                    <a:pt x="2955" y="3145"/>
                    <a:pt x="2949" y="3127"/>
                    <a:pt x="2997" y="3175"/>
                  </a:cubicBezTo>
                  <a:cubicBezTo>
                    <a:pt x="3063" y="3247"/>
                    <a:pt x="3135" y="3217"/>
                    <a:pt x="3207" y="3253"/>
                  </a:cubicBezTo>
                  <a:cubicBezTo>
                    <a:pt x="3236" y="3271"/>
                    <a:pt x="3350" y="3277"/>
                    <a:pt x="3350" y="3295"/>
                  </a:cubicBezTo>
                  <a:cubicBezTo>
                    <a:pt x="3350" y="3355"/>
                    <a:pt x="3398" y="3319"/>
                    <a:pt x="3428" y="3349"/>
                  </a:cubicBezTo>
                  <a:cubicBezTo>
                    <a:pt x="3446" y="3361"/>
                    <a:pt x="3440" y="3403"/>
                    <a:pt x="3458" y="3403"/>
                  </a:cubicBezTo>
                  <a:cubicBezTo>
                    <a:pt x="3488" y="3403"/>
                    <a:pt x="3500" y="3403"/>
                    <a:pt x="3524" y="3415"/>
                  </a:cubicBezTo>
                  <a:cubicBezTo>
                    <a:pt x="3536" y="3421"/>
                    <a:pt x="3536" y="3433"/>
                    <a:pt x="3542" y="3439"/>
                  </a:cubicBezTo>
                  <a:cubicBezTo>
                    <a:pt x="3566" y="3475"/>
                    <a:pt x="3638" y="3433"/>
                    <a:pt x="3656" y="3475"/>
                  </a:cubicBezTo>
                  <a:cubicBezTo>
                    <a:pt x="3662" y="3487"/>
                    <a:pt x="3668" y="3517"/>
                    <a:pt x="3674" y="3523"/>
                  </a:cubicBezTo>
                  <a:cubicBezTo>
                    <a:pt x="3686" y="3535"/>
                    <a:pt x="3716" y="3517"/>
                    <a:pt x="3716" y="3523"/>
                  </a:cubicBezTo>
                  <a:cubicBezTo>
                    <a:pt x="3722" y="3529"/>
                    <a:pt x="3722" y="3541"/>
                    <a:pt x="3728" y="3547"/>
                  </a:cubicBezTo>
                  <a:cubicBezTo>
                    <a:pt x="3728" y="3559"/>
                    <a:pt x="3734" y="3565"/>
                    <a:pt x="3740" y="3577"/>
                  </a:cubicBezTo>
                  <a:cubicBezTo>
                    <a:pt x="3746" y="3583"/>
                    <a:pt x="3740" y="3583"/>
                    <a:pt x="3740" y="3589"/>
                  </a:cubicBezTo>
                  <a:cubicBezTo>
                    <a:pt x="3752" y="3619"/>
                    <a:pt x="3776" y="3649"/>
                    <a:pt x="3752" y="3673"/>
                  </a:cubicBezTo>
                  <a:cubicBezTo>
                    <a:pt x="3734" y="3691"/>
                    <a:pt x="3740" y="3709"/>
                    <a:pt x="3728" y="3726"/>
                  </a:cubicBezTo>
                  <a:cubicBezTo>
                    <a:pt x="3716" y="3738"/>
                    <a:pt x="3650" y="3726"/>
                    <a:pt x="3638" y="3726"/>
                  </a:cubicBezTo>
                  <a:cubicBezTo>
                    <a:pt x="3620" y="3726"/>
                    <a:pt x="3620" y="3726"/>
                    <a:pt x="3620" y="3726"/>
                  </a:cubicBezTo>
                  <a:cubicBezTo>
                    <a:pt x="3596" y="3726"/>
                    <a:pt x="3464" y="3744"/>
                    <a:pt x="3458" y="3726"/>
                  </a:cubicBezTo>
                  <a:cubicBezTo>
                    <a:pt x="3452" y="3726"/>
                    <a:pt x="3452" y="3726"/>
                    <a:pt x="3452" y="3726"/>
                  </a:cubicBezTo>
                  <a:lnTo>
                    <a:pt x="3452" y="3726"/>
                  </a:lnTo>
                  <a:cubicBezTo>
                    <a:pt x="3530" y="3822"/>
                    <a:pt x="3530" y="3822"/>
                    <a:pt x="3530" y="3822"/>
                  </a:cubicBezTo>
                  <a:cubicBezTo>
                    <a:pt x="3542" y="3822"/>
                    <a:pt x="3554" y="3840"/>
                    <a:pt x="3554" y="3840"/>
                  </a:cubicBezTo>
                  <a:cubicBezTo>
                    <a:pt x="3566" y="3894"/>
                    <a:pt x="3554" y="3930"/>
                    <a:pt x="3560" y="3984"/>
                  </a:cubicBezTo>
                  <a:cubicBezTo>
                    <a:pt x="3566" y="3990"/>
                    <a:pt x="3584" y="4032"/>
                    <a:pt x="3590" y="4044"/>
                  </a:cubicBezTo>
                  <a:cubicBezTo>
                    <a:pt x="3626" y="4116"/>
                    <a:pt x="3680" y="4056"/>
                    <a:pt x="3728" y="4086"/>
                  </a:cubicBezTo>
                  <a:cubicBezTo>
                    <a:pt x="3776" y="4122"/>
                    <a:pt x="3764" y="4218"/>
                    <a:pt x="3776" y="4266"/>
                  </a:cubicBezTo>
                  <a:cubicBezTo>
                    <a:pt x="3782" y="4302"/>
                    <a:pt x="3764" y="4326"/>
                    <a:pt x="3794" y="4356"/>
                  </a:cubicBezTo>
                  <a:cubicBezTo>
                    <a:pt x="3818" y="4380"/>
                    <a:pt x="3854" y="4392"/>
                    <a:pt x="3884" y="4421"/>
                  </a:cubicBezTo>
                  <a:cubicBezTo>
                    <a:pt x="3902" y="4458"/>
                    <a:pt x="3902" y="4493"/>
                    <a:pt x="3920" y="4535"/>
                  </a:cubicBezTo>
                  <a:cubicBezTo>
                    <a:pt x="3932" y="4565"/>
                    <a:pt x="3956" y="4583"/>
                    <a:pt x="3974" y="4607"/>
                  </a:cubicBezTo>
                  <a:cubicBezTo>
                    <a:pt x="4040" y="4691"/>
                    <a:pt x="4069" y="4787"/>
                    <a:pt x="4099" y="4889"/>
                  </a:cubicBezTo>
                  <a:cubicBezTo>
                    <a:pt x="4129" y="4931"/>
                    <a:pt x="4165" y="4967"/>
                    <a:pt x="4195" y="5009"/>
                  </a:cubicBezTo>
                  <a:cubicBezTo>
                    <a:pt x="4225" y="5057"/>
                    <a:pt x="4243" y="5015"/>
                    <a:pt x="4285" y="5003"/>
                  </a:cubicBezTo>
                  <a:cubicBezTo>
                    <a:pt x="4315" y="4991"/>
                    <a:pt x="4357" y="4943"/>
                    <a:pt x="4387" y="4949"/>
                  </a:cubicBezTo>
                  <a:cubicBezTo>
                    <a:pt x="4411" y="4955"/>
                    <a:pt x="4417" y="4961"/>
                    <a:pt x="4435" y="4949"/>
                  </a:cubicBezTo>
                  <a:cubicBezTo>
                    <a:pt x="4537" y="4877"/>
                    <a:pt x="4537" y="4877"/>
                    <a:pt x="4537" y="4877"/>
                  </a:cubicBezTo>
                  <a:cubicBezTo>
                    <a:pt x="4549" y="4865"/>
                    <a:pt x="4573" y="4847"/>
                    <a:pt x="4579" y="4835"/>
                  </a:cubicBezTo>
                  <a:cubicBezTo>
                    <a:pt x="4597" y="4817"/>
                    <a:pt x="4591" y="4787"/>
                    <a:pt x="4603" y="4763"/>
                  </a:cubicBezTo>
                  <a:cubicBezTo>
                    <a:pt x="4609" y="4721"/>
                    <a:pt x="4633" y="4739"/>
                    <a:pt x="4657" y="4727"/>
                  </a:cubicBezTo>
                  <a:cubicBezTo>
                    <a:pt x="4723" y="4703"/>
                    <a:pt x="4723" y="4655"/>
                    <a:pt x="4771" y="4613"/>
                  </a:cubicBezTo>
                  <a:cubicBezTo>
                    <a:pt x="4813" y="4583"/>
                    <a:pt x="4813" y="4547"/>
                    <a:pt x="4861" y="4529"/>
                  </a:cubicBezTo>
                  <a:cubicBezTo>
                    <a:pt x="4902" y="4511"/>
                    <a:pt x="4896" y="4500"/>
                    <a:pt x="4879" y="4463"/>
                  </a:cubicBezTo>
                  <a:cubicBezTo>
                    <a:pt x="4855" y="4421"/>
                    <a:pt x="4932" y="4440"/>
                    <a:pt x="4896" y="4374"/>
                  </a:cubicBezTo>
                  <a:cubicBezTo>
                    <a:pt x="4866" y="4320"/>
                    <a:pt x="4908" y="4260"/>
                    <a:pt x="4950" y="4224"/>
                  </a:cubicBezTo>
                  <a:cubicBezTo>
                    <a:pt x="5016" y="4152"/>
                    <a:pt x="5016" y="4152"/>
                    <a:pt x="5016" y="4152"/>
                  </a:cubicBezTo>
                  <a:lnTo>
                    <a:pt x="5016" y="4152"/>
                  </a:lnTo>
                  <a:cubicBezTo>
                    <a:pt x="5034" y="4062"/>
                    <a:pt x="5034" y="4062"/>
                    <a:pt x="5034" y="4062"/>
                  </a:cubicBezTo>
                  <a:cubicBezTo>
                    <a:pt x="5028" y="4026"/>
                    <a:pt x="5040" y="3990"/>
                    <a:pt x="5046" y="3954"/>
                  </a:cubicBezTo>
                  <a:cubicBezTo>
                    <a:pt x="5058" y="3894"/>
                    <a:pt x="5004" y="3948"/>
                    <a:pt x="4986" y="3930"/>
                  </a:cubicBezTo>
                  <a:cubicBezTo>
                    <a:pt x="4962" y="3912"/>
                    <a:pt x="4962" y="3888"/>
                    <a:pt x="4956" y="3864"/>
                  </a:cubicBezTo>
                  <a:cubicBezTo>
                    <a:pt x="4944" y="3816"/>
                    <a:pt x="4914" y="3840"/>
                    <a:pt x="4908" y="3828"/>
                  </a:cubicBezTo>
                  <a:cubicBezTo>
                    <a:pt x="4896" y="3804"/>
                    <a:pt x="4938" y="3733"/>
                    <a:pt x="4944" y="3709"/>
                  </a:cubicBezTo>
                  <a:cubicBezTo>
                    <a:pt x="4968" y="3673"/>
                    <a:pt x="4974" y="3595"/>
                    <a:pt x="4950" y="3559"/>
                  </a:cubicBezTo>
                  <a:cubicBezTo>
                    <a:pt x="4920" y="3523"/>
                    <a:pt x="4908" y="3517"/>
                    <a:pt x="4902" y="3469"/>
                  </a:cubicBezTo>
                  <a:cubicBezTo>
                    <a:pt x="4932" y="3427"/>
                    <a:pt x="4992" y="3481"/>
                    <a:pt x="5028" y="3439"/>
                  </a:cubicBezTo>
                  <a:cubicBezTo>
                    <a:pt x="5046" y="3421"/>
                    <a:pt x="5064" y="3355"/>
                    <a:pt x="5052" y="3337"/>
                  </a:cubicBezTo>
                  <a:cubicBezTo>
                    <a:pt x="5046" y="3313"/>
                    <a:pt x="5058" y="3283"/>
                    <a:pt x="5052" y="3259"/>
                  </a:cubicBezTo>
                  <a:cubicBezTo>
                    <a:pt x="5046" y="3217"/>
                    <a:pt x="5022" y="3205"/>
                    <a:pt x="5046" y="3151"/>
                  </a:cubicBezTo>
                  <a:cubicBezTo>
                    <a:pt x="5070" y="3097"/>
                    <a:pt x="5112" y="3091"/>
                    <a:pt x="5136" y="3037"/>
                  </a:cubicBezTo>
                  <a:cubicBezTo>
                    <a:pt x="5160" y="2977"/>
                    <a:pt x="5130" y="2882"/>
                    <a:pt x="5112" y="2822"/>
                  </a:cubicBezTo>
                  <a:cubicBezTo>
                    <a:pt x="5082" y="2738"/>
                    <a:pt x="5082" y="2738"/>
                    <a:pt x="5082" y="2738"/>
                  </a:cubicBezTo>
                  <a:lnTo>
                    <a:pt x="5082" y="2738"/>
                  </a:lnTo>
                  <a:cubicBezTo>
                    <a:pt x="5040" y="2774"/>
                    <a:pt x="5028" y="2786"/>
                    <a:pt x="4998" y="2834"/>
                  </a:cubicBezTo>
                  <a:cubicBezTo>
                    <a:pt x="4980" y="2852"/>
                    <a:pt x="4944" y="2876"/>
                    <a:pt x="4932" y="2840"/>
                  </a:cubicBezTo>
                  <a:cubicBezTo>
                    <a:pt x="4896" y="2714"/>
                    <a:pt x="4837" y="2852"/>
                    <a:pt x="4777" y="2887"/>
                  </a:cubicBezTo>
                  <a:cubicBezTo>
                    <a:pt x="4711" y="2924"/>
                    <a:pt x="4687" y="2858"/>
                    <a:pt x="4675" y="2971"/>
                  </a:cubicBezTo>
                  <a:cubicBezTo>
                    <a:pt x="4663" y="3037"/>
                    <a:pt x="4573" y="3145"/>
                    <a:pt x="4507" y="3145"/>
                  </a:cubicBezTo>
                  <a:cubicBezTo>
                    <a:pt x="4375" y="3157"/>
                    <a:pt x="4375" y="3157"/>
                    <a:pt x="4375" y="3157"/>
                  </a:cubicBezTo>
                  <a:cubicBezTo>
                    <a:pt x="4363" y="3157"/>
                    <a:pt x="4327" y="3127"/>
                    <a:pt x="4321" y="3139"/>
                  </a:cubicBezTo>
                  <a:cubicBezTo>
                    <a:pt x="4297" y="3163"/>
                    <a:pt x="4297" y="3187"/>
                    <a:pt x="4261" y="3211"/>
                  </a:cubicBezTo>
                  <a:cubicBezTo>
                    <a:pt x="4225" y="3235"/>
                    <a:pt x="4135" y="3307"/>
                    <a:pt x="4147" y="3361"/>
                  </a:cubicBezTo>
                  <a:cubicBezTo>
                    <a:pt x="4159" y="3421"/>
                    <a:pt x="4081" y="3415"/>
                    <a:pt x="4051" y="3451"/>
                  </a:cubicBezTo>
                  <a:cubicBezTo>
                    <a:pt x="4027" y="3475"/>
                    <a:pt x="3980" y="3487"/>
                    <a:pt x="4004" y="3439"/>
                  </a:cubicBezTo>
                  <a:cubicBezTo>
                    <a:pt x="4027" y="3397"/>
                    <a:pt x="4040" y="3367"/>
                    <a:pt x="3992" y="3343"/>
                  </a:cubicBezTo>
                  <a:cubicBezTo>
                    <a:pt x="3950" y="3307"/>
                    <a:pt x="3992" y="3259"/>
                    <a:pt x="3992" y="3223"/>
                  </a:cubicBezTo>
                  <a:cubicBezTo>
                    <a:pt x="3992" y="3211"/>
                    <a:pt x="3944" y="3181"/>
                    <a:pt x="3944" y="3139"/>
                  </a:cubicBezTo>
                  <a:cubicBezTo>
                    <a:pt x="3938" y="3043"/>
                    <a:pt x="3812" y="3085"/>
                    <a:pt x="3758" y="3049"/>
                  </a:cubicBezTo>
                  <a:cubicBezTo>
                    <a:pt x="3710" y="3019"/>
                    <a:pt x="3674" y="2977"/>
                    <a:pt x="3626" y="3031"/>
                  </a:cubicBezTo>
                  <a:cubicBezTo>
                    <a:pt x="3620" y="3031"/>
                    <a:pt x="3620" y="3031"/>
                    <a:pt x="3620" y="3031"/>
                  </a:cubicBezTo>
                  <a:cubicBezTo>
                    <a:pt x="3614" y="3025"/>
                    <a:pt x="3620" y="2971"/>
                    <a:pt x="3620" y="2959"/>
                  </a:cubicBezTo>
                  <a:lnTo>
                    <a:pt x="3620" y="2959"/>
                  </a:lnTo>
                  <a:cubicBezTo>
                    <a:pt x="3560" y="2959"/>
                    <a:pt x="3470" y="3205"/>
                    <a:pt x="3392" y="3091"/>
                  </a:cubicBezTo>
                  <a:cubicBezTo>
                    <a:pt x="3368" y="3067"/>
                    <a:pt x="3344" y="3067"/>
                    <a:pt x="3338" y="3037"/>
                  </a:cubicBezTo>
                  <a:cubicBezTo>
                    <a:pt x="3320" y="2983"/>
                    <a:pt x="3290" y="2989"/>
                    <a:pt x="3260" y="2953"/>
                  </a:cubicBezTo>
                  <a:cubicBezTo>
                    <a:pt x="3242" y="2911"/>
                    <a:pt x="3266" y="2870"/>
                    <a:pt x="3290" y="2828"/>
                  </a:cubicBezTo>
                  <a:cubicBezTo>
                    <a:pt x="3326" y="2768"/>
                    <a:pt x="3332" y="2852"/>
                    <a:pt x="3380" y="2840"/>
                  </a:cubicBezTo>
                  <a:cubicBezTo>
                    <a:pt x="3398" y="2840"/>
                    <a:pt x="3416" y="2828"/>
                    <a:pt x="3434" y="2816"/>
                  </a:cubicBezTo>
                  <a:cubicBezTo>
                    <a:pt x="3470" y="2786"/>
                    <a:pt x="3500" y="2834"/>
                    <a:pt x="3530" y="2774"/>
                  </a:cubicBezTo>
                  <a:cubicBezTo>
                    <a:pt x="3554" y="2726"/>
                    <a:pt x="3578" y="2714"/>
                    <a:pt x="3632" y="2690"/>
                  </a:cubicBezTo>
                  <a:cubicBezTo>
                    <a:pt x="3644" y="2678"/>
                    <a:pt x="3614" y="2642"/>
                    <a:pt x="3608" y="2636"/>
                  </a:cubicBezTo>
                  <a:cubicBezTo>
                    <a:pt x="3602" y="2612"/>
                    <a:pt x="3566" y="2642"/>
                    <a:pt x="3548" y="2648"/>
                  </a:cubicBezTo>
                  <a:cubicBezTo>
                    <a:pt x="3494" y="2660"/>
                    <a:pt x="3506" y="2606"/>
                    <a:pt x="3482" y="2588"/>
                  </a:cubicBezTo>
                  <a:cubicBezTo>
                    <a:pt x="3428" y="2558"/>
                    <a:pt x="3428" y="2558"/>
                    <a:pt x="3428" y="2558"/>
                  </a:cubicBezTo>
                  <a:cubicBezTo>
                    <a:pt x="3380" y="2522"/>
                    <a:pt x="3356" y="2588"/>
                    <a:pt x="3320" y="2612"/>
                  </a:cubicBezTo>
                  <a:cubicBezTo>
                    <a:pt x="3290" y="2636"/>
                    <a:pt x="3284" y="2516"/>
                    <a:pt x="3254" y="2540"/>
                  </a:cubicBezTo>
                  <a:cubicBezTo>
                    <a:pt x="3225" y="2570"/>
                    <a:pt x="3236" y="2582"/>
                    <a:pt x="3201" y="2600"/>
                  </a:cubicBezTo>
                  <a:cubicBezTo>
                    <a:pt x="3170" y="2612"/>
                    <a:pt x="3189" y="2558"/>
                    <a:pt x="3194" y="2552"/>
                  </a:cubicBezTo>
                  <a:cubicBezTo>
                    <a:pt x="3218" y="2516"/>
                    <a:pt x="3201" y="2438"/>
                    <a:pt x="3212" y="2396"/>
                  </a:cubicBezTo>
                  <a:cubicBezTo>
                    <a:pt x="3225" y="2384"/>
                    <a:pt x="3212" y="2282"/>
                    <a:pt x="3201" y="2270"/>
                  </a:cubicBezTo>
                  <a:cubicBezTo>
                    <a:pt x="3176" y="2234"/>
                    <a:pt x="3176" y="2216"/>
                    <a:pt x="3201" y="2186"/>
                  </a:cubicBezTo>
                  <a:cubicBezTo>
                    <a:pt x="3218" y="2162"/>
                    <a:pt x="3201" y="2162"/>
                    <a:pt x="3201" y="2144"/>
                  </a:cubicBezTo>
                  <a:cubicBezTo>
                    <a:pt x="3207" y="2109"/>
                    <a:pt x="3248" y="2138"/>
                    <a:pt x="3266" y="2138"/>
                  </a:cubicBezTo>
                  <a:cubicBezTo>
                    <a:pt x="3320" y="2151"/>
                    <a:pt x="3273" y="2079"/>
                    <a:pt x="3314" y="2061"/>
                  </a:cubicBezTo>
                  <a:cubicBezTo>
                    <a:pt x="3332" y="2055"/>
                    <a:pt x="3368" y="2055"/>
                    <a:pt x="3386" y="2073"/>
                  </a:cubicBezTo>
                  <a:cubicBezTo>
                    <a:pt x="3416" y="2103"/>
                    <a:pt x="3422" y="2091"/>
                    <a:pt x="3458" y="2079"/>
                  </a:cubicBezTo>
                  <a:cubicBezTo>
                    <a:pt x="3494" y="2073"/>
                    <a:pt x="3482" y="2043"/>
                    <a:pt x="3488" y="2019"/>
                  </a:cubicBezTo>
                  <a:cubicBezTo>
                    <a:pt x="3488" y="2001"/>
                    <a:pt x="3500" y="1995"/>
                    <a:pt x="3500" y="1983"/>
                  </a:cubicBezTo>
                  <a:cubicBezTo>
                    <a:pt x="3500" y="1977"/>
                    <a:pt x="3488" y="1971"/>
                    <a:pt x="3482" y="1965"/>
                  </a:cubicBezTo>
                  <a:cubicBezTo>
                    <a:pt x="3446" y="1893"/>
                    <a:pt x="3500" y="1923"/>
                    <a:pt x="3542" y="1911"/>
                  </a:cubicBezTo>
                  <a:cubicBezTo>
                    <a:pt x="3554" y="1905"/>
                    <a:pt x="3608" y="1833"/>
                    <a:pt x="3608" y="1827"/>
                  </a:cubicBezTo>
                  <a:cubicBezTo>
                    <a:pt x="3608" y="1797"/>
                    <a:pt x="3596" y="1785"/>
                    <a:pt x="3620" y="1761"/>
                  </a:cubicBezTo>
                  <a:cubicBezTo>
                    <a:pt x="3704" y="1683"/>
                    <a:pt x="3704" y="1683"/>
                    <a:pt x="3704" y="1683"/>
                  </a:cubicBezTo>
                  <a:cubicBezTo>
                    <a:pt x="3722" y="1665"/>
                    <a:pt x="3734" y="1647"/>
                    <a:pt x="3752" y="1635"/>
                  </a:cubicBezTo>
                  <a:cubicBezTo>
                    <a:pt x="3806" y="1593"/>
                    <a:pt x="3794" y="1575"/>
                    <a:pt x="3788" y="1503"/>
                  </a:cubicBezTo>
                  <a:cubicBezTo>
                    <a:pt x="3782" y="1461"/>
                    <a:pt x="3746" y="1485"/>
                    <a:pt x="3716" y="1485"/>
                  </a:cubicBezTo>
                  <a:cubicBezTo>
                    <a:pt x="3644" y="1485"/>
                    <a:pt x="3710" y="1419"/>
                    <a:pt x="3734" y="1408"/>
                  </a:cubicBezTo>
                  <a:cubicBezTo>
                    <a:pt x="3752" y="1389"/>
                    <a:pt x="3776" y="1377"/>
                    <a:pt x="3782" y="1348"/>
                  </a:cubicBezTo>
                  <a:cubicBezTo>
                    <a:pt x="3788" y="1318"/>
                    <a:pt x="3806" y="1294"/>
                    <a:pt x="3836" y="1282"/>
                  </a:cubicBezTo>
                  <a:cubicBezTo>
                    <a:pt x="3854" y="1282"/>
                    <a:pt x="3878" y="1264"/>
                    <a:pt x="3884" y="1246"/>
                  </a:cubicBezTo>
                  <a:cubicBezTo>
                    <a:pt x="3884" y="1216"/>
                    <a:pt x="3884" y="1204"/>
                    <a:pt x="3902" y="1186"/>
                  </a:cubicBezTo>
                  <a:cubicBezTo>
                    <a:pt x="3926" y="1156"/>
                    <a:pt x="3890" y="1132"/>
                    <a:pt x="3878" y="1108"/>
                  </a:cubicBezTo>
                  <a:cubicBezTo>
                    <a:pt x="3866" y="1078"/>
                    <a:pt x="3920" y="1013"/>
                    <a:pt x="3938" y="1013"/>
                  </a:cubicBezTo>
                  <a:cubicBezTo>
                    <a:pt x="3950" y="1037"/>
                    <a:pt x="3998" y="1078"/>
                    <a:pt x="4009" y="1031"/>
                  </a:cubicBezTo>
                  <a:cubicBezTo>
                    <a:pt x="4046" y="1001"/>
                    <a:pt x="4033" y="977"/>
                    <a:pt x="4009" y="947"/>
                  </a:cubicBezTo>
                  <a:cubicBezTo>
                    <a:pt x="3980" y="911"/>
                    <a:pt x="4033" y="899"/>
                    <a:pt x="4027" y="869"/>
                  </a:cubicBezTo>
                  <a:cubicBezTo>
                    <a:pt x="4004" y="863"/>
                    <a:pt x="3974" y="917"/>
                    <a:pt x="3962" y="893"/>
                  </a:cubicBezTo>
                  <a:cubicBezTo>
                    <a:pt x="3950" y="869"/>
                    <a:pt x="3962" y="845"/>
                    <a:pt x="3962" y="821"/>
                  </a:cubicBezTo>
                  <a:cubicBezTo>
                    <a:pt x="3974" y="785"/>
                    <a:pt x="4022" y="719"/>
                    <a:pt x="4004" y="683"/>
                  </a:cubicBezTo>
                  <a:cubicBezTo>
                    <a:pt x="3985" y="665"/>
                    <a:pt x="3962" y="647"/>
                    <a:pt x="3938" y="642"/>
                  </a:cubicBezTo>
                  <a:cubicBezTo>
                    <a:pt x="3884" y="623"/>
                    <a:pt x="3902" y="683"/>
                    <a:pt x="3878" y="701"/>
                  </a:cubicBezTo>
                  <a:cubicBezTo>
                    <a:pt x="3872" y="707"/>
                    <a:pt x="3842" y="689"/>
                    <a:pt x="3836" y="677"/>
                  </a:cubicBezTo>
                  <a:cubicBezTo>
                    <a:pt x="3824" y="653"/>
                    <a:pt x="3824" y="642"/>
                    <a:pt x="3794" y="623"/>
                  </a:cubicBezTo>
                  <a:cubicBezTo>
                    <a:pt x="3782" y="618"/>
                    <a:pt x="3758" y="623"/>
                    <a:pt x="3752" y="611"/>
                  </a:cubicBezTo>
                  <a:cubicBezTo>
                    <a:pt x="3740" y="600"/>
                    <a:pt x="3746" y="570"/>
                    <a:pt x="3758" y="558"/>
                  </a:cubicBezTo>
                  <a:cubicBezTo>
                    <a:pt x="3620" y="390"/>
                    <a:pt x="3620" y="390"/>
                    <a:pt x="3620" y="390"/>
                  </a:cubicBezTo>
                  <a:lnTo>
                    <a:pt x="3620" y="390"/>
                  </a:lnTo>
                  <a:cubicBezTo>
                    <a:pt x="3488" y="486"/>
                    <a:pt x="3488" y="486"/>
                    <a:pt x="3488" y="486"/>
                  </a:cubicBezTo>
                  <a:lnTo>
                    <a:pt x="3488" y="486"/>
                  </a:lnTo>
                  <a:cubicBezTo>
                    <a:pt x="3554" y="581"/>
                    <a:pt x="3554" y="581"/>
                    <a:pt x="3554" y="581"/>
                  </a:cubicBezTo>
                  <a:cubicBezTo>
                    <a:pt x="3578" y="605"/>
                    <a:pt x="3584" y="629"/>
                    <a:pt x="3614" y="647"/>
                  </a:cubicBezTo>
                  <a:cubicBezTo>
                    <a:pt x="3626" y="659"/>
                    <a:pt x="3656" y="671"/>
                    <a:pt x="3668" y="677"/>
                  </a:cubicBezTo>
                  <a:cubicBezTo>
                    <a:pt x="3704" y="683"/>
                    <a:pt x="3722" y="725"/>
                    <a:pt x="3686" y="743"/>
                  </a:cubicBezTo>
                  <a:cubicBezTo>
                    <a:pt x="3674" y="749"/>
                    <a:pt x="3590" y="749"/>
                    <a:pt x="3608" y="773"/>
                  </a:cubicBezTo>
                  <a:cubicBezTo>
                    <a:pt x="3632" y="803"/>
                    <a:pt x="3674" y="785"/>
                    <a:pt x="3698" y="779"/>
                  </a:cubicBezTo>
                  <a:cubicBezTo>
                    <a:pt x="3770" y="767"/>
                    <a:pt x="3758" y="845"/>
                    <a:pt x="3722" y="875"/>
                  </a:cubicBezTo>
                  <a:cubicBezTo>
                    <a:pt x="3686" y="923"/>
                    <a:pt x="3638" y="977"/>
                    <a:pt x="3656" y="1037"/>
                  </a:cubicBezTo>
                  <a:cubicBezTo>
                    <a:pt x="3668" y="1066"/>
                    <a:pt x="3656" y="1162"/>
                    <a:pt x="3692" y="1156"/>
                  </a:cubicBezTo>
                  <a:cubicBezTo>
                    <a:pt x="3710" y="1150"/>
                    <a:pt x="3746" y="1126"/>
                    <a:pt x="3764" y="1138"/>
                  </a:cubicBezTo>
                  <a:cubicBezTo>
                    <a:pt x="3764" y="1198"/>
                    <a:pt x="3692" y="1252"/>
                    <a:pt x="3656" y="1288"/>
                  </a:cubicBezTo>
                  <a:cubicBezTo>
                    <a:pt x="3608" y="1336"/>
                    <a:pt x="3566" y="1336"/>
                    <a:pt x="3512" y="1318"/>
                  </a:cubicBezTo>
                  <a:cubicBezTo>
                    <a:pt x="3470" y="1306"/>
                    <a:pt x="3452" y="1258"/>
                    <a:pt x="3422" y="1282"/>
                  </a:cubicBezTo>
                  <a:cubicBezTo>
                    <a:pt x="3392" y="1300"/>
                    <a:pt x="3380" y="1318"/>
                    <a:pt x="3350" y="1329"/>
                  </a:cubicBezTo>
                  <a:cubicBezTo>
                    <a:pt x="3314" y="1336"/>
                    <a:pt x="3284" y="1342"/>
                    <a:pt x="3254" y="1318"/>
                  </a:cubicBezTo>
                  <a:cubicBezTo>
                    <a:pt x="3242" y="1306"/>
                    <a:pt x="3236" y="1288"/>
                    <a:pt x="3218" y="1282"/>
                  </a:cubicBezTo>
                  <a:cubicBezTo>
                    <a:pt x="3201" y="1264"/>
                    <a:pt x="3170" y="1288"/>
                    <a:pt x="3159" y="1270"/>
                  </a:cubicBezTo>
                  <a:cubicBezTo>
                    <a:pt x="3159" y="1264"/>
                    <a:pt x="3147" y="1240"/>
                    <a:pt x="3141" y="1240"/>
                  </a:cubicBezTo>
                  <a:cubicBezTo>
                    <a:pt x="3135" y="1234"/>
                    <a:pt x="3105" y="1246"/>
                    <a:pt x="3105" y="1228"/>
                  </a:cubicBezTo>
                  <a:cubicBezTo>
                    <a:pt x="3105" y="1204"/>
                    <a:pt x="3135" y="1216"/>
                    <a:pt x="3117" y="1192"/>
                  </a:cubicBezTo>
                  <a:cubicBezTo>
                    <a:pt x="2943" y="1013"/>
                    <a:pt x="2943" y="1013"/>
                    <a:pt x="2943" y="1013"/>
                  </a:cubicBezTo>
                  <a:cubicBezTo>
                    <a:pt x="3111" y="851"/>
                    <a:pt x="3111" y="851"/>
                    <a:pt x="3111" y="851"/>
                  </a:cubicBezTo>
                  <a:lnTo>
                    <a:pt x="3111" y="851"/>
                  </a:lnTo>
                  <a:cubicBezTo>
                    <a:pt x="2961" y="707"/>
                    <a:pt x="2961" y="707"/>
                    <a:pt x="2961" y="707"/>
                  </a:cubicBezTo>
                  <a:cubicBezTo>
                    <a:pt x="2919" y="683"/>
                    <a:pt x="2931" y="653"/>
                    <a:pt x="2931" y="611"/>
                  </a:cubicBezTo>
                  <a:cubicBezTo>
                    <a:pt x="2931" y="563"/>
                    <a:pt x="2901" y="552"/>
                    <a:pt x="2865" y="528"/>
                  </a:cubicBezTo>
                  <a:cubicBezTo>
                    <a:pt x="2787" y="474"/>
                    <a:pt x="2901" y="342"/>
                    <a:pt x="2865" y="330"/>
                  </a:cubicBezTo>
                  <a:cubicBezTo>
                    <a:pt x="2835" y="312"/>
                    <a:pt x="2721" y="384"/>
                    <a:pt x="2691" y="402"/>
                  </a:cubicBezTo>
                  <a:cubicBezTo>
                    <a:pt x="2613" y="444"/>
                    <a:pt x="2559" y="480"/>
                    <a:pt x="2505" y="558"/>
                  </a:cubicBezTo>
                  <a:cubicBezTo>
                    <a:pt x="2475" y="605"/>
                    <a:pt x="2451" y="623"/>
                    <a:pt x="2397" y="635"/>
                  </a:cubicBezTo>
                  <a:cubicBezTo>
                    <a:pt x="2344" y="665"/>
                    <a:pt x="2284" y="635"/>
                    <a:pt x="2236" y="671"/>
                  </a:cubicBezTo>
                  <a:cubicBezTo>
                    <a:pt x="2194" y="701"/>
                    <a:pt x="2134" y="719"/>
                    <a:pt x="2092" y="749"/>
                  </a:cubicBezTo>
                  <a:cubicBezTo>
                    <a:pt x="2062" y="767"/>
                    <a:pt x="2044" y="797"/>
                    <a:pt x="2020" y="821"/>
                  </a:cubicBezTo>
                  <a:cubicBezTo>
                    <a:pt x="1990" y="845"/>
                    <a:pt x="1954" y="839"/>
                    <a:pt x="1918" y="857"/>
                  </a:cubicBezTo>
                  <a:cubicBezTo>
                    <a:pt x="1876" y="881"/>
                    <a:pt x="1822" y="899"/>
                    <a:pt x="1774" y="887"/>
                  </a:cubicBezTo>
                  <a:cubicBezTo>
                    <a:pt x="1714" y="857"/>
                    <a:pt x="1714" y="857"/>
                    <a:pt x="1714" y="857"/>
                  </a:cubicBezTo>
                  <a:lnTo>
                    <a:pt x="1714" y="857"/>
                  </a:lnTo>
                  <a:cubicBezTo>
                    <a:pt x="1714" y="863"/>
                    <a:pt x="1708" y="869"/>
                    <a:pt x="1708" y="875"/>
                  </a:cubicBezTo>
                  <a:cubicBezTo>
                    <a:pt x="1696" y="905"/>
                    <a:pt x="1678" y="935"/>
                    <a:pt x="1660" y="965"/>
                  </a:cubicBezTo>
                  <a:cubicBezTo>
                    <a:pt x="1648" y="983"/>
                    <a:pt x="1648" y="1013"/>
                    <a:pt x="1643" y="1037"/>
                  </a:cubicBezTo>
                  <a:cubicBezTo>
                    <a:pt x="1630" y="1072"/>
                    <a:pt x="1601" y="1096"/>
                    <a:pt x="1619" y="1138"/>
                  </a:cubicBezTo>
                  <a:cubicBezTo>
                    <a:pt x="1636" y="1192"/>
                    <a:pt x="1648" y="1192"/>
                    <a:pt x="1684" y="1234"/>
                  </a:cubicBezTo>
                  <a:cubicBezTo>
                    <a:pt x="1684" y="1252"/>
                    <a:pt x="1714" y="1264"/>
                    <a:pt x="1702" y="1288"/>
                  </a:cubicBezTo>
                  <a:cubicBezTo>
                    <a:pt x="1684" y="1318"/>
                    <a:pt x="1684" y="1353"/>
                    <a:pt x="1678" y="1384"/>
                  </a:cubicBezTo>
                  <a:cubicBezTo>
                    <a:pt x="1666" y="1413"/>
                    <a:pt x="1612" y="1449"/>
                    <a:pt x="1582" y="1461"/>
                  </a:cubicBezTo>
                  <a:cubicBezTo>
                    <a:pt x="1499" y="1497"/>
                    <a:pt x="1439" y="1473"/>
                    <a:pt x="1433" y="1575"/>
                  </a:cubicBezTo>
                  <a:cubicBezTo>
                    <a:pt x="1433" y="1611"/>
                    <a:pt x="1403" y="1623"/>
                    <a:pt x="1373" y="1611"/>
                  </a:cubicBezTo>
                  <a:cubicBezTo>
                    <a:pt x="1337" y="1605"/>
                    <a:pt x="1361" y="1641"/>
                    <a:pt x="1337" y="1653"/>
                  </a:cubicBezTo>
                  <a:cubicBezTo>
                    <a:pt x="1043" y="1833"/>
                    <a:pt x="1043" y="1833"/>
                    <a:pt x="1043" y="1833"/>
                  </a:cubicBezTo>
                  <a:cubicBezTo>
                    <a:pt x="995" y="1863"/>
                    <a:pt x="923" y="1881"/>
                    <a:pt x="905" y="1941"/>
                  </a:cubicBezTo>
                  <a:cubicBezTo>
                    <a:pt x="881" y="2007"/>
                    <a:pt x="809" y="2049"/>
                    <a:pt x="773" y="2103"/>
                  </a:cubicBezTo>
                  <a:cubicBezTo>
                    <a:pt x="726" y="2138"/>
                    <a:pt x="684" y="2168"/>
                    <a:pt x="648" y="2210"/>
                  </a:cubicBezTo>
                  <a:cubicBezTo>
                    <a:pt x="636" y="2228"/>
                    <a:pt x="612" y="2228"/>
                    <a:pt x="594" y="2240"/>
                  </a:cubicBezTo>
                  <a:cubicBezTo>
                    <a:pt x="570" y="2264"/>
                    <a:pt x="540" y="2300"/>
                    <a:pt x="516" y="2324"/>
                  </a:cubicBezTo>
                  <a:cubicBezTo>
                    <a:pt x="492" y="2354"/>
                    <a:pt x="486" y="2354"/>
                    <a:pt x="450" y="2372"/>
                  </a:cubicBezTo>
                  <a:cubicBezTo>
                    <a:pt x="414" y="2396"/>
                    <a:pt x="366" y="2456"/>
                    <a:pt x="330" y="2486"/>
                  </a:cubicBezTo>
                  <a:cubicBezTo>
                    <a:pt x="216" y="2594"/>
                    <a:pt x="216" y="2594"/>
                    <a:pt x="216" y="2594"/>
                  </a:cubicBezTo>
                  <a:cubicBezTo>
                    <a:pt x="408" y="2786"/>
                    <a:pt x="408" y="2786"/>
                    <a:pt x="408" y="2786"/>
                  </a:cubicBezTo>
                  <a:cubicBezTo>
                    <a:pt x="378" y="2822"/>
                    <a:pt x="378" y="2822"/>
                    <a:pt x="378" y="2822"/>
                  </a:cubicBezTo>
                  <a:cubicBezTo>
                    <a:pt x="408" y="2852"/>
                    <a:pt x="408" y="2852"/>
                    <a:pt x="408" y="2852"/>
                  </a:cubicBezTo>
                  <a:cubicBezTo>
                    <a:pt x="246" y="2977"/>
                    <a:pt x="246" y="2977"/>
                    <a:pt x="246" y="2977"/>
                  </a:cubicBezTo>
                  <a:cubicBezTo>
                    <a:pt x="234" y="3007"/>
                    <a:pt x="216" y="3031"/>
                    <a:pt x="204" y="3061"/>
                  </a:cubicBezTo>
                  <a:cubicBezTo>
                    <a:pt x="180" y="3121"/>
                    <a:pt x="168" y="3169"/>
                    <a:pt x="132" y="3229"/>
                  </a:cubicBezTo>
                  <a:cubicBezTo>
                    <a:pt x="108" y="3259"/>
                    <a:pt x="78" y="3289"/>
                    <a:pt x="54" y="3319"/>
                  </a:cubicBezTo>
                  <a:cubicBezTo>
                    <a:pt x="0" y="3379"/>
                    <a:pt x="120" y="3373"/>
                    <a:pt x="108" y="3433"/>
                  </a:cubicBezTo>
                  <a:cubicBezTo>
                    <a:pt x="96" y="3475"/>
                    <a:pt x="42" y="3553"/>
                    <a:pt x="12" y="3589"/>
                  </a:cubicBezTo>
                  <a:cubicBezTo>
                    <a:pt x="132" y="3643"/>
                    <a:pt x="132" y="3643"/>
                    <a:pt x="132" y="3643"/>
                  </a:cubicBezTo>
                  <a:cubicBezTo>
                    <a:pt x="198" y="3673"/>
                    <a:pt x="228" y="3738"/>
                    <a:pt x="300" y="3762"/>
                  </a:cubicBezTo>
                  <a:cubicBezTo>
                    <a:pt x="336" y="3780"/>
                    <a:pt x="336" y="3810"/>
                    <a:pt x="360" y="3828"/>
                  </a:cubicBezTo>
                  <a:cubicBezTo>
                    <a:pt x="384" y="3846"/>
                    <a:pt x="426" y="3858"/>
                    <a:pt x="444" y="3876"/>
                  </a:cubicBezTo>
                  <a:cubicBezTo>
                    <a:pt x="462" y="3888"/>
                    <a:pt x="474" y="3912"/>
                    <a:pt x="456" y="3924"/>
                  </a:cubicBezTo>
                  <a:cubicBezTo>
                    <a:pt x="426" y="3960"/>
                    <a:pt x="426" y="4008"/>
                    <a:pt x="396" y="4038"/>
                  </a:cubicBezTo>
                  <a:cubicBezTo>
                    <a:pt x="366" y="4068"/>
                    <a:pt x="330" y="4074"/>
                    <a:pt x="330" y="4122"/>
                  </a:cubicBezTo>
                  <a:cubicBezTo>
                    <a:pt x="330" y="4158"/>
                    <a:pt x="300" y="4176"/>
                    <a:pt x="276" y="4200"/>
                  </a:cubicBezTo>
                  <a:lnTo>
                    <a:pt x="276" y="4200"/>
                  </a:lnTo>
                  <a:cubicBezTo>
                    <a:pt x="324" y="4272"/>
                    <a:pt x="324" y="4272"/>
                    <a:pt x="324" y="4272"/>
                  </a:cubicBezTo>
                  <a:cubicBezTo>
                    <a:pt x="480" y="4368"/>
                    <a:pt x="480" y="4368"/>
                    <a:pt x="480" y="4368"/>
                  </a:cubicBezTo>
                  <a:lnTo>
                    <a:pt x="480" y="4368"/>
                  </a:lnTo>
                  <a:cubicBezTo>
                    <a:pt x="480" y="4368"/>
                    <a:pt x="480" y="4362"/>
                    <a:pt x="486" y="4362"/>
                  </a:cubicBezTo>
                  <a:cubicBezTo>
                    <a:pt x="498" y="4350"/>
                    <a:pt x="498" y="4344"/>
                    <a:pt x="504" y="4338"/>
                  </a:cubicBezTo>
                  <a:cubicBezTo>
                    <a:pt x="510" y="4326"/>
                    <a:pt x="522" y="4314"/>
                    <a:pt x="534" y="4302"/>
                  </a:cubicBezTo>
                  <a:cubicBezTo>
                    <a:pt x="546" y="4284"/>
                    <a:pt x="558" y="4272"/>
                    <a:pt x="564" y="4254"/>
                  </a:cubicBezTo>
                  <a:cubicBezTo>
                    <a:pt x="588" y="4230"/>
                    <a:pt x="594" y="4206"/>
                    <a:pt x="606" y="4170"/>
                  </a:cubicBezTo>
                  <a:cubicBezTo>
                    <a:pt x="612" y="4146"/>
                    <a:pt x="624" y="4122"/>
                    <a:pt x="624" y="4098"/>
                  </a:cubicBezTo>
                  <a:lnTo>
                    <a:pt x="624" y="4098"/>
                  </a:lnTo>
                  <a:cubicBezTo>
                    <a:pt x="498" y="3984"/>
                    <a:pt x="498" y="3984"/>
                    <a:pt x="498" y="3984"/>
                  </a:cubicBezTo>
                  <a:cubicBezTo>
                    <a:pt x="558" y="3930"/>
                    <a:pt x="558" y="3930"/>
                    <a:pt x="558" y="3930"/>
                  </a:cubicBezTo>
                  <a:cubicBezTo>
                    <a:pt x="654" y="4002"/>
                    <a:pt x="654" y="4002"/>
                    <a:pt x="654" y="40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6" name="Google Shape;3706;p149"/>
            <p:cNvSpPr/>
            <p:nvPr/>
          </p:nvSpPr>
          <p:spPr>
            <a:xfrm>
              <a:off x="9663616" y="1816919"/>
              <a:ext cx="2120724" cy="1506681"/>
            </a:xfrm>
            <a:custGeom>
              <a:avLst/>
              <a:gdLst/>
              <a:ahLst/>
              <a:cxnLst/>
              <a:rect l="0" t="0" r="0" b="0"/>
              <a:pathLst>
                <a:path w="7965" h="5657" extrusionOk="0">
                  <a:moveTo>
                    <a:pt x="131" y="3085"/>
                  </a:moveTo>
                  <a:lnTo>
                    <a:pt x="131" y="3085"/>
                  </a:lnTo>
                  <a:cubicBezTo>
                    <a:pt x="131" y="3061"/>
                    <a:pt x="131" y="3019"/>
                    <a:pt x="126" y="2995"/>
                  </a:cubicBezTo>
                  <a:cubicBezTo>
                    <a:pt x="126" y="2977"/>
                    <a:pt x="102" y="2959"/>
                    <a:pt x="113" y="2941"/>
                  </a:cubicBezTo>
                  <a:cubicBezTo>
                    <a:pt x="126" y="2911"/>
                    <a:pt x="144" y="2821"/>
                    <a:pt x="96" y="2821"/>
                  </a:cubicBezTo>
                  <a:cubicBezTo>
                    <a:pt x="54" y="2821"/>
                    <a:pt x="48" y="2803"/>
                    <a:pt x="30" y="2767"/>
                  </a:cubicBezTo>
                  <a:cubicBezTo>
                    <a:pt x="24" y="2755"/>
                    <a:pt x="0" y="2719"/>
                    <a:pt x="6" y="2707"/>
                  </a:cubicBezTo>
                  <a:cubicBezTo>
                    <a:pt x="18" y="2689"/>
                    <a:pt x="36" y="2671"/>
                    <a:pt x="36" y="2647"/>
                  </a:cubicBezTo>
                  <a:cubicBezTo>
                    <a:pt x="36" y="2606"/>
                    <a:pt x="30" y="2606"/>
                    <a:pt x="78" y="2594"/>
                  </a:cubicBezTo>
                  <a:cubicBezTo>
                    <a:pt x="120" y="2576"/>
                    <a:pt x="131" y="2540"/>
                    <a:pt x="120" y="2498"/>
                  </a:cubicBezTo>
                  <a:cubicBezTo>
                    <a:pt x="89" y="2468"/>
                    <a:pt x="96" y="2426"/>
                    <a:pt x="96" y="2378"/>
                  </a:cubicBezTo>
                  <a:cubicBezTo>
                    <a:pt x="96" y="2366"/>
                    <a:pt x="131" y="2372"/>
                    <a:pt x="144" y="2366"/>
                  </a:cubicBezTo>
                  <a:cubicBezTo>
                    <a:pt x="179" y="2348"/>
                    <a:pt x="144" y="2282"/>
                    <a:pt x="221" y="2312"/>
                  </a:cubicBezTo>
                  <a:cubicBezTo>
                    <a:pt x="281" y="2330"/>
                    <a:pt x="269" y="2294"/>
                    <a:pt x="311" y="2276"/>
                  </a:cubicBezTo>
                  <a:cubicBezTo>
                    <a:pt x="341" y="2264"/>
                    <a:pt x="401" y="2228"/>
                    <a:pt x="419" y="2210"/>
                  </a:cubicBezTo>
                  <a:cubicBezTo>
                    <a:pt x="437" y="2186"/>
                    <a:pt x="407" y="2162"/>
                    <a:pt x="413" y="2144"/>
                  </a:cubicBezTo>
                  <a:cubicBezTo>
                    <a:pt x="419" y="2120"/>
                    <a:pt x="485" y="2024"/>
                    <a:pt x="509" y="2042"/>
                  </a:cubicBezTo>
                  <a:cubicBezTo>
                    <a:pt x="533" y="2060"/>
                    <a:pt x="545" y="2120"/>
                    <a:pt x="575" y="2138"/>
                  </a:cubicBezTo>
                  <a:cubicBezTo>
                    <a:pt x="599" y="2150"/>
                    <a:pt x="707" y="2096"/>
                    <a:pt x="707" y="2066"/>
                  </a:cubicBezTo>
                  <a:cubicBezTo>
                    <a:pt x="713" y="1994"/>
                    <a:pt x="683" y="1952"/>
                    <a:pt x="767" y="1911"/>
                  </a:cubicBezTo>
                  <a:cubicBezTo>
                    <a:pt x="803" y="1898"/>
                    <a:pt x="797" y="1911"/>
                    <a:pt x="785" y="1874"/>
                  </a:cubicBezTo>
                  <a:cubicBezTo>
                    <a:pt x="773" y="1845"/>
                    <a:pt x="785" y="1815"/>
                    <a:pt x="779" y="1785"/>
                  </a:cubicBezTo>
                  <a:cubicBezTo>
                    <a:pt x="779" y="1755"/>
                    <a:pt x="773" y="1731"/>
                    <a:pt x="809" y="1731"/>
                  </a:cubicBezTo>
                  <a:cubicBezTo>
                    <a:pt x="833" y="1731"/>
                    <a:pt x="839" y="1737"/>
                    <a:pt x="857" y="1719"/>
                  </a:cubicBezTo>
                  <a:cubicBezTo>
                    <a:pt x="863" y="1707"/>
                    <a:pt x="869" y="1695"/>
                    <a:pt x="875" y="1683"/>
                  </a:cubicBezTo>
                  <a:cubicBezTo>
                    <a:pt x="887" y="1671"/>
                    <a:pt x="911" y="1665"/>
                    <a:pt x="928" y="1653"/>
                  </a:cubicBezTo>
                  <a:cubicBezTo>
                    <a:pt x="959" y="1635"/>
                    <a:pt x="964" y="1611"/>
                    <a:pt x="983" y="1593"/>
                  </a:cubicBezTo>
                  <a:lnTo>
                    <a:pt x="983" y="1593"/>
                  </a:lnTo>
                  <a:cubicBezTo>
                    <a:pt x="1036" y="1593"/>
                    <a:pt x="1084" y="1611"/>
                    <a:pt x="1132" y="1611"/>
                  </a:cubicBezTo>
                  <a:lnTo>
                    <a:pt x="1132" y="1611"/>
                  </a:lnTo>
                  <a:cubicBezTo>
                    <a:pt x="1132" y="1617"/>
                    <a:pt x="1132" y="1617"/>
                    <a:pt x="1132" y="1617"/>
                  </a:cubicBezTo>
                  <a:lnTo>
                    <a:pt x="1132" y="1617"/>
                  </a:lnTo>
                  <a:lnTo>
                    <a:pt x="1132" y="1617"/>
                  </a:lnTo>
                  <a:cubicBezTo>
                    <a:pt x="1150" y="1635"/>
                    <a:pt x="1138" y="1683"/>
                    <a:pt x="1174" y="1701"/>
                  </a:cubicBezTo>
                  <a:cubicBezTo>
                    <a:pt x="1204" y="1719"/>
                    <a:pt x="1246" y="1695"/>
                    <a:pt x="1270" y="1677"/>
                  </a:cubicBezTo>
                  <a:cubicBezTo>
                    <a:pt x="1372" y="1611"/>
                    <a:pt x="1600" y="1671"/>
                    <a:pt x="1624" y="1528"/>
                  </a:cubicBezTo>
                  <a:cubicBezTo>
                    <a:pt x="1630" y="1498"/>
                    <a:pt x="1678" y="1414"/>
                    <a:pt x="1695" y="1390"/>
                  </a:cubicBezTo>
                  <a:cubicBezTo>
                    <a:pt x="1732" y="1342"/>
                    <a:pt x="1684" y="1318"/>
                    <a:pt x="1743" y="1258"/>
                  </a:cubicBezTo>
                  <a:cubicBezTo>
                    <a:pt x="1803" y="1228"/>
                    <a:pt x="1779" y="1192"/>
                    <a:pt x="1857" y="1222"/>
                  </a:cubicBezTo>
                  <a:cubicBezTo>
                    <a:pt x="1899" y="1234"/>
                    <a:pt x="1911" y="1216"/>
                    <a:pt x="1929" y="1264"/>
                  </a:cubicBezTo>
                  <a:cubicBezTo>
                    <a:pt x="1941" y="1294"/>
                    <a:pt x="1965" y="1288"/>
                    <a:pt x="1965" y="1330"/>
                  </a:cubicBezTo>
                  <a:cubicBezTo>
                    <a:pt x="1971" y="1414"/>
                    <a:pt x="2073" y="1312"/>
                    <a:pt x="2097" y="1300"/>
                  </a:cubicBezTo>
                  <a:cubicBezTo>
                    <a:pt x="2121" y="1288"/>
                    <a:pt x="2181" y="1240"/>
                    <a:pt x="2187" y="1216"/>
                  </a:cubicBezTo>
                  <a:cubicBezTo>
                    <a:pt x="2205" y="1186"/>
                    <a:pt x="2181" y="1186"/>
                    <a:pt x="2235" y="1186"/>
                  </a:cubicBezTo>
                  <a:cubicBezTo>
                    <a:pt x="2271" y="1186"/>
                    <a:pt x="2343" y="1204"/>
                    <a:pt x="2367" y="1180"/>
                  </a:cubicBezTo>
                  <a:cubicBezTo>
                    <a:pt x="2487" y="1049"/>
                    <a:pt x="2487" y="1049"/>
                    <a:pt x="2487" y="1049"/>
                  </a:cubicBezTo>
                  <a:cubicBezTo>
                    <a:pt x="2493" y="1031"/>
                    <a:pt x="2499" y="1019"/>
                    <a:pt x="2510" y="1007"/>
                  </a:cubicBezTo>
                  <a:cubicBezTo>
                    <a:pt x="2517" y="1001"/>
                    <a:pt x="2523" y="995"/>
                    <a:pt x="2534" y="995"/>
                  </a:cubicBezTo>
                  <a:cubicBezTo>
                    <a:pt x="2565" y="995"/>
                    <a:pt x="2576" y="959"/>
                    <a:pt x="2606" y="947"/>
                  </a:cubicBezTo>
                  <a:lnTo>
                    <a:pt x="2606" y="947"/>
                  </a:lnTo>
                  <a:cubicBezTo>
                    <a:pt x="2613" y="977"/>
                    <a:pt x="2636" y="995"/>
                    <a:pt x="2648" y="1019"/>
                  </a:cubicBezTo>
                  <a:cubicBezTo>
                    <a:pt x="2666" y="1073"/>
                    <a:pt x="2696" y="983"/>
                    <a:pt x="2756" y="1019"/>
                  </a:cubicBezTo>
                  <a:cubicBezTo>
                    <a:pt x="2786" y="1037"/>
                    <a:pt x="2828" y="1001"/>
                    <a:pt x="2870" y="1025"/>
                  </a:cubicBezTo>
                  <a:cubicBezTo>
                    <a:pt x="2906" y="1055"/>
                    <a:pt x="2924" y="1037"/>
                    <a:pt x="2960" y="1043"/>
                  </a:cubicBezTo>
                  <a:cubicBezTo>
                    <a:pt x="2990" y="1043"/>
                    <a:pt x="3002" y="1061"/>
                    <a:pt x="3026" y="1066"/>
                  </a:cubicBezTo>
                  <a:cubicBezTo>
                    <a:pt x="3062" y="1079"/>
                    <a:pt x="3128" y="1073"/>
                    <a:pt x="3170" y="1079"/>
                  </a:cubicBezTo>
                  <a:cubicBezTo>
                    <a:pt x="3212" y="1079"/>
                    <a:pt x="3254" y="1108"/>
                    <a:pt x="3302" y="1121"/>
                  </a:cubicBezTo>
                  <a:cubicBezTo>
                    <a:pt x="3356" y="1114"/>
                    <a:pt x="3404" y="1168"/>
                    <a:pt x="3439" y="1210"/>
                  </a:cubicBezTo>
                  <a:cubicBezTo>
                    <a:pt x="3475" y="1246"/>
                    <a:pt x="3475" y="1186"/>
                    <a:pt x="3505" y="1168"/>
                  </a:cubicBezTo>
                  <a:cubicBezTo>
                    <a:pt x="3547" y="1138"/>
                    <a:pt x="3547" y="1132"/>
                    <a:pt x="3535" y="1097"/>
                  </a:cubicBezTo>
                  <a:cubicBezTo>
                    <a:pt x="3511" y="1025"/>
                    <a:pt x="3595" y="1031"/>
                    <a:pt x="3619" y="989"/>
                  </a:cubicBezTo>
                  <a:cubicBezTo>
                    <a:pt x="3637" y="965"/>
                    <a:pt x="3601" y="965"/>
                    <a:pt x="3595" y="953"/>
                  </a:cubicBezTo>
                  <a:cubicBezTo>
                    <a:pt x="3571" y="923"/>
                    <a:pt x="3601" y="899"/>
                    <a:pt x="3601" y="869"/>
                  </a:cubicBezTo>
                  <a:cubicBezTo>
                    <a:pt x="3643" y="839"/>
                    <a:pt x="3661" y="743"/>
                    <a:pt x="3709" y="725"/>
                  </a:cubicBezTo>
                  <a:cubicBezTo>
                    <a:pt x="3727" y="719"/>
                    <a:pt x="3745" y="725"/>
                    <a:pt x="3751" y="701"/>
                  </a:cubicBezTo>
                  <a:cubicBezTo>
                    <a:pt x="3751" y="665"/>
                    <a:pt x="3727" y="605"/>
                    <a:pt x="3787" y="605"/>
                  </a:cubicBezTo>
                  <a:cubicBezTo>
                    <a:pt x="3805" y="605"/>
                    <a:pt x="3859" y="599"/>
                    <a:pt x="3871" y="587"/>
                  </a:cubicBezTo>
                  <a:cubicBezTo>
                    <a:pt x="3883" y="575"/>
                    <a:pt x="3829" y="521"/>
                    <a:pt x="3817" y="509"/>
                  </a:cubicBezTo>
                  <a:cubicBezTo>
                    <a:pt x="3799" y="485"/>
                    <a:pt x="3787" y="467"/>
                    <a:pt x="3775" y="443"/>
                  </a:cubicBezTo>
                  <a:cubicBezTo>
                    <a:pt x="3757" y="413"/>
                    <a:pt x="3727" y="389"/>
                    <a:pt x="3709" y="354"/>
                  </a:cubicBezTo>
                  <a:cubicBezTo>
                    <a:pt x="3589" y="120"/>
                    <a:pt x="3589" y="120"/>
                    <a:pt x="3589" y="120"/>
                  </a:cubicBezTo>
                  <a:lnTo>
                    <a:pt x="3589" y="120"/>
                  </a:lnTo>
                  <a:cubicBezTo>
                    <a:pt x="3625" y="84"/>
                    <a:pt x="3625" y="84"/>
                    <a:pt x="3625" y="84"/>
                  </a:cubicBezTo>
                  <a:cubicBezTo>
                    <a:pt x="3649" y="78"/>
                    <a:pt x="3661" y="60"/>
                    <a:pt x="3691" y="60"/>
                  </a:cubicBezTo>
                  <a:cubicBezTo>
                    <a:pt x="3739" y="60"/>
                    <a:pt x="3769" y="48"/>
                    <a:pt x="3817" y="30"/>
                  </a:cubicBezTo>
                  <a:cubicBezTo>
                    <a:pt x="3883" y="0"/>
                    <a:pt x="3907" y="24"/>
                    <a:pt x="3913" y="90"/>
                  </a:cubicBezTo>
                  <a:cubicBezTo>
                    <a:pt x="3919" y="126"/>
                    <a:pt x="3967" y="96"/>
                    <a:pt x="3985" y="90"/>
                  </a:cubicBezTo>
                  <a:cubicBezTo>
                    <a:pt x="4021" y="72"/>
                    <a:pt x="4063" y="66"/>
                    <a:pt x="4099" y="54"/>
                  </a:cubicBezTo>
                  <a:cubicBezTo>
                    <a:pt x="4135" y="48"/>
                    <a:pt x="4135" y="48"/>
                    <a:pt x="4135" y="48"/>
                  </a:cubicBezTo>
                  <a:lnTo>
                    <a:pt x="4135" y="48"/>
                  </a:lnTo>
                  <a:cubicBezTo>
                    <a:pt x="4164" y="54"/>
                    <a:pt x="4260" y="138"/>
                    <a:pt x="4284" y="84"/>
                  </a:cubicBezTo>
                  <a:cubicBezTo>
                    <a:pt x="4302" y="48"/>
                    <a:pt x="4308" y="42"/>
                    <a:pt x="4350" y="48"/>
                  </a:cubicBezTo>
                  <a:cubicBezTo>
                    <a:pt x="4392" y="54"/>
                    <a:pt x="4428" y="24"/>
                    <a:pt x="4464" y="24"/>
                  </a:cubicBezTo>
                  <a:cubicBezTo>
                    <a:pt x="4464" y="30"/>
                    <a:pt x="4470" y="36"/>
                    <a:pt x="4470" y="42"/>
                  </a:cubicBezTo>
                  <a:cubicBezTo>
                    <a:pt x="4506" y="66"/>
                    <a:pt x="4506" y="78"/>
                    <a:pt x="4560" y="84"/>
                  </a:cubicBezTo>
                  <a:cubicBezTo>
                    <a:pt x="4584" y="84"/>
                    <a:pt x="4572" y="102"/>
                    <a:pt x="4584" y="114"/>
                  </a:cubicBezTo>
                  <a:cubicBezTo>
                    <a:pt x="4614" y="150"/>
                    <a:pt x="4656" y="132"/>
                    <a:pt x="4692" y="138"/>
                  </a:cubicBezTo>
                  <a:cubicBezTo>
                    <a:pt x="4734" y="156"/>
                    <a:pt x="4746" y="198"/>
                    <a:pt x="4800" y="186"/>
                  </a:cubicBezTo>
                  <a:cubicBezTo>
                    <a:pt x="4890" y="186"/>
                    <a:pt x="4884" y="156"/>
                    <a:pt x="4944" y="228"/>
                  </a:cubicBezTo>
                  <a:cubicBezTo>
                    <a:pt x="4955" y="240"/>
                    <a:pt x="5015" y="275"/>
                    <a:pt x="5034" y="282"/>
                  </a:cubicBezTo>
                  <a:cubicBezTo>
                    <a:pt x="5063" y="294"/>
                    <a:pt x="5081" y="282"/>
                    <a:pt x="5099" y="317"/>
                  </a:cubicBezTo>
                  <a:cubicBezTo>
                    <a:pt x="5129" y="359"/>
                    <a:pt x="5195" y="317"/>
                    <a:pt x="5219" y="294"/>
                  </a:cubicBezTo>
                  <a:cubicBezTo>
                    <a:pt x="5237" y="282"/>
                    <a:pt x="5297" y="294"/>
                    <a:pt x="5315" y="299"/>
                  </a:cubicBezTo>
                  <a:cubicBezTo>
                    <a:pt x="5315" y="299"/>
                    <a:pt x="5315" y="299"/>
                    <a:pt x="5315" y="306"/>
                  </a:cubicBezTo>
                  <a:cubicBezTo>
                    <a:pt x="5285" y="330"/>
                    <a:pt x="5261" y="341"/>
                    <a:pt x="5297" y="378"/>
                  </a:cubicBezTo>
                  <a:cubicBezTo>
                    <a:pt x="5327" y="413"/>
                    <a:pt x="5351" y="413"/>
                    <a:pt x="5375" y="455"/>
                  </a:cubicBezTo>
                  <a:cubicBezTo>
                    <a:pt x="5393" y="497"/>
                    <a:pt x="5339" y="485"/>
                    <a:pt x="5345" y="521"/>
                  </a:cubicBezTo>
                  <a:cubicBezTo>
                    <a:pt x="5351" y="545"/>
                    <a:pt x="5309" y="557"/>
                    <a:pt x="5303" y="575"/>
                  </a:cubicBezTo>
                  <a:cubicBezTo>
                    <a:pt x="5303" y="605"/>
                    <a:pt x="5309" y="611"/>
                    <a:pt x="5297" y="635"/>
                  </a:cubicBezTo>
                  <a:cubicBezTo>
                    <a:pt x="5279" y="665"/>
                    <a:pt x="5315" y="707"/>
                    <a:pt x="5309" y="755"/>
                  </a:cubicBezTo>
                  <a:cubicBezTo>
                    <a:pt x="5303" y="791"/>
                    <a:pt x="5321" y="827"/>
                    <a:pt x="5357" y="845"/>
                  </a:cubicBezTo>
                  <a:cubicBezTo>
                    <a:pt x="5387" y="863"/>
                    <a:pt x="5405" y="881"/>
                    <a:pt x="5435" y="905"/>
                  </a:cubicBezTo>
                  <a:cubicBezTo>
                    <a:pt x="5459" y="917"/>
                    <a:pt x="5537" y="965"/>
                    <a:pt x="5561" y="965"/>
                  </a:cubicBezTo>
                  <a:cubicBezTo>
                    <a:pt x="5585" y="971"/>
                    <a:pt x="5609" y="965"/>
                    <a:pt x="5639" y="959"/>
                  </a:cubicBezTo>
                  <a:cubicBezTo>
                    <a:pt x="5663" y="959"/>
                    <a:pt x="5687" y="977"/>
                    <a:pt x="5717" y="977"/>
                  </a:cubicBezTo>
                  <a:cubicBezTo>
                    <a:pt x="5728" y="971"/>
                    <a:pt x="5741" y="959"/>
                    <a:pt x="5753" y="959"/>
                  </a:cubicBezTo>
                  <a:cubicBezTo>
                    <a:pt x="5765" y="977"/>
                    <a:pt x="5770" y="1007"/>
                    <a:pt x="5788" y="1031"/>
                  </a:cubicBezTo>
                  <a:cubicBezTo>
                    <a:pt x="5830" y="1090"/>
                    <a:pt x="5908" y="1037"/>
                    <a:pt x="5932" y="1073"/>
                  </a:cubicBezTo>
                  <a:cubicBezTo>
                    <a:pt x="5950" y="1103"/>
                    <a:pt x="5998" y="1145"/>
                    <a:pt x="6028" y="1168"/>
                  </a:cubicBezTo>
                  <a:cubicBezTo>
                    <a:pt x="6058" y="1186"/>
                    <a:pt x="6076" y="1186"/>
                    <a:pt x="6064" y="1222"/>
                  </a:cubicBezTo>
                  <a:cubicBezTo>
                    <a:pt x="6040" y="1348"/>
                    <a:pt x="6202" y="1264"/>
                    <a:pt x="6250" y="1378"/>
                  </a:cubicBezTo>
                  <a:cubicBezTo>
                    <a:pt x="6274" y="1390"/>
                    <a:pt x="6280" y="1420"/>
                    <a:pt x="6310" y="1432"/>
                  </a:cubicBezTo>
                  <a:cubicBezTo>
                    <a:pt x="6328" y="1438"/>
                    <a:pt x="6370" y="1390"/>
                    <a:pt x="6412" y="1396"/>
                  </a:cubicBezTo>
                  <a:cubicBezTo>
                    <a:pt x="6436" y="1402"/>
                    <a:pt x="6454" y="1378"/>
                    <a:pt x="6472" y="1372"/>
                  </a:cubicBezTo>
                  <a:cubicBezTo>
                    <a:pt x="6496" y="1366"/>
                    <a:pt x="6520" y="1378"/>
                    <a:pt x="6543" y="1372"/>
                  </a:cubicBezTo>
                  <a:cubicBezTo>
                    <a:pt x="6603" y="1372"/>
                    <a:pt x="6657" y="1258"/>
                    <a:pt x="6687" y="1276"/>
                  </a:cubicBezTo>
                  <a:cubicBezTo>
                    <a:pt x="6711" y="1282"/>
                    <a:pt x="6735" y="1294"/>
                    <a:pt x="6753" y="1276"/>
                  </a:cubicBezTo>
                  <a:cubicBezTo>
                    <a:pt x="6777" y="1264"/>
                    <a:pt x="6861" y="1276"/>
                    <a:pt x="6855" y="1246"/>
                  </a:cubicBezTo>
                  <a:cubicBezTo>
                    <a:pt x="6849" y="1216"/>
                    <a:pt x="6849" y="1180"/>
                    <a:pt x="6843" y="1156"/>
                  </a:cubicBezTo>
                  <a:cubicBezTo>
                    <a:pt x="6837" y="1114"/>
                    <a:pt x="6813" y="1084"/>
                    <a:pt x="6849" y="1049"/>
                  </a:cubicBezTo>
                  <a:cubicBezTo>
                    <a:pt x="6873" y="1019"/>
                    <a:pt x="6873" y="941"/>
                    <a:pt x="6879" y="899"/>
                  </a:cubicBezTo>
                  <a:cubicBezTo>
                    <a:pt x="6897" y="809"/>
                    <a:pt x="6969" y="875"/>
                    <a:pt x="7035" y="887"/>
                  </a:cubicBezTo>
                  <a:cubicBezTo>
                    <a:pt x="7065" y="893"/>
                    <a:pt x="7083" y="917"/>
                    <a:pt x="7113" y="923"/>
                  </a:cubicBezTo>
                  <a:cubicBezTo>
                    <a:pt x="7125" y="923"/>
                    <a:pt x="7131" y="899"/>
                    <a:pt x="7155" y="899"/>
                  </a:cubicBezTo>
                  <a:cubicBezTo>
                    <a:pt x="7239" y="887"/>
                    <a:pt x="7203" y="881"/>
                    <a:pt x="7179" y="827"/>
                  </a:cubicBezTo>
                  <a:cubicBezTo>
                    <a:pt x="7161" y="785"/>
                    <a:pt x="7161" y="737"/>
                    <a:pt x="7209" y="737"/>
                  </a:cubicBezTo>
                  <a:cubicBezTo>
                    <a:pt x="7269" y="737"/>
                    <a:pt x="7281" y="611"/>
                    <a:pt x="7305" y="569"/>
                  </a:cubicBezTo>
                  <a:cubicBezTo>
                    <a:pt x="7329" y="521"/>
                    <a:pt x="7347" y="449"/>
                    <a:pt x="7413" y="473"/>
                  </a:cubicBezTo>
                  <a:cubicBezTo>
                    <a:pt x="7484" y="503"/>
                    <a:pt x="7466" y="419"/>
                    <a:pt x="7520" y="413"/>
                  </a:cubicBezTo>
                  <a:cubicBezTo>
                    <a:pt x="7544" y="407"/>
                    <a:pt x="7634" y="527"/>
                    <a:pt x="7664" y="545"/>
                  </a:cubicBezTo>
                  <a:cubicBezTo>
                    <a:pt x="7724" y="575"/>
                    <a:pt x="7598" y="695"/>
                    <a:pt x="7724" y="701"/>
                  </a:cubicBezTo>
                  <a:cubicBezTo>
                    <a:pt x="7772" y="713"/>
                    <a:pt x="7820" y="731"/>
                    <a:pt x="7862" y="761"/>
                  </a:cubicBezTo>
                  <a:cubicBezTo>
                    <a:pt x="7874" y="767"/>
                    <a:pt x="7880" y="779"/>
                    <a:pt x="7892" y="785"/>
                  </a:cubicBezTo>
                  <a:cubicBezTo>
                    <a:pt x="7904" y="791"/>
                    <a:pt x="7958" y="809"/>
                    <a:pt x="7958" y="815"/>
                  </a:cubicBezTo>
                  <a:cubicBezTo>
                    <a:pt x="7964" y="827"/>
                    <a:pt x="7946" y="845"/>
                    <a:pt x="7940" y="857"/>
                  </a:cubicBezTo>
                  <a:cubicBezTo>
                    <a:pt x="7922" y="887"/>
                    <a:pt x="7952" y="899"/>
                    <a:pt x="7952" y="929"/>
                  </a:cubicBezTo>
                  <a:cubicBezTo>
                    <a:pt x="7952" y="959"/>
                    <a:pt x="7922" y="977"/>
                    <a:pt x="7916" y="1007"/>
                  </a:cubicBezTo>
                  <a:cubicBezTo>
                    <a:pt x="7904" y="1061"/>
                    <a:pt x="7874" y="1097"/>
                    <a:pt x="7874" y="1156"/>
                  </a:cubicBezTo>
                  <a:cubicBezTo>
                    <a:pt x="7874" y="1192"/>
                    <a:pt x="7886" y="1216"/>
                    <a:pt x="7886" y="1246"/>
                  </a:cubicBezTo>
                  <a:cubicBezTo>
                    <a:pt x="7886" y="1270"/>
                    <a:pt x="7886" y="1306"/>
                    <a:pt x="7880" y="1324"/>
                  </a:cubicBezTo>
                  <a:lnTo>
                    <a:pt x="7880" y="1324"/>
                  </a:lnTo>
                  <a:cubicBezTo>
                    <a:pt x="7880" y="1378"/>
                    <a:pt x="7880" y="1378"/>
                    <a:pt x="7880" y="1378"/>
                  </a:cubicBezTo>
                  <a:cubicBezTo>
                    <a:pt x="7868" y="1396"/>
                    <a:pt x="7838" y="1408"/>
                    <a:pt x="7850" y="1432"/>
                  </a:cubicBezTo>
                  <a:cubicBezTo>
                    <a:pt x="7868" y="1462"/>
                    <a:pt x="7850" y="1456"/>
                    <a:pt x="7826" y="1462"/>
                  </a:cubicBezTo>
                  <a:cubicBezTo>
                    <a:pt x="7820" y="1486"/>
                    <a:pt x="7832" y="1522"/>
                    <a:pt x="7826" y="1540"/>
                  </a:cubicBezTo>
                  <a:cubicBezTo>
                    <a:pt x="7796" y="1546"/>
                    <a:pt x="7814" y="1587"/>
                    <a:pt x="7814" y="1605"/>
                  </a:cubicBezTo>
                  <a:cubicBezTo>
                    <a:pt x="7796" y="1665"/>
                    <a:pt x="7778" y="1695"/>
                    <a:pt x="7718" y="1695"/>
                  </a:cubicBezTo>
                  <a:cubicBezTo>
                    <a:pt x="7712" y="1695"/>
                    <a:pt x="7670" y="1749"/>
                    <a:pt x="7670" y="1761"/>
                  </a:cubicBezTo>
                  <a:cubicBezTo>
                    <a:pt x="7670" y="1761"/>
                    <a:pt x="7718" y="1797"/>
                    <a:pt x="7724" y="1815"/>
                  </a:cubicBezTo>
                  <a:cubicBezTo>
                    <a:pt x="7760" y="1922"/>
                    <a:pt x="7760" y="1922"/>
                    <a:pt x="7760" y="1922"/>
                  </a:cubicBezTo>
                  <a:cubicBezTo>
                    <a:pt x="7778" y="1970"/>
                    <a:pt x="7712" y="1994"/>
                    <a:pt x="7682" y="2024"/>
                  </a:cubicBezTo>
                  <a:cubicBezTo>
                    <a:pt x="7682" y="2060"/>
                    <a:pt x="7580" y="2084"/>
                    <a:pt x="7580" y="2108"/>
                  </a:cubicBezTo>
                  <a:lnTo>
                    <a:pt x="7580" y="2108"/>
                  </a:lnTo>
                  <a:cubicBezTo>
                    <a:pt x="7598" y="2120"/>
                    <a:pt x="7640" y="2180"/>
                    <a:pt x="7646" y="2198"/>
                  </a:cubicBezTo>
                  <a:cubicBezTo>
                    <a:pt x="7646" y="2210"/>
                    <a:pt x="7640" y="2258"/>
                    <a:pt x="7634" y="2270"/>
                  </a:cubicBezTo>
                  <a:cubicBezTo>
                    <a:pt x="7628" y="2288"/>
                    <a:pt x="7604" y="2276"/>
                    <a:pt x="7586" y="2288"/>
                  </a:cubicBezTo>
                  <a:cubicBezTo>
                    <a:pt x="7568" y="2300"/>
                    <a:pt x="7568" y="2348"/>
                    <a:pt x="7550" y="2372"/>
                  </a:cubicBezTo>
                  <a:cubicBezTo>
                    <a:pt x="7544" y="2390"/>
                    <a:pt x="7520" y="2390"/>
                    <a:pt x="7508" y="2402"/>
                  </a:cubicBezTo>
                  <a:cubicBezTo>
                    <a:pt x="7490" y="2408"/>
                    <a:pt x="7514" y="2444"/>
                    <a:pt x="7514" y="2462"/>
                  </a:cubicBezTo>
                  <a:cubicBezTo>
                    <a:pt x="7562" y="2504"/>
                    <a:pt x="7520" y="2582"/>
                    <a:pt x="7544" y="2630"/>
                  </a:cubicBezTo>
                  <a:cubicBezTo>
                    <a:pt x="7562" y="2665"/>
                    <a:pt x="7562" y="2713"/>
                    <a:pt x="7604" y="2725"/>
                  </a:cubicBezTo>
                  <a:cubicBezTo>
                    <a:pt x="7628" y="2737"/>
                    <a:pt x="7694" y="2702"/>
                    <a:pt x="7730" y="2702"/>
                  </a:cubicBezTo>
                  <a:cubicBezTo>
                    <a:pt x="7790" y="2689"/>
                    <a:pt x="7820" y="2719"/>
                    <a:pt x="7856" y="2767"/>
                  </a:cubicBezTo>
                  <a:cubicBezTo>
                    <a:pt x="7886" y="2809"/>
                    <a:pt x="7928" y="2833"/>
                    <a:pt x="7964" y="2863"/>
                  </a:cubicBezTo>
                  <a:cubicBezTo>
                    <a:pt x="7964" y="2905"/>
                    <a:pt x="7922" y="2911"/>
                    <a:pt x="7940" y="2965"/>
                  </a:cubicBezTo>
                  <a:cubicBezTo>
                    <a:pt x="7946" y="3013"/>
                    <a:pt x="7940" y="3043"/>
                    <a:pt x="7928" y="3085"/>
                  </a:cubicBezTo>
                  <a:cubicBezTo>
                    <a:pt x="7922" y="3145"/>
                    <a:pt x="7928" y="3235"/>
                    <a:pt x="7886" y="3289"/>
                  </a:cubicBezTo>
                  <a:cubicBezTo>
                    <a:pt x="7874" y="3307"/>
                    <a:pt x="7856" y="3313"/>
                    <a:pt x="7838" y="3325"/>
                  </a:cubicBezTo>
                  <a:cubicBezTo>
                    <a:pt x="7820" y="3349"/>
                    <a:pt x="7820" y="3403"/>
                    <a:pt x="7784" y="3373"/>
                  </a:cubicBezTo>
                  <a:cubicBezTo>
                    <a:pt x="7754" y="3349"/>
                    <a:pt x="7658" y="3235"/>
                    <a:pt x="7634" y="3265"/>
                  </a:cubicBezTo>
                  <a:cubicBezTo>
                    <a:pt x="7574" y="3343"/>
                    <a:pt x="7508" y="3259"/>
                    <a:pt x="7437" y="3241"/>
                  </a:cubicBezTo>
                  <a:cubicBezTo>
                    <a:pt x="7418" y="3247"/>
                    <a:pt x="7371" y="3199"/>
                    <a:pt x="7371" y="3247"/>
                  </a:cubicBezTo>
                  <a:cubicBezTo>
                    <a:pt x="7365" y="3277"/>
                    <a:pt x="7341" y="3283"/>
                    <a:pt x="7317" y="3295"/>
                  </a:cubicBezTo>
                  <a:cubicBezTo>
                    <a:pt x="7293" y="3307"/>
                    <a:pt x="7287" y="3265"/>
                    <a:pt x="7275" y="3253"/>
                  </a:cubicBezTo>
                  <a:cubicBezTo>
                    <a:pt x="7269" y="3247"/>
                    <a:pt x="7245" y="3271"/>
                    <a:pt x="7233" y="3277"/>
                  </a:cubicBezTo>
                  <a:cubicBezTo>
                    <a:pt x="7161" y="3301"/>
                    <a:pt x="7113" y="3193"/>
                    <a:pt x="7077" y="3151"/>
                  </a:cubicBezTo>
                  <a:cubicBezTo>
                    <a:pt x="7047" y="3115"/>
                    <a:pt x="7053" y="3097"/>
                    <a:pt x="7011" y="3109"/>
                  </a:cubicBezTo>
                  <a:cubicBezTo>
                    <a:pt x="6987" y="3121"/>
                    <a:pt x="6975" y="3133"/>
                    <a:pt x="6951" y="3133"/>
                  </a:cubicBezTo>
                  <a:cubicBezTo>
                    <a:pt x="6897" y="3127"/>
                    <a:pt x="6921" y="3103"/>
                    <a:pt x="6897" y="3073"/>
                  </a:cubicBezTo>
                  <a:cubicBezTo>
                    <a:pt x="6903" y="3061"/>
                    <a:pt x="6885" y="3031"/>
                    <a:pt x="6885" y="3019"/>
                  </a:cubicBezTo>
                  <a:cubicBezTo>
                    <a:pt x="6885" y="2983"/>
                    <a:pt x="6921" y="2935"/>
                    <a:pt x="6939" y="2911"/>
                  </a:cubicBezTo>
                  <a:cubicBezTo>
                    <a:pt x="6981" y="2845"/>
                    <a:pt x="6903" y="2839"/>
                    <a:pt x="6891" y="2785"/>
                  </a:cubicBezTo>
                  <a:cubicBezTo>
                    <a:pt x="6885" y="2731"/>
                    <a:pt x="6867" y="2725"/>
                    <a:pt x="6831" y="2749"/>
                  </a:cubicBezTo>
                  <a:cubicBezTo>
                    <a:pt x="6801" y="2773"/>
                    <a:pt x="6801" y="2821"/>
                    <a:pt x="6765" y="2839"/>
                  </a:cubicBezTo>
                  <a:cubicBezTo>
                    <a:pt x="6717" y="2869"/>
                    <a:pt x="6687" y="2755"/>
                    <a:pt x="6640" y="2797"/>
                  </a:cubicBezTo>
                  <a:cubicBezTo>
                    <a:pt x="6585" y="2851"/>
                    <a:pt x="6508" y="2851"/>
                    <a:pt x="6442" y="2893"/>
                  </a:cubicBezTo>
                  <a:cubicBezTo>
                    <a:pt x="6430" y="2935"/>
                    <a:pt x="6358" y="2917"/>
                    <a:pt x="6328" y="2899"/>
                  </a:cubicBezTo>
                  <a:cubicBezTo>
                    <a:pt x="6298" y="2869"/>
                    <a:pt x="6292" y="2869"/>
                    <a:pt x="6292" y="2911"/>
                  </a:cubicBezTo>
                  <a:cubicBezTo>
                    <a:pt x="6286" y="2923"/>
                    <a:pt x="6256" y="2971"/>
                    <a:pt x="6256" y="2977"/>
                  </a:cubicBezTo>
                  <a:cubicBezTo>
                    <a:pt x="6274" y="3007"/>
                    <a:pt x="6292" y="3091"/>
                    <a:pt x="6238" y="3103"/>
                  </a:cubicBezTo>
                  <a:cubicBezTo>
                    <a:pt x="6184" y="3115"/>
                    <a:pt x="6184" y="3085"/>
                    <a:pt x="6202" y="3151"/>
                  </a:cubicBezTo>
                  <a:cubicBezTo>
                    <a:pt x="6208" y="3187"/>
                    <a:pt x="6166" y="3187"/>
                    <a:pt x="6148" y="3205"/>
                  </a:cubicBezTo>
                  <a:cubicBezTo>
                    <a:pt x="6136" y="3223"/>
                    <a:pt x="6142" y="3247"/>
                    <a:pt x="6136" y="3265"/>
                  </a:cubicBezTo>
                  <a:cubicBezTo>
                    <a:pt x="6112" y="3313"/>
                    <a:pt x="6076" y="3289"/>
                    <a:pt x="6046" y="3313"/>
                  </a:cubicBezTo>
                  <a:cubicBezTo>
                    <a:pt x="6028" y="3337"/>
                    <a:pt x="6082" y="3361"/>
                    <a:pt x="6058" y="3390"/>
                  </a:cubicBezTo>
                  <a:cubicBezTo>
                    <a:pt x="6070" y="3432"/>
                    <a:pt x="6070" y="3450"/>
                    <a:pt x="6064" y="3486"/>
                  </a:cubicBezTo>
                  <a:cubicBezTo>
                    <a:pt x="6058" y="3510"/>
                    <a:pt x="6022" y="3516"/>
                    <a:pt x="6022" y="3528"/>
                  </a:cubicBezTo>
                  <a:cubicBezTo>
                    <a:pt x="6022" y="3546"/>
                    <a:pt x="6040" y="3558"/>
                    <a:pt x="6046" y="3576"/>
                  </a:cubicBezTo>
                  <a:cubicBezTo>
                    <a:pt x="6046" y="3588"/>
                    <a:pt x="6040" y="3606"/>
                    <a:pt x="6034" y="3612"/>
                  </a:cubicBezTo>
                  <a:cubicBezTo>
                    <a:pt x="6022" y="3636"/>
                    <a:pt x="6052" y="3660"/>
                    <a:pt x="6028" y="3690"/>
                  </a:cubicBezTo>
                  <a:cubicBezTo>
                    <a:pt x="6004" y="3726"/>
                    <a:pt x="6082" y="3762"/>
                    <a:pt x="6070" y="3810"/>
                  </a:cubicBezTo>
                  <a:cubicBezTo>
                    <a:pt x="6052" y="3864"/>
                    <a:pt x="5968" y="3888"/>
                    <a:pt x="6040" y="3942"/>
                  </a:cubicBezTo>
                  <a:cubicBezTo>
                    <a:pt x="6100" y="3966"/>
                    <a:pt x="6088" y="4038"/>
                    <a:pt x="6148" y="4020"/>
                  </a:cubicBezTo>
                  <a:cubicBezTo>
                    <a:pt x="6178" y="4008"/>
                    <a:pt x="6166" y="4050"/>
                    <a:pt x="6178" y="4062"/>
                  </a:cubicBezTo>
                  <a:cubicBezTo>
                    <a:pt x="6202" y="4080"/>
                    <a:pt x="6220" y="4074"/>
                    <a:pt x="6244" y="4074"/>
                  </a:cubicBezTo>
                  <a:cubicBezTo>
                    <a:pt x="6286" y="4074"/>
                    <a:pt x="6274" y="4044"/>
                    <a:pt x="6304" y="4032"/>
                  </a:cubicBezTo>
                  <a:cubicBezTo>
                    <a:pt x="6406" y="4008"/>
                    <a:pt x="6406" y="4008"/>
                    <a:pt x="6406" y="4008"/>
                  </a:cubicBezTo>
                  <a:cubicBezTo>
                    <a:pt x="6442" y="4002"/>
                    <a:pt x="6472" y="4026"/>
                    <a:pt x="6484" y="4062"/>
                  </a:cubicBezTo>
                  <a:cubicBezTo>
                    <a:pt x="6484" y="4074"/>
                    <a:pt x="6472" y="4128"/>
                    <a:pt x="6496" y="4116"/>
                  </a:cubicBezTo>
                  <a:cubicBezTo>
                    <a:pt x="6543" y="4098"/>
                    <a:pt x="6580" y="4134"/>
                    <a:pt x="6556" y="4176"/>
                  </a:cubicBezTo>
                  <a:cubicBezTo>
                    <a:pt x="6532" y="4212"/>
                    <a:pt x="6550" y="4236"/>
                    <a:pt x="6538" y="4277"/>
                  </a:cubicBezTo>
                  <a:cubicBezTo>
                    <a:pt x="6520" y="4319"/>
                    <a:pt x="6490" y="4283"/>
                    <a:pt x="6466" y="4295"/>
                  </a:cubicBezTo>
                  <a:cubicBezTo>
                    <a:pt x="6442" y="4301"/>
                    <a:pt x="6382" y="4349"/>
                    <a:pt x="6388" y="4373"/>
                  </a:cubicBezTo>
                  <a:cubicBezTo>
                    <a:pt x="6400" y="4463"/>
                    <a:pt x="6406" y="4445"/>
                    <a:pt x="6334" y="4505"/>
                  </a:cubicBezTo>
                  <a:cubicBezTo>
                    <a:pt x="6328" y="4535"/>
                    <a:pt x="6310" y="4547"/>
                    <a:pt x="6304" y="4589"/>
                  </a:cubicBezTo>
                  <a:cubicBezTo>
                    <a:pt x="6304" y="4631"/>
                    <a:pt x="6322" y="4697"/>
                    <a:pt x="6346" y="4733"/>
                  </a:cubicBezTo>
                  <a:cubicBezTo>
                    <a:pt x="6358" y="4751"/>
                    <a:pt x="6382" y="4757"/>
                    <a:pt x="6400" y="4763"/>
                  </a:cubicBezTo>
                  <a:cubicBezTo>
                    <a:pt x="6436" y="4775"/>
                    <a:pt x="6436" y="4817"/>
                    <a:pt x="6454" y="4841"/>
                  </a:cubicBezTo>
                  <a:cubicBezTo>
                    <a:pt x="6472" y="4859"/>
                    <a:pt x="6502" y="4865"/>
                    <a:pt x="6508" y="4889"/>
                  </a:cubicBezTo>
                  <a:cubicBezTo>
                    <a:pt x="6520" y="4901"/>
                    <a:pt x="6508" y="4919"/>
                    <a:pt x="6520" y="4937"/>
                  </a:cubicBezTo>
                  <a:cubicBezTo>
                    <a:pt x="6532" y="4961"/>
                    <a:pt x="6550" y="4961"/>
                    <a:pt x="6550" y="4996"/>
                  </a:cubicBezTo>
                  <a:cubicBezTo>
                    <a:pt x="6550" y="5027"/>
                    <a:pt x="6585" y="5044"/>
                    <a:pt x="6598" y="5074"/>
                  </a:cubicBezTo>
                  <a:cubicBezTo>
                    <a:pt x="6603" y="5158"/>
                    <a:pt x="6502" y="5176"/>
                    <a:pt x="6472" y="5248"/>
                  </a:cubicBezTo>
                  <a:cubicBezTo>
                    <a:pt x="6460" y="5278"/>
                    <a:pt x="6430" y="5302"/>
                    <a:pt x="6400" y="5308"/>
                  </a:cubicBezTo>
                  <a:cubicBezTo>
                    <a:pt x="6382" y="5308"/>
                    <a:pt x="6364" y="5308"/>
                    <a:pt x="6346" y="5296"/>
                  </a:cubicBezTo>
                  <a:cubicBezTo>
                    <a:pt x="6322" y="5284"/>
                    <a:pt x="6292" y="5284"/>
                    <a:pt x="6262" y="5284"/>
                  </a:cubicBezTo>
                  <a:cubicBezTo>
                    <a:pt x="6244" y="5290"/>
                    <a:pt x="6226" y="5284"/>
                    <a:pt x="6208" y="5290"/>
                  </a:cubicBezTo>
                  <a:cubicBezTo>
                    <a:pt x="6190" y="5302"/>
                    <a:pt x="6172" y="5350"/>
                    <a:pt x="6148" y="5350"/>
                  </a:cubicBezTo>
                  <a:cubicBezTo>
                    <a:pt x="6130" y="5350"/>
                    <a:pt x="6046" y="5278"/>
                    <a:pt x="6046" y="5260"/>
                  </a:cubicBezTo>
                  <a:cubicBezTo>
                    <a:pt x="6046" y="5254"/>
                    <a:pt x="6070" y="5242"/>
                    <a:pt x="6070" y="5242"/>
                  </a:cubicBezTo>
                  <a:cubicBezTo>
                    <a:pt x="6094" y="5218"/>
                    <a:pt x="6118" y="5140"/>
                    <a:pt x="6100" y="5104"/>
                  </a:cubicBezTo>
                  <a:cubicBezTo>
                    <a:pt x="6076" y="5056"/>
                    <a:pt x="6010" y="4985"/>
                    <a:pt x="5950" y="4979"/>
                  </a:cubicBezTo>
                  <a:cubicBezTo>
                    <a:pt x="5920" y="4972"/>
                    <a:pt x="5836" y="4955"/>
                    <a:pt x="5818" y="4919"/>
                  </a:cubicBezTo>
                  <a:cubicBezTo>
                    <a:pt x="5818" y="4907"/>
                    <a:pt x="5794" y="4859"/>
                    <a:pt x="5807" y="4853"/>
                  </a:cubicBezTo>
                  <a:cubicBezTo>
                    <a:pt x="5866" y="4823"/>
                    <a:pt x="5866" y="4775"/>
                    <a:pt x="5818" y="4739"/>
                  </a:cubicBezTo>
                  <a:cubicBezTo>
                    <a:pt x="5807" y="4727"/>
                    <a:pt x="5770" y="4709"/>
                    <a:pt x="5765" y="4691"/>
                  </a:cubicBezTo>
                  <a:cubicBezTo>
                    <a:pt x="5753" y="4655"/>
                    <a:pt x="5783" y="4631"/>
                    <a:pt x="5788" y="4595"/>
                  </a:cubicBezTo>
                  <a:cubicBezTo>
                    <a:pt x="5800" y="4589"/>
                    <a:pt x="5860" y="4511"/>
                    <a:pt x="5825" y="4511"/>
                  </a:cubicBezTo>
                  <a:cubicBezTo>
                    <a:pt x="5788" y="4511"/>
                    <a:pt x="5747" y="4511"/>
                    <a:pt x="5723" y="4481"/>
                  </a:cubicBezTo>
                  <a:cubicBezTo>
                    <a:pt x="5711" y="4457"/>
                    <a:pt x="5675" y="4433"/>
                    <a:pt x="5669" y="4409"/>
                  </a:cubicBezTo>
                  <a:cubicBezTo>
                    <a:pt x="5645" y="4349"/>
                    <a:pt x="5675" y="4313"/>
                    <a:pt x="5591" y="4337"/>
                  </a:cubicBezTo>
                  <a:cubicBezTo>
                    <a:pt x="5555" y="4349"/>
                    <a:pt x="5555" y="4415"/>
                    <a:pt x="5519" y="4421"/>
                  </a:cubicBezTo>
                  <a:cubicBezTo>
                    <a:pt x="5495" y="4421"/>
                    <a:pt x="5435" y="4307"/>
                    <a:pt x="5429" y="4325"/>
                  </a:cubicBezTo>
                  <a:cubicBezTo>
                    <a:pt x="5417" y="4367"/>
                    <a:pt x="5381" y="4361"/>
                    <a:pt x="5345" y="4373"/>
                  </a:cubicBezTo>
                  <a:cubicBezTo>
                    <a:pt x="5321" y="4379"/>
                    <a:pt x="5333" y="4385"/>
                    <a:pt x="5321" y="4403"/>
                  </a:cubicBezTo>
                  <a:cubicBezTo>
                    <a:pt x="5315" y="4421"/>
                    <a:pt x="5273" y="4439"/>
                    <a:pt x="5261" y="4451"/>
                  </a:cubicBezTo>
                  <a:cubicBezTo>
                    <a:pt x="5249" y="4457"/>
                    <a:pt x="5135" y="4433"/>
                    <a:pt x="5099" y="4457"/>
                  </a:cubicBezTo>
                  <a:cubicBezTo>
                    <a:pt x="5087" y="4463"/>
                    <a:pt x="5087" y="4493"/>
                    <a:pt x="5063" y="4505"/>
                  </a:cubicBezTo>
                  <a:cubicBezTo>
                    <a:pt x="5021" y="4529"/>
                    <a:pt x="4968" y="4541"/>
                    <a:pt x="4932" y="4577"/>
                  </a:cubicBezTo>
                  <a:cubicBezTo>
                    <a:pt x="4812" y="4685"/>
                    <a:pt x="4824" y="4523"/>
                    <a:pt x="4716" y="4523"/>
                  </a:cubicBezTo>
                  <a:cubicBezTo>
                    <a:pt x="4614" y="4517"/>
                    <a:pt x="4680" y="4619"/>
                    <a:pt x="4644" y="4649"/>
                  </a:cubicBezTo>
                  <a:cubicBezTo>
                    <a:pt x="4578" y="4709"/>
                    <a:pt x="4650" y="4691"/>
                    <a:pt x="4650" y="4751"/>
                  </a:cubicBezTo>
                  <a:cubicBezTo>
                    <a:pt x="4644" y="4781"/>
                    <a:pt x="4608" y="4781"/>
                    <a:pt x="4614" y="4829"/>
                  </a:cubicBezTo>
                  <a:cubicBezTo>
                    <a:pt x="4626" y="4883"/>
                    <a:pt x="4578" y="4883"/>
                    <a:pt x="4530" y="4889"/>
                  </a:cubicBezTo>
                  <a:cubicBezTo>
                    <a:pt x="4464" y="4889"/>
                    <a:pt x="4464" y="4793"/>
                    <a:pt x="4410" y="4841"/>
                  </a:cubicBezTo>
                  <a:cubicBezTo>
                    <a:pt x="4404" y="4865"/>
                    <a:pt x="4332" y="4913"/>
                    <a:pt x="4308" y="4919"/>
                  </a:cubicBezTo>
                  <a:cubicBezTo>
                    <a:pt x="4230" y="4943"/>
                    <a:pt x="4188" y="4924"/>
                    <a:pt x="4140" y="4871"/>
                  </a:cubicBezTo>
                  <a:cubicBezTo>
                    <a:pt x="4111" y="4835"/>
                    <a:pt x="4069" y="4883"/>
                    <a:pt x="4033" y="4871"/>
                  </a:cubicBezTo>
                  <a:cubicBezTo>
                    <a:pt x="4003" y="4859"/>
                    <a:pt x="3985" y="4835"/>
                    <a:pt x="3967" y="4811"/>
                  </a:cubicBezTo>
                  <a:cubicBezTo>
                    <a:pt x="3937" y="4775"/>
                    <a:pt x="3919" y="4841"/>
                    <a:pt x="3877" y="4811"/>
                  </a:cubicBezTo>
                  <a:cubicBezTo>
                    <a:pt x="3829" y="4763"/>
                    <a:pt x="3793" y="4709"/>
                    <a:pt x="3745" y="4661"/>
                  </a:cubicBezTo>
                  <a:cubicBezTo>
                    <a:pt x="3745" y="4637"/>
                    <a:pt x="3727" y="4619"/>
                    <a:pt x="3721" y="4595"/>
                  </a:cubicBezTo>
                  <a:cubicBezTo>
                    <a:pt x="3709" y="4553"/>
                    <a:pt x="3703" y="4505"/>
                    <a:pt x="3685" y="4469"/>
                  </a:cubicBezTo>
                  <a:cubicBezTo>
                    <a:pt x="3661" y="4421"/>
                    <a:pt x="3571" y="4397"/>
                    <a:pt x="3529" y="4367"/>
                  </a:cubicBezTo>
                  <a:cubicBezTo>
                    <a:pt x="3499" y="4349"/>
                    <a:pt x="3523" y="4337"/>
                    <a:pt x="3529" y="4313"/>
                  </a:cubicBezTo>
                  <a:cubicBezTo>
                    <a:pt x="3541" y="4277"/>
                    <a:pt x="3529" y="4253"/>
                    <a:pt x="3523" y="4218"/>
                  </a:cubicBezTo>
                  <a:cubicBezTo>
                    <a:pt x="3529" y="4188"/>
                    <a:pt x="3505" y="4122"/>
                    <a:pt x="3493" y="4092"/>
                  </a:cubicBezTo>
                  <a:cubicBezTo>
                    <a:pt x="3475" y="4044"/>
                    <a:pt x="3505" y="3978"/>
                    <a:pt x="3511" y="3930"/>
                  </a:cubicBezTo>
                  <a:cubicBezTo>
                    <a:pt x="3517" y="3870"/>
                    <a:pt x="3499" y="3828"/>
                    <a:pt x="3523" y="3774"/>
                  </a:cubicBezTo>
                  <a:cubicBezTo>
                    <a:pt x="3529" y="3762"/>
                    <a:pt x="3535" y="3744"/>
                    <a:pt x="3529" y="3726"/>
                  </a:cubicBezTo>
                  <a:cubicBezTo>
                    <a:pt x="3505" y="3720"/>
                    <a:pt x="3487" y="3726"/>
                    <a:pt x="3463" y="3696"/>
                  </a:cubicBezTo>
                  <a:cubicBezTo>
                    <a:pt x="3445" y="3666"/>
                    <a:pt x="3505" y="3684"/>
                    <a:pt x="3511" y="3642"/>
                  </a:cubicBezTo>
                  <a:cubicBezTo>
                    <a:pt x="3511" y="3624"/>
                    <a:pt x="3511" y="3469"/>
                    <a:pt x="3481" y="3534"/>
                  </a:cubicBezTo>
                  <a:cubicBezTo>
                    <a:pt x="3463" y="3576"/>
                    <a:pt x="3397" y="3582"/>
                    <a:pt x="3367" y="3618"/>
                  </a:cubicBezTo>
                  <a:cubicBezTo>
                    <a:pt x="3314" y="3696"/>
                    <a:pt x="3325" y="3894"/>
                    <a:pt x="3206" y="3744"/>
                  </a:cubicBezTo>
                  <a:cubicBezTo>
                    <a:pt x="3140" y="3660"/>
                    <a:pt x="3140" y="3660"/>
                    <a:pt x="3140" y="3660"/>
                  </a:cubicBezTo>
                  <a:cubicBezTo>
                    <a:pt x="3104" y="3612"/>
                    <a:pt x="3146" y="3558"/>
                    <a:pt x="3092" y="3522"/>
                  </a:cubicBezTo>
                  <a:cubicBezTo>
                    <a:pt x="3074" y="3516"/>
                    <a:pt x="3056" y="3546"/>
                    <a:pt x="3038" y="3552"/>
                  </a:cubicBezTo>
                  <a:cubicBezTo>
                    <a:pt x="3002" y="3570"/>
                    <a:pt x="2930" y="3546"/>
                    <a:pt x="2876" y="3564"/>
                  </a:cubicBezTo>
                  <a:cubicBezTo>
                    <a:pt x="2840" y="3576"/>
                    <a:pt x="2798" y="3588"/>
                    <a:pt x="2756" y="3594"/>
                  </a:cubicBezTo>
                  <a:cubicBezTo>
                    <a:pt x="2720" y="3600"/>
                    <a:pt x="2690" y="3666"/>
                    <a:pt x="2702" y="3696"/>
                  </a:cubicBezTo>
                  <a:cubicBezTo>
                    <a:pt x="2732" y="3762"/>
                    <a:pt x="2738" y="3816"/>
                    <a:pt x="2678" y="3864"/>
                  </a:cubicBezTo>
                  <a:cubicBezTo>
                    <a:pt x="2678" y="3900"/>
                    <a:pt x="2618" y="3888"/>
                    <a:pt x="2594" y="3900"/>
                  </a:cubicBezTo>
                  <a:cubicBezTo>
                    <a:pt x="2547" y="3930"/>
                    <a:pt x="2589" y="4020"/>
                    <a:pt x="2606" y="4056"/>
                  </a:cubicBezTo>
                  <a:cubicBezTo>
                    <a:pt x="2618" y="4086"/>
                    <a:pt x="2678" y="4074"/>
                    <a:pt x="2696" y="4110"/>
                  </a:cubicBezTo>
                  <a:cubicBezTo>
                    <a:pt x="2708" y="4122"/>
                    <a:pt x="2732" y="4152"/>
                    <a:pt x="2726" y="4170"/>
                  </a:cubicBezTo>
                  <a:cubicBezTo>
                    <a:pt x="2714" y="4199"/>
                    <a:pt x="2672" y="4205"/>
                    <a:pt x="2708" y="4247"/>
                  </a:cubicBezTo>
                  <a:cubicBezTo>
                    <a:pt x="2732" y="4277"/>
                    <a:pt x="2756" y="4271"/>
                    <a:pt x="2732" y="4325"/>
                  </a:cubicBezTo>
                  <a:cubicBezTo>
                    <a:pt x="2690" y="4379"/>
                    <a:pt x="2702" y="4463"/>
                    <a:pt x="2768" y="4493"/>
                  </a:cubicBezTo>
                  <a:cubicBezTo>
                    <a:pt x="2798" y="4511"/>
                    <a:pt x="2798" y="4559"/>
                    <a:pt x="2780" y="4583"/>
                  </a:cubicBezTo>
                  <a:cubicBezTo>
                    <a:pt x="2768" y="4607"/>
                    <a:pt x="2798" y="4643"/>
                    <a:pt x="2804" y="4661"/>
                  </a:cubicBezTo>
                  <a:cubicBezTo>
                    <a:pt x="2828" y="4697"/>
                    <a:pt x="2732" y="4745"/>
                    <a:pt x="2726" y="4763"/>
                  </a:cubicBezTo>
                  <a:cubicBezTo>
                    <a:pt x="2726" y="4787"/>
                    <a:pt x="2744" y="4805"/>
                    <a:pt x="2744" y="4829"/>
                  </a:cubicBezTo>
                  <a:cubicBezTo>
                    <a:pt x="2738" y="4865"/>
                    <a:pt x="2696" y="4895"/>
                    <a:pt x="2678" y="4919"/>
                  </a:cubicBezTo>
                  <a:cubicBezTo>
                    <a:pt x="2672" y="4948"/>
                    <a:pt x="2654" y="4948"/>
                    <a:pt x="2636" y="4966"/>
                  </a:cubicBezTo>
                  <a:cubicBezTo>
                    <a:pt x="2624" y="4985"/>
                    <a:pt x="2630" y="5003"/>
                    <a:pt x="2624" y="5014"/>
                  </a:cubicBezTo>
                  <a:cubicBezTo>
                    <a:pt x="2624" y="5027"/>
                    <a:pt x="2606" y="5032"/>
                    <a:pt x="2600" y="5050"/>
                  </a:cubicBezTo>
                  <a:cubicBezTo>
                    <a:pt x="2589" y="5104"/>
                    <a:pt x="2600" y="5176"/>
                    <a:pt x="2589" y="5236"/>
                  </a:cubicBezTo>
                  <a:cubicBezTo>
                    <a:pt x="2576" y="5284"/>
                    <a:pt x="2552" y="5242"/>
                    <a:pt x="2529" y="5254"/>
                  </a:cubicBezTo>
                  <a:cubicBezTo>
                    <a:pt x="2510" y="5254"/>
                    <a:pt x="2469" y="5284"/>
                    <a:pt x="2457" y="5296"/>
                  </a:cubicBezTo>
                  <a:cubicBezTo>
                    <a:pt x="2457" y="5308"/>
                    <a:pt x="2481" y="5326"/>
                    <a:pt x="2469" y="5344"/>
                  </a:cubicBezTo>
                  <a:cubicBezTo>
                    <a:pt x="2457" y="5386"/>
                    <a:pt x="2439" y="5386"/>
                    <a:pt x="2403" y="5404"/>
                  </a:cubicBezTo>
                  <a:cubicBezTo>
                    <a:pt x="2373" y="5416"/>
                    <a:pt x="2373" y="5452"/>
                    <a:pt x="2361" y="5482"/>
                  </a:cubicBezTo>
                  <a:cubicBezTo>
                    <a:pt x="2367" y="5512"/>
                    <a:pt x="2373" y="5578"/>
                    <a:pt x="2349" y="5596"/>
                  </a:cubicBezTo>
                  <a:cubicBezTo>
                    <a:pt x="2319" y="5626"/>
                    <a:pt x="2289" y="5626"/>
                    <a:pt x="2253" y="5632"/>
                  </a:cubicBezTo>
                  <a:cubicBezTo>
                    <a:pt x="2223" y="5638"/>
                    <a:pt x="2217" y="5644"/>
                    <a:pt x="2217" y="5656"/>
                  </a:cubicBezTo>
                  <a:lnTo>
                    <a:pt x="2217" y="5656"/>
                  </a:lnTo>
                  <a:cubicBezTo>
                    <a:pt x="2169" y="5632"/>
                    <a:pt x="2073" y="5572"/>
                    <a:pt x="2061" y="5518"/>
                  </a:cubicBezTo>
                  <a:cubicBezTo>
                    <a:pt x="2049" y="5464"/>
                    <a:pt x="2025" y="5428"/>
                    <a:pt x="1965" y="5404"/>
                  </a:cubicBezTo>
                  <a:cubicBezTo>
                    <a:pt x="1923" y="5392"/>
                    <a:pt x="1905" y="5380"/>
                    <a:pt x="1875" y="5344"/>
                  </a:cubicBezTo>
                  <a:cubicBezTo>
                    <a:pt x="1875" y="5326"/>
                    <a:pt x="1869" y="5290"/>
                    <a:pt x="1857" y="5272"/>
                  </a:cubicBezTo>
                  <a:cubicBezTo>
                    <a:pt x="1845" y="5254"/>
                    <a:pt x="1815" y="5242"/>
                    <a:pt x="1827" y="5206"/>
                  </a:cubicBezTo>
                  <a:cubicBezTo>
                    <a:pt x="1839" y="5158"/>
                    <a:pt x="1845" y="5128"/>
                    <a:pt x="1845" y="5074"/>
                  </a:cubicBezTo>
                  <a:cubicBezTo>
                    <a:pt x="1845" y="5027"/>
                    <a:pt x="1809" y="5032"/>
                    <a:pt x="1791" y="4996"/>
                  </a:cubicBezTo>
                  <a:cubicBezTo>
                    <a:pt x="1785" y="4972"/>
                    <a:pt x="1779" y="4948"/>
                    <a:pt x="1774" y="4931"/>
                  </a:cubicBezTo>
                  <a:cubicBezTo>
                    <a:pt x="1743" y="4841"/>
                    <a:pt x="1803" y="4841"/>
                    <a:pt x="1821" y="4775"/>
                  </a:cubicBezTo>
                  <a:cubicBezTo>
                    <a:pt x="1827" y="4751"/>
                    <a:pt x="1833" y="4733"/>
                    <a:pt x="1827" y="4709"/>
                  </a:cubicBezTo>
                  <a:cubicBezTo>
                    <a:pt x="1827" y="4691"/>
                    <a:pt x="1798" y="4679"/>
                    <a:pt x="1791" y="4661"/>
                  </a:cubicBezTo>
                  <a:cubicBezTo>
                    <a:pt x="1791" y="4649"/>
                    <a:pt x="1821" y="4559"/>
                    <a:pt x="1827" y="4553"/>
                  </a:cubicBezTo>
                  <a:cubicBezTo>
                    <a:pt x="1845" y="4535"/>
                    <a:pt x="1881" y="4517"/>
                    <a:pt x="1893" y="4499"/>
                  </a:cubicBezTo>
                  <a:cubicBezTo>
                    <a:pt x="1917" y="4475"/>
                    <a:pt x="1917" y="4409"/>
                    <a:pt x="1917" y="4379"/>
                  </a:cubicBezTo>
                  <a:cubicBezTo>
                    <a:pt x="1917" y="4319"/>
                    <a:pt x="1881" y="4265"/>
                    <a:pt x="1923" y="4212"/>
                  </a:cubicBezTo>
                  <a:cubicBezTo>
                    <a:pt x="1941" y="4188"/>
                    <a:pt x="1887" y="4170"/>
                    <a:pt x="1911" y="4152"/>
                  </a:cubicBezTo>
                  <a:cubicBezTo>
                    <a:pt x="1935" y="4140"/>
                    <a:pt x="1983" y="4164"/>
                    <a:pt x="1947" y="4110"/>
                  </a:cubicBezTo>
                  <a:cubicBezTo>
                    <a:pt x="1935" y="4062"/>
                    <a:pt x="1899" y="4026"/>
                    <a:pt x="1893" y="3978"/>
                  </a:cubicBezTo>
                  <a:cubicBezTo>
                    <a:pt x="1887" y="3930"/>
                    <a:pt x="1917" y="3894"/>
                    <a:pt x="1917" y="3852"/>
                  </a:cubicBezTo>
                  <a:cubicBezTo>
                    <a:pt x="1917" y="3840"/>
                    <a:pt x="1905" y="3786"/>
                    <a:pt x="1899" y="3774"/>
                  </a:cubicBezTo>
                  <a:cubicBezTo>
                    <a:pt x="1893" y="3756"/>
                    <a:pt x="1845" y="3696"/>
                    <a:pt x="1833" y="3696"/>
                  </a:cubicBezTo>
                  <a:cubicBezTo>
                    <a:pt x="1809" y="3696"/>
                    <a:pt x="1785" y="3720"/>
                    <a:pt x="1761" y="3726"/>
                  </a:cubicBezTo>
                  <a:cubicBezTo>
                    <a:pt x="1737" y="3738"/>
                    <a:pt x="1719" y="3696"/>
                    <a:pt x="1714" y="3678"/>
                  </a:cubicBezTo>
                  <a:cubicBezTo>
                    <a:pt x="1678" y="3642"/>
                    <a:pt x="1672" y="3606"/>
                    <a:pt x="1648" y="3570"/>
                  </a:cubicBezTo>
                  <a:cubicBezTo>
                    <a:pt x="1618" y="3522"/>
                    <a:pt x="1612" y="3498"/>
                    <a:pt x="1606" y="3438"/>
                  </a:cubicBezTo>
                  <a:cubicBezTo>
                    <a:pt x="1606" y="3408"/>
                    <a:pt x="1582" y="3397"/>
                    <a:pt x="1594" y="3373"/>
                  </a:cubicBezTo>
                  <a:cubicBezTo>
                    <a:pt x="1612" y="3337"/>
                    <a:pt x="1612" y="3307"/>
                    <a:pt x="1612" y="3271"/>
                  </a:cubicBezTo>
                  <a:cubicBezTo>
                    <a:pt x="1612" y="3217"/>
                    <a:pt x="1636" y="3175"/>
                    <a:pt x="1654" y="3127"/>
                  </a:cubicBezTo>
                  <a:cubicBezTo>
                    <a:pt x="1660" y="3109"/>
                    <a:pt x="1702" y="3043"/>
                    <a:pt x="1695" y="3031"/>
                  </a:cubicBezTo>
                  <a:cubicBezTo>
                    <a:pt x="1684" y="3013"/>
                    <a:pt x="1636" y="2989"/>
                    <a:pt x="1648" y="2965"/>
                  </a:cubicBezTo>
                  <a:cubicBezTo>
                    <a:pt x="1660" y="2941"/>
                    <a:pt x="1636" y="2941"/>
                    <a:pt x="1612" y="2935"/>
                  </a:cubicBezTo>
                  <a:cubicBezTo>
                    <a:pt x="1576" y="2923"/>
                    <a:pt x="1576" y="2905"/>
                    <a:pt x="1546" y="2881"/>
                  </a:cubicBezTo>
                  <a:cubicBezTo>
                    <a:pt x="1474" y="2833"/>
                    <a:pt x="1450" y="2935"/>
                    <a:pt x="1420" y="2929"/>
                  </a:cubicBezTo>
                  <a:cubicBezTo>
                    <a:pt x="1396" y="2929"/>
                    <a:pt x="1384" y="2935"/>
                    <a:pt x="1354" y="2929"/>
                  </a:cubicBezTo>
                  <a:cubicBezTo>
                    <a:pt x="1324" y="2923"/>
                    <a:pt x="1342" y="2785"/>
                    <a:pt x="1330" y="2755"/>
                  </a:cubicBezTo>
                  <a:cubicBezTo>
                    <a:pt x="1300" y="2702"/>
                    <a:pt x="1306" y="2791"/>
                    <a:pt x="1294" y="2803"/>
                  </a:cubicBezTo>
                  <a:cubicBezTo>
                    <a:pt x="1252" y="2857"/>
                    <a:pt x="1222" y="2803"/>
                    <a:pt x="1180" y="2809"/>
                  </a:cubicBezTo>
                  <a:cubicBezTo>
                    <a:pt x="1150" y="2815"/>
                    <a:pt x="1132" y="2845"/>
                    <a:pt x="1102" y="2857"/>
                  </a:cubicBezTo>
                  <a:cubicBezTo>
                    <a:pt x="1090" y="2887"/>
                    <a:pt x="1096" y="2881"/>
                    <a:pt x="1108" y="2911"/>
                  </a:cubicBezTo>
                  <a:cubicBezTo>
                    <a:pt x="1108" y="2923"/>
                    <a:pt x="1126" y="2941"/>
                    <a:pt x="1132" y="2947"/>
                  </a:cubicBezTo>
                  <a:cubicBezTo>
                    <a:pt x="1156" y="2959"/>
                    <a:pt x="1150" y="2989"/>
                    <a:pt x="1132" y="3007"/>
                  </a:cubicBezTo>
                  <a:cubicBezTo>
                    <a:pt x="1102" y="3049"/>
                    <a:pt x="994" y="3109"/>
                    <a:pt x="941" y="3115"/>
                  </a:cubicBezTo>
                  <a:cubicBezTo>
                    <a:pt x="887" y="3127"/>
                    <a:pt x="857" y="3169"/>
                    <a:pt x="803" y="3187"/>
                  </a:cubicBezTo>
                  <a:cubicBezTo>
                    <a:pt x="773" y="3181"/>
                    <a:pt x="797" y="3127"/>
                    <a:pt x="755" y="3145"/>
                  </a:cubicBezTo>
                  <a:cubicBezTo>
                    <a:pt x="725" y="3157"/>
                    <a:pt x="683" y="3187"/>
                    <a:pt x="647" y="3175"/>
                  </a:cubicBezTo>
                  <a:cubicBezTo>
                    <a:pt x="605" y="3157"/>
                    <a:pt x="497" y="3133"/>
                    <a:pt x="461" y="3103"/>
                  </a:cubicBezTo>
                  <a:cubicBezTo>
                    <a:pt x="419" y="3073"/>
                    <a:pt x="407" y="3145"/>
                    <a:pt x="365" y="3115"/>
                  </a:cubicBezTo>
                  <a:cubicBezTo>
                    <a:pt x="353" y="3109"/>
                    <a:pt x="329" y="3091"/>
                    <a:pt x="317" y="3115"/>
                  </a:cubicBezTo>
                  <a:cubicBezTo>
                    <a:pt x="281" y="3175"/>
                    <a:pt x="233" y="3085"/>
                    <a:pt x="215" y="3073"/>
                  </a:cubicBezTo>
                  <a:cubicBezTo>
                    <a:pt x="191" y="3061"/>
                    <a:pt x="155" y="3085"/>
                    <a:pt x="131" y="308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7" name="Google Shape;3707;p149"/>
            <p:cNvSpPr/>
            <p:nvPr/>
          </p:nvSpPr>
          <p:spPr>
            <a:xfrm>
              <a:off x="9353609" y="2535617"/>
              <a:ext cx="900662" cy="1376329"/>
            </a:xfrm>
            <a:custGeom>
              <a:avLst/>
              <a:gdLst/>
              <a:ahLst/>
              <a:cxnLst/>
              <a:rect l="0" t="0" r="0" b="0"/>
              <a:pathLst>
                <a:path w="3381" h="5166" extrusionOk="0">
                  <a:moveTo>
                    <a:pt x="2571" y="4242"/>
                  </a:moveTo>
                  <a:lnTo>
                    <a:pt x="2571" y="4242"/>
                  </a:lnTo>
                  <a:cubicBezTo>
                    <a:pt x="2571" y="4260"/>
                    <a:pt x="2547" y="4254"/>
                    <a:pt x="2535" y="4248"/>
                  </a:cubicBezTo>
                  <a:cubicBezTo>
                    <a:pt x="2529" y="4248"/>
                    <a:pt x="2517" y="4242"/>
                    <a:pt x="2511" y="4242"/>
                  </a:cubicBezTo>
                  <a:cubicBezTo>
                    <a:pt x="2505" y="4242"/>
                    <a:pt x="2493" y="4236"/>
                    <a:pt x="2487" y="4236"/>
                  </a:cubicBezTo>
                  <a:cubicBezTo>
                    <a:pt x="2487" y="4224"/>
                    <a:pt x="2493" y="4218"/>
                    <a:pt x="2493" y="4218"/>
                  </a:cubicBezTo>
                  <a:cubicBezTo>
                    <a:pt x="2505" y="4200"/>
                    <a:pt x="2499" y="4182"/>
                    <a:pt x="2505" y="4170"/>
                  </a:cubicBezTo>
                  <a:cubicBezTo>
                    <a:pt x="2511" y="4158"/>
                    <a:pt x="2517" y="4122"/>
                    <a:pt x="2529" y="4116"/>
                  </a:cubicBezTo>
                  <a:cubicBezTo>
                    <a:pt x="2541" y="4116"/>
                    <a:pt x="2547" y="4122"/>
                    <a:pt x="2559" y="4122"/>
                  </a:cubicBezTo>
                  <a:cubicBezTo>
                    <a:pt x="2571" y="4122"/>
                    <a:pt x="2577" y="4122"/>
                    <a:pt x="2589" y="4122"/>
                  </a:cubicBezTo>
                  <a:cubicBezTo>
                    <a:pt x="2589" y="4140"/>
                    <a:pt x="2583" y="4152"/>
                    <a:pt x="2577" y="4170"/>
                  </a:cubicBezTo>
                  <a:cubicBezTo>
                    <a:pt x="2577" y="4188"/>
                    <a:pt x="2577" y="4206"/>
                    <a:pt x="2571" y="4224"/>
                  </a:cubicBezTo>
                  <a:cubicBezTo>
                    <a:pt x="2571" y="4242"/>
                    <a:pt x="2571" y="4242"/>
                    <a:pt x="2571" y="4242"/>
                  </a:cubicBezTo>
                  <a:close/>
                  <a:moveTo>
                    <a:pt x="1294" y="383"/>
                  </a:moveTo>
                  <a:lnTo>
                    <a:pt x="1294" y="383"/>
                  </a:lnTo>
                  <a:lnTo>
                    <a:pt x="1294" y="383"/>
                  </a:lnTo>
                  <a:cubicBezTo>
                    <a:pt x="1270" y="389"/>
                    <a:pt x="1235" y="395"/>
                    <a:pt x="1217" y="413"/>
                  </a:cubicBezTo>
                  <a:cubicBezTo>
                    <a:pt x="1205" y="431"/>
                    <a:pt x="1199" y="455"/>
                    <a:pt x="1175" y="473"/>
                  </a:cubicBezTo>
                  <a:cubicBezTo>
                    <a:pt x="1163" y="479"/>
                    <a:pt x="1133" y="473"/>
                    <a:pt x="1121" y="473"/>
                  </a:cubicBezTo>
                  <a:cubicBezTo>
                    <a:pt x="1097" y="473"/>
                    <a:pt x="1067" y="461"/>
                    <a:pt x="1061" y="437"/>
                  </a:cubicBezTo>
                  <a:cubicBezTo>
                    <a:pt x="1055" y="401"/>
                    <a:pt x="1073" y="389"/>
                    <a:pt x="1019" y="389"/>
                  </a:cubicBezTo>
                  <a:cubicBezTo>
                    <a:pt x="971" y="401"/>
                    <a:pt x="953" y="431"/>
                    <a:pt x="899" y="413"/>
                  </a:cubicBezTo>
                  <a:cubicBezTo>
                    <a:pt x="863" y="401"/>
                    <a:pt x="845" y="353"/>
                    <a:pt x="815" y="347"/>
                  </a:cubicBezTo>
                  <a:cubicBezTo>
                    <a:pt x="773" y="335"/>
                    <a:pt x="761" y="353"/>
                    <a:pt x="719" y="335"/>
                  </a:cubicBezTo>
                  <a:cubicBezTo>
                    <a:pt x="641" y="293"/>
                    <a:pt x="557" y="503"/>
                    <a:pt x="587" y="563"/>
                  </a:cubicBezTo>
                  <a:cubicBezTo>
                    <a:pt x="623" y="641"/>
                    <a:pt x="563" y="659"/>
                    <a:pt x="492" y="659"/>
                  </a:cubicBezTo>
                  <a:cubicBezTo>
                    <a:pt x="444" y="659"/>
                    <a:pt x="444" y="701"/>
                    <a:pt x="402" y="712"/>
                  </a:cubicBezTo>
                  <a:lnTo>
                    <a:pt x="402" y="712"/>
                  </a:lnTo>
                  <a:cubicBezTo>
                    <a:pt x="378" y="767"/>
                    <a:pt x="378" y="767"/>
                    <a:pt x="378" y="767"/>
                  </a:cubicBezTo>
                  <a:cubicBezTo>
                    <a:pt x="348" y="796"/>
                    <a:pt x="306" y="820"/>
                    <a:pt x="288" y="856"/>
                  </a:cubicBezTo>
                  <a:cubicBezTo>
                    <a:pt x="264" y="898"/>
                    <a:pt x="252" y="898"/>
                    <a:pt x="210" y="904"/>
                  </a:cubicBezTo>
                  <a:cubicBezTo>
                    <a:pt x="138" y="922"/>
                    <a:pt x="138" y="922"/>
                    <a:pt x="138" y="922"/>
                  </a:cubicBezTo>
                  <a:cubicBezTo>
                    <a:pt x="120" y="928"/>
                    <a:pt x="66" y="898"/>
                    <a:pt x="54" y="904"/>
                  </a:cubicBezTo>
                  <a:cubicBezTo>
                    <a:pt x="36" y="916"/>
                    <a:pt x="66" y="976"/>
                    <a:pt x="30" y="1000"/>
                  </a:cubicBezTo>
                  <a:cubicBezTo>
                    <a:pt x="18" y="1012"/>
                    <a:pt x="36" y="1042"/>
                    <a:pt x="36" y="1060"/>
                  </a:cubicBezTo>
                  <a:cubicBezTo>
                    <a:pt x="42" y="1084"/>
                    <a:pt x="24" y="1102"/>
                    <a:pt x="12" y="1126"/>
                  </a:cubicBezTo>
                  <a:cubicBezTo>
                    <a:pt x="0" y="1180"/>
                    <a:pt x="0" y="1180"/>
                    <a:pt x="0" y="1180"/>
                  </a:cubicBezTo>
                  <a:lnTo>
                    <a:pt x="0" y="1180"/>
                  </a:lnTo>
                  <a:cubicBezTo>
                    <a:pt x="6" y="1180"/>
                    <a:pt x="18" y="1180"/>
                    <a:pt x="24" y="1180"/>
                  </a:cubicBezTo>
                  <a:cubicBezTo>
                    <a:pt x="84" y="1180"/>
                    <a:pt x="222" y="1078"/>
                    <a:pt x="264" y="1102"/>
                  </a:cubicBezTo>
                  <a:cubicBezTo>
                    <a:pt x="282" y="1108"/>
                    <a:pt x="336" y="1174"/>
                    <a:pt x="342" y="1186"/>
                  </a:cubicBezTo>
                  <a:cubicBezTo>
                    <a:pt x="360" y="1216"/>
                    <a:pt x="354" y="1234"/>
                    <a:pt x="342" y="1264"/>
                  </a:cubicBezTo>
                  <a:cubicBezTo>
                    <a:pt x="336" y="1282"/>
                    <a:pt x="324" y="1378"/>
                    <a:pt x="336" y="1390"/>
                  </a:cubicBezTo>
                  <a:cubicBezTo>
                    <a:pt x="354" y="1402"/>
                    <a:pt x="366" y="1420"/>
                    <a:pt x="348" y="1444"/>
                  </a:cubicBezTo>
                  <a:cubicBezTo>
                    <a:pt x="336" y="1468"/>
                    <a:pt x="360" y="1497"/>
                    <a:pt x="366" y="1516"/>
                  </a:cubicBezTo>
                  <a:cubicBezTo>
                    <a:pt x="384" y="1551"/>
                    <a:pt x="336" y="1569"/>
                    <a:pt x="360" y="1617"/>
                  </a:cubicBezTo>
                  <a:cubicBezTo>
                    <a:pt x="372" y="1647"/>
                    <a:pt x="378" y="1677"/>
                    <a:pt x="378" y="1707"/>
                  </a:cubicBezTo>
                  <a:cubicBezTo>
                    <a:pt x="378" y="1761"/>
                    <a:pt x="336" y="1785"/>
                    <a:pt x="354" y="1833"/>
                  </a:cubicBezTo>
                  <a:cubicBezTo>
                    <a:pt x="360" y="1857"/>
                    <a:pt x="360" y="1887"/>
                    <a:pt x="360" y="1911"/>
                  </a:cubicBezTo>
                  <a:cubicBezTo>
                    <a:pt x="354" y="1923"/>
                    <a:pt x="306" y="1989"/>
                    <a:pt x="300" y="1995"/>
                  </a:cubicBezTo>
                  <a:cubicBezTo>
                    <a:pt x="282" y="2031"/>
                    <a:pt x="258" y="1995"/>
                    <a:pt x="264" y="2061"/>
                  </a:cubicBezTo>
                  <a:cubicBezTo>
                    <a:pt x="264" y="2091"/>
                    <a:pt x="246" y="2115"/>
                    <a:pt x="222" y="2127"/>
                  </a:cubicBezTo>
                  <a:cubicBezTo>
                    <a:pt x="144" y="2163"/>
                    <a:pt x="354" y="2312"/>
                    <a:pt x="306" y="2378"/>
                  </a:cubicBezTo>
                  <a:cubicBezTo>
                    <a:pt x="264" y="2426"/>
                    <a:pt x="246" y="2462"/>
                    <a:pt x="336" y="2468"/>
                  </a:cubicBezTo>
                  <a:cubicBezTo>
                    <a:pt x="372" y="2468"/>
                    <a:pt x="372" y="2480"/>
                    <a:pt x="366" y="2510"/>
                  </a:cubicBezTo>
                  <a:cubicBezTo>
                    <a:pt x="360" y="2546"/>
                    <a:pt x="384" y="2552"/>
                    <a:pt x="408" y="2570"/>
                  </a:cubicBezTo>
                  <a:cubicBezTo>
                    <a:pt x="420" y="2588"/>
                    <a:pt x="485" y="2576"/>
                    <a:pt x="509" y="2582"/>
                  </a:cubicBezTo>
                  <a:cubicBezTo>
                    <a:pt x="533" y="2594"/>
                    <a:pt x="545" y="2624"/>
                    <a:pt x="563" y="2642"/>
                  </a:cubicBezTo>
                  <a:cubicBezTo>
                    <a:pt x="593" y="2666"/>
                    <a:pt x="641" y="2588"/>
                    <a:pt x="653" y="2666"/>
                  </a:cubicBezTo>
                  <a:cubicBezTo>
                    <a:pt x="659" y="2696"/>
                    <a:pt x="677" y="2750"/>
                    <a:pt x="695" y="2768"/>
                  </a:cubicBezTo>
                  <a:cubicBezTo>
                    <a:pt x="719" y="2780"/>
                    <a:pt x="731" y="2792"/>
                    <a:pt x="749" y="2816"/>
                  </a:cubicBezTo>
                  <a:cubicBezTo>
                    <a:pt x="755" y="2828"/>
                    <a:pt x="749" y="2846"/>
                    <a:pt x="761" y="2858"/>
                  </a:cubicBezTo>
                  <a:cubicBezTo>
                    <a:pt x="779" y="2876"/>
                    <a:pt x="809" y="2882"/>
                    <a:pt x="815" y="2912"/>
                  </a:cubicBezTo>
                  <a:cubicBezTo>
                    <a:pt x="815" y="2936"/>
                    <a:pt x="809" y="2984"/>
                    <a:pt x="839" y="2996"/>
                  </a:cubicBezTo>
                  <a:cubicBezTo>
                    <a:pt x="881" y="3013"/>
                    <a:pt x="917" y="3032"/>
                    <a:pt x="959" y="3044"/>
                  </a:cubicBezTo>
                  <a:cubicBezTo>
                    <a:pt x="983" y="3050"/>
                    <a:pt x="923" y="3103"/>
                    <a:pt x="929" y="3121"/>
                  </a:cubicBezTo>
                  <a:cubicBezTo>
                    <a:pt x="929" y="3139"/>
                    <a:pt x="983" y="3145"/>
                    <a:pt x="983" y="3181"/>
                  </a:cubicBezTo>
                  <a:cubicBezTo>
                    <a:pt x="1001" y="3325"/>
                    <a:pt x="1043" y="3223"/>
                    <a:pt x="1127" y="3229"/>
                  </a:cubicBezTo>
                  <a:cubicBezTo>
                    <a:pt x="1169" y="3235"/>
                    <a:pt x="1169" y="3301"/>
                    <a:pt x="1211" y="3307"/>
                  </a:cubicBezTo>
                  <a:cubicBezTo>
                    <a:pt x="1235" y="3313"/>
                    <a:pt x="1276" y="3295"/>
                    <a:pt x="1300" y="3313"/>
                  </a:cubicBezTo>
                  <a:cubicBezTo>
                    <a:pt x="1331" y="3343"/>
                    <a:pt x="1331" y="3355"/>
                    <a:pt x="1372" y="3373"/>
                  </a:cubicBezTo>
                  <a:cubicBezTo>
                    <a:pt x="1384" y="3373"/>
                    <a:pt x="1402" y="3379"/>
                    <a:pt x="1408" y="3385"/>
                  </a:cubicBezTo>
                  <a:cubicBezTo>
                    <a:pt x="1408" y="3391"/>
                    <a:pt x="1426" y="3403"/>
                    <a:pt x="1426" y="3397"/>
                  </a:cubicBezTo>
                  <a:cubicBezTo>
                    <a:pt x="1450" y="3385"/>
                    <a:pt x="1546" y="3277"/>
                    <a:pt x="1552" y="3253"/>
                  </a:cubicBezTo>
                  <a:cubicBezTo>
                    <a:pt x="1558" y="3247"/>
                    <a:pt x="1558" y="3253"/>
                    <a:pt x="1558" y="3253"/>
                  </a:cubicBezTo>
                  <a:cubicBezTo>
                    <a:pt x="1558" y="3283"/>
                    <a:pt x="1654" y="3385"/>
                    <a:pt x="1684" y="3409"/>
                  </a:cubicBezTo>
                  <a:cubicBezTo>
                    <a:pt x="1744" y="3457"/>
                    <a:pt x="1768" y="3421"/>
                    <a:pt x="1810" y="3385"/>
                  </a:cubicBezTo>
                  <a:cubicBezTo>
                    <a:pt x="1846" y="3355"/>
                    <a:pt x="1852" y="3379"/>
                    <a:pt x="1876" y="3403"/>
                  </a:cubicBezTo>
                  <a:cubicBezTo>
                    <a:pt x="1906" y="3445"/>
                    <a:pt x="1936" y="3487"/>
                    <a:pt x="1984" y="3511"/>
                  </a:cubicBezTo>
                  <a:cubicBezTo>
                    <a:pt x="2050" y="3547"/>
                    <a:pt x="2043" y="3535"/>
                    <a:pt x="2043" y="3613"/>
                  </a:cubicBezTo>
                  <a:cubicBezTo>
                    <a:pt x="2038" y="3637"/>
                    <a:pt x="2043" y="3667"/>
                    <a:pt x="2026" y="3691"/>
                  </a:cubicBezTo>
                  <a:cubicBezTo>
                    <a:pt x="2008" y="3703"/>
                    <a:pt x="2002" y="3709"/>
                    <a:pt x="1978" y="3703"/>
                  </a:cubicBezTo>
                  <a:cubicBezTo>
                    <a:pt x="1942" y="3685"/>
                    <a:pt x="1936" y="3715"/>
                    <a:pt x="1942" y="3745"/>
                  </a:cubicBezTo>
                  <a:cubicBezTo>
                    <a:pt x="1948" y="3775"/>
                    <a:pt x="1918" y="3799"/>
                    <a:pt x="1906" y="3822"/>
                  </a:cubicBezTo>
                  <a:cubicBezTo>
                    <a:pt x="1870" y="3859"/>
                    <a:pt x="1828" y="3864"/>
                    <a:pt x="1792" y="3900"/>
                  </a:cubicBezTo>
                  <a:cubicBezTo>
                    <a:pt x="1768" y="3936"/>
                    <a:pt x="1786" y="3978"/>
                    <a:pt x="1768" y="4014"/>
                  </a:cubicBezTo>
                  <a:cubicBezTo>
                    <a:pt x="1756" y="4032"/>
                    <a:pt x="1732" y="4050"/>
                    <a:pt x="1744" y="4068"/>
                  </a:cubicBezTo>
                  <a:cubicBezTo>
                    <a:pt x="1750" y="4092"/>
                    <a:pt x="1786" y="4080"/>
                    <a:pt x="1804" y="4074"/>
                  </a:cubicBezTo>
                  <a:cubicBezTo>
                    <a:pt x="1852" y="4056"/>
                    <a:pt x="1852" y="4098"/>
                    <a:pt x="1900" y="4092"/>
                  </a:cubicBezTo>
                  <a:cubicBezTo>
                    <a:pt x="1918" y="4092"/>
                    <a:pt x="1936" y="4086"/>
                    <a:pt x="1954" y="4092"/>
                  </a:cubicBezTo>
                  <a:cubicBezTo>
                    <a:pt x="1978" y="4110"/>
                    <a:pt x="1972" y="4122"/>
                    <a:pt x="1984" y="4146"/>
                  </a:cubicBezTo>
                  <a:cubicBezTo>
                    <a:pt x="1990" y="4158"/>
                    <a:pt x="2002" y="4158"/>
                    <a:pt x="2008" y="4170"/>
                  </a:cubicBezTo>
                  <a:cubicBezTo>
                    <a:pt x="2043" y="4206"/>
                    <a:pt x="2109" y="4290"/>
                    <a:pt x="2169" y="4278"/>
                  </a:cubicBezTo>
                  <a:cubicBezTo>
                    <a:pt x="2235" y="4266"/>
                    <a:pt x="2259" y="4302"/>
                    <a:pt x="2229" y="4362"/>
                  </a:cubicBezTo>
                  <a:cubicBezTo>
                    <a:pt x="2211" y="4404"/>
                    <a:pt x="2223" y="4422"/>
                    <a:pt x="2229" y="4464"/>
                  </a:cubicBezTo>
                  <a:cubicBezTo>
                    <a:pt x="2241" y="4512"/>
                    <a:pt x="2301" y="4518"/>
                    <a:pt x="2313" y="4566"/>
                  </a:cubicBezTo>
                  <a:cubicBezTo>
                    <a:pt x="2313" y="4578"/>
                    <a:pt x="2325" y="4595"/>
                    <a:pt x="2331" y="4608"/>
                  </a:cubicBezTo>
                  <a:cubicBezTo>
                    <a:pt x="2337" y="4619"/>
                    <a:pt x="2331" y="4631"/>
                    <a:pt x="2331" y="4643"/>
                  </a:cubicBezTo>
                  <a:cubicBezTo>
                    <a:pt x="2319" y="4667"/>
                    <a:pt x="2343" y="4679"/>
                    <a:pt x="2349" y="4703"/>
                  </a:cubicBezTo>
                  <a:cubicBezTo>
                    <a:pt x="2367" y="4757"/>
                    <a:pt x="2355" y="4841"/>
                    <a:pt x="2421" y="4841"/>
                  </a:cubicBezTo>
                  <a:cubicBezTo>
                    <a:pt x="2421" y="4847"/>
                    <a:pt x="2337" y="4919"/>
                    <a:pt x="2325" y="4943"/>
                  </a:cubicBezTo>
                  <a:cubicBezTo>
                    <a:pt x="2307" y="4967"/>
                    <a:pt x="2265" y="5045"/>
                    <a:pt x="2277" y="5075"/>
                  </a:cubicBezTo>
                  <a:cubicBezTo>
                    <a:pt x="2325" y="5063"/>
                    <a:pt x="2457" y="4967"/>
                    <a:pt x="2493" y="5015"/>
                  </a:cubicBezTo>
                  <a:cubicBezTo>
                    <a:pt x="2511" y="5039"/>
                    <a:pt x="2529" y="5069"/>
                    <a:pt x="2565" y="5057"/>
                  </a:cubicBezTo>
                  <a:cubicBezTo>
                    <a:pt x="2595" y="5045"/>
                    <a:pt x="2601" y="5015"/>
                    <a:pt x="2643" y="5039"/>
                  </a:cubicBezTo>
                  <a:cubicBezTo>
                    <a:pt x="2691" y="5063"/>
                    <a:pt x="2583" y="5147"/>
                    <a:pt x="2691" y="5153"/>
                  </a:cubicBezTo>
                  <a:cubicBezTo>
                    <a:pt x="2793" y="5165"/>
                    <a:pt x="2811" y="5117"/>
                    <a:pt x="2829" y="5033"/>
                  </a:cubicBezTo>
                  <a:cubicBezTo>
                    <a:pt x="2835" y="4985"/>
                    <a:pt x="2871" y="4961"/>
                    <a:pt x="2877" y="4919"/>
                  </a:cubicBezTo>
                  <a:cubicBezTo>
                    <a:pt x="2889" y="4877"/>
                    <a:pt x="2889" y="4841"/>
                    <a:pt x="2919" y="4805"/>
                  </a:cubicBezTo>
                  <a:cubicBezTo>
                    <a:pt x="2942" y="4781"/>
                    <a:pt x="3014" y="4757"/>
                    <a:pt x="3014" y="4715"/>
                  </a:cubicBezTo>
                  <a:cubicBezTo>
                    <a:pt x="3014" y="4679"/>
                    <a:pt x="3044" y="4685"/>
                    <a:pt x="3056" y="4655"/>
                  </a:cubicBezTo>
                  <a:cubicBezTo>
                    <a:pt x="3068" y="4595"/>
                    <a:pt x="2996" y="4661"/>
                    <a:pt x="2990" y="4619"/>
                  </a:cubicBezTo>
                  <a:cubicBezTo>
                    <a:pt x="2990" y="4608"/>
                    <a:pt x="2996" y="4578"/>
                    <a:pt x="2990" y="4566"/>
                  </a:cubicBezTo>
                  <a:cubicBezTo>
                    <a:pt x="2978" y="4548"/>
                    <a:pt x="2942" y="4554"/>
                    <a:pt x="2930" y="4530"/>
                  </a:cubicBezTo>
                  <a:cubicBezTo>
                    <a:pt x="2889" y="4470"/>
                    <a:pt x="2829" y="4470"/>
                    <a:pt x="2763" y="4452"/>
                  </a:cubicBezTo>
                  <a:cubicBezTo>
                    <a:pt x="2763" y="4440"/>
                    <a:pt x="2763" y="4440"/>
                    <a:pt x="2763" y="4440"/>
                  </a:cubicBezTo>
                  <a:cubicBezTo>
                    <a:pt x="2775" y="4422"/>
                    <a:pt x="2757" y="4398"/>
                    <a:pt x="2739" y="4386"/>
                  </a:cubicBezTo>
                  <a:cubicBezTo>
                    <a:pt x="2715" y="4368"/>
                    <a:pt x="2745" y="4350"/>
                    <a:pt x="2745" y="4332"/>
                  </a:cubicBezTo>
                  <a:cubicBezTo>
                    <a:pt x="2745" y="4320"/>
                    <a:pt x="2745" y="4308"/>
                    <a:pt x="2745" y="4296"/>
                  </a:cubicBezTo>
                  <a:cubicBezTo>
                    <a:pt x="2745" y="4212"/>
                    <a:pt x="2679" y="4248"/>
                    <a:pt x="2625" y="4212"/>
                  </a:cubicBezTo>
                  <a:cubicBezTo>
                    <a:pt x="2595" y="4188"/>
                    <a:pt x="2661" y="4188"/>
                    <a:pt x="2661" y="4158"/>
                  </a:cubicBezTo>
                  <a:cubicBezTo>
                    <a:pt x="2661" y="4146"/>
                    <a:pt x="2643" y="4134"/>
                    <a:pt x="2667" y="4134"/>
                  </a:cubicBezTo>
                  <a:cubicBezTo>
                    <a:pt x="2685" y="4134"/>
                    <a:pt x="2703" y="4128"/>
                    <a:pt x="2691" y="4110"/>
                  </a:cubicBezTo>
                  <a:cubicBezTo>
                    <a:pt x="2709" y="4098"/>
                    <a:pt x="2751" y="4074"/>
                    <a:pt x="2763" y="4056"/>
                  </a:cubicBezTo>
                  <a:cubicBezTo>
                    <a:pt x="2781" y="4026"/>
                    <a:pt x="2769" y="4008"/>
                    <a:pt x="2763" y="3984"/>
                  </a:cubicBezTo>
                  <a:cubicBezTo>
                    <a:pt x="2751" y="3924"/>
                    <a:pt x="2775" y="3900"/>
                    <a:pt x="2733" y="3859"/>
                  </a:cubicBezTo>
                  <a:cubicBezTo>
                    <a:pt x="2703" y="3822"/>
                    <a:pt x="2721" y="3787"/>
                    <a:pt x="2727" y="3751"/>
                  </a:cubicBezTo>
                  <a:cubicBezTo>
                    <a:pt x="2733" y="3733"/>
                    <a:pt x="2757" y="3715"/>
                    <a:pt x="2751" y="3703"/>
                  </a:cubicBezTo>
                  <a:cubicBezTo>
                    <a:pt x="2781" y="3679"/>
                    <a:pt x="2877" y="3613"/>
                    <a:pt x="2913" y="3619"/>
                  </a:cubicBezTo>
                  <a:cubicBezTo>
                    <a:pt x="2984" y="3631"/>
                    <a:pt x="3020" y="3643"/>
                    <a:pt x="3020" y="3553"/>
                  </a:cubicBezTo>
                  <a:cubicBezTo>
                    <a:pt x="3020" y="3523"/>
                    <a:pt x="3026" y="3505"/>
                    <a:pt x="3050" y="3481"/>
                  </a:cubicBezTo>
                  <a:cubicBezTo>
                    <a:pt x="3068" y="3463"/>
                    <a:pt x="3038" y="3379"/>
                    <a:pt x="3026" y="3355"/>
                  </a:cubicBezTo>
                  <a:cubicBezTo>
                    <a:pt x="3008" y="3289"/>
                    <a:pt x="2978" y="3271"/>
                    <a:pt x="3044" y="3241"/>
                  </a:cubicBezTo>
                  <a:cubicBezTo>
                    <a:pt x="3080" y="3223"/>
                    <a:pt x="3140" y="3175"/>
                    <a:pt x="3170" y="3169"/>
                  </a:cubicBezTo>
                  <a:cubicBezTo>
                    <a:pt x="3212" y="3169"/>
                    <a:pt x="3218" y="3092"/>
                    <a:pt x="3242" y="3068"/>
                  </a:cubicBezTo>
                  <a:cubicBezTo>
                    <a:pt x="3272" y="3020"/>
                    <a:pt x="3320" y="3013"/>
                    <a:pt x="3362" y="2984"/>
                  </a:cubicBezTo>
                  <a:cubicBezTo>
                    <a:pt x="3374" y="2972"/>
                    <a:pt x="3374" y="2960"/>
                    <a:pt x="3380" y="2954"/>
                  </a:cubicBezTo>
                  <a:lnTo>
                    <a:pt x="3380" y="2954"/>
                  </a:lnTo>
                  <a:cubicBezTo>
                    <a:pt x="3332" y="2930"/>
                    <a:pt x="3236" y="2870"/>
                    <a:pt x="3224" y="2816"/>
                  </a:cubicBezTo>
                  <a:cubicBezTo>
                    <a:pt x="3212" y="2762"/>
                    <a:pt x="3188" y="2726"/>
                    <a:pt x="3128" y="2702"/>
                  </a:cubicBezTo>
                  <a:cubicBezTo>
                    <a:pt x="3086" y="2690"/>
                    <a:pt x="3068" y="2678"/>
                    <a:pt x="3038" y="2642"/>
                  </a:cubicBezTo>
                  <a:cubicBezTo>
                    <a:pt x="3038" y="2624"/>
                    <a:pt x="3032" y="2588"/>
                    <a:pt x="3020" y="2570"/>
                  </a:cubicBezTo>
                  <a:cubicBezTo>
                    <a:pt x="3008" y="2552"/>
                    <a:pt x="2978" y="2540"/>
                    <a:pt x="2990" y="2504"/>
                  </a:cubicBezTo>
                  <a:cubicBezTo>
                    <a:pt x="3002" y="2456"/>
                    <a:pt x="3008" y="2426"/>
                    <a:pt x="3008" y="2372"/>
                  </a:cubicBezTo>
                  <a:cubicBezTo>
                    <a:pt x="3008" y="2325"/>
                    <a:pt x="2972" y="2330"/>
                    <a:pt x="2954" y="2294"/>
                  </a:cubicBezTo>
                  <a:cubicBezTo>
                    <a:pt x="2948" y="2270"/>
                    <a:pt x="2942" y="2246"/>
                    <a:pt x="2937" y="2229"/>
                  </a:cubicBezTo>
                  <a:cubicBezTo>
                    <a:pt x="2906" y="2139"/>
                    <a:pt x="2966" y="2139"/>
                    <a:pt x="2984" y="2073"/>
                  </a:cubicBezTo>
                  <a:cubicBezTo>
                    <a:pt x="2990" y="2049"/>
                    <a:pt x="2996" y="2031"/>
                    <a:pt x="2990" y="2007"/>
                  </a:cubicBezTo>
                  <a:cubicBezTo>
                    <a:pt x="2990" y="1989"/>
                    <a:pt x="2961" y="1977"/>
                    <a:pt x="2954" y="1959"/>
                  </a:cubicBezTo>
                  <a:cubicBezTo>
                    <a:pt x="2954" y="1947"/>
                    <a:pt x="2984" y="1857"/>
                    <a:pt x="2990" y="1851"/>
                  </a:cubicBezTo>
                  <a:cubicBezTo>
                    <a:pt x="3008" y="1833"/>
                    <a:pt x="3044" y="1815"/>
                    <a:pt x="3056" y="1797"/>
                  </a:cubicBezTo>
                  <a:cubicBezTo>
                    <a:pt x="3080" y="1773"/>
                    <a:pt x="3080" y="1707"/>
                    <a:pt x="3080" y="1677"/>
                  </a:cubicBezTo>
                  <a:cubicBezTo>
                    <a:pt x="3080" y="1617"/>
                    <a:pt x="3044" y="1563"/>
                    <a:pt x="3086" y="1510"/>
                  </a:cubicBezTo>
                  <a:cubicBezTo>
                    <a:pt x="3104" y="1486"/>
                    <a:pt x="3050" y="1468"/>
                    <a:pt x="3074" y="1450"/>
                  </a:cubicBezTo>
                  <a:cubicBezTo>
                    <a:pt x="3098" y="1438"/>
                    <a:pt x="3146" y="1462"/>
                    <a:pt x="3110" y="1408"/>
                  </a:cubicBezTo>
                  <a:cubicBezTo>
                    <a:pt x="3098" y="1360"/>
                    <a:pt x="3062" y="1324"/>
                    <a:pt x="3056" y="1276"/>
                  </a:cubicBezTo>
                  <a:cubicBezTo>
                    <a:pt x="3050" y="1228"/>
                    <a:pt x="3080" y="1192"/>
                    <a:pt x="3080" y="1150"/>
                  </a:cubicBezTo>
                  <a:cubicBezTo>
                    <a:pt x="3080" y="1138"/>
                    <a:pt x="3068" y="1084"/>
                    <a:pt x="3062" y="1072"/>
                  </a:cubicBezTo>
                  <a:cubicBezTo>
                    <a:pt x="3056" y="1054"/>
                    <a:pt x="3008" y="994"/>
                    <a:pt x="2996" y="994"/>
                  </a:cubicBezTo>
                  <a:cubicBezTo>
                    <a:pt x="2972" y="994"/>
                    <a:pt x="2948" y="1018"/>
                    <a:pt x="2924" y="1024"/>
                  </a:cubicBezTo>
                  <a:cubicBezTo>
                    <a:pt x="2900" y="1036"/>
                    <a:pt x="2882" y="994"/>
                    <a:pt x="2877" y="976"/>
                  </a:cubicBezTo>
                  <a:cubicBezTo>
                    <a:pt x="2841" y="940"/>
                    <a:pt x="2835" y="904"/>
                    <a:pt x="2811" y="868"/>
                  </a:cubicBezTo>
                  <a:cubicBezTo>
                    <a:pt x="2781" y="820"/>
                    <a:pt x="2775" y="796"/>
                    <a:pt x="2769" y="736"/>
                  </a:cubicBezTo>
                  <a:cubicBezTo>
                    <a:pt x="2769" y="706"/>
                    <a:pt x="2745" y="695"/>
                    <a:pt x="2757" y="671"/>
                  </a:cubicBezTo>
                  <a:cubicBezTo>
                    <a:pt x="2775" y="635"/>
                    <a:pt x="2775" y="605"/>
                    <a:pt x="2775" y="569"/>
                  </a:cubicBezTo>
                  <a:cubicBezTo>
                    <a:pt x="2775" y="515"/>
                    <a:pt x="2799" y="473"/>
                    <a:pt x="2817" y="425"/>
                  </a:cubicBezTo>
                  <a:cubicBezTo>
                    <a:pt x="2823" y="407"/>
                    <a:pt x="2865" y="341"/>
                    <a:pt x="2858" y="329"/>
                  </a:cubicBezTo>
                  <a:cubicBezTo>
                    <a:pt x="2847" y="311"/>
                    <a:pt x="2799" y="287"/>
                    <a:pt x="2811" y="263"/>
                  </a:cubicBezTo>
                  <a:cubicBezTo>
                    <a:pt x="2823" y="239"/>
                    <a:pt x="2799" y="239"/>
                    <a:pt x="2775" y="233"/>
                  </a:cubicBezTo>
                  <a:cubicBezTo>
                    <a:pt x="2739" y="221"/>
                    <a:pt x="2739" y="203"/>
                    <a:pt x="2709" y="179"/>
                  </a:cubicBezTo>
                  <a:cubicBezTo>
                    <a:pt x="2637" y="131"/>
                    <a:pt x="2613" y="233"/>
                    <a:pt x="2583" y="227"/>
                  </a:cubicBezTo>
                  <a:cubicBezTo>
                    <a:pt x="2559" y="227"/>
                    <a:pt x="2547" y="233"/>
                    <a:pt x="2517" y="227"/>
                  </a:cubicBezTo>
                  <a:cubicBezTo>
                    <a:pt x="2487" y="221"/>
                    <a:pt x="2505" y="83"/>
                    <a:pt x="2493" y="53"/>
                  </a:cubicBezTo>
                  <a:cubicBezTo>
                    <a:pt x="2463" y="0"/>
                    <a:pt x="2469" y="89"/>
                    <a:pt x="2457" y="101"/>
                  </a:cubicBezTo>
                  <a:cubicBezTo>
                    <a:pt x="2415" y="155"/>
                    <a:pt x="2385" y="101"/>
                    <a:pt x="2343" y="107"/>
                  </a:cubicBezTo>
                  <a:cubicBezTo>
                    <a:pt x="2313" y="113"/>
                    <a:pt x="2295" y="143"/>
                    <a:pt x="2265" y="155"/>
                  </a:cubicBezTo>
                  <a:cubicBezTo>
                    <a:pt x="2253" y="185"/>
                    <a:pt x="2259" y="179"/>
                    <a:pt x="2271" y="209"/>
                  </a:cubicBezTo>
                  <a:cubicBezTo>
                    <a:pt x="2271" y="221"/>
                    <a:pt x="2289" y="239"/>
                    <a:pt x="2295" y="245"/>
                  </a:cubicBezTo>
                  <a:cubicBezTo>
                    <a:pt x="2319" y="257"/>
                    <a:pt x="2313" y="287"/>
                    <a:pt x="2295" y="305"/>
                  </a:cubicBezTo>
                  <a:cubicBezTo>
                    <a:pt x="2265" y="347"/>
                    <a:pt x="2157" y="407"/>
                    <a:pt x="2104" y="413"/>
                  </a:cubicBezTo>
                  <a:cubicBezTo>
                    <a:pt x="2050" y="425"/>
                    <a:pt x="2020" y="467"/>
                    <a:pt x="1966" y="485"/>
                  </a:cubicBezTo>
                  <a:cubicBezTo>
                    <a:pt x="1936" y="479"/>
                    <a:pt x="1960" y="425"/>
                    <a:pt x="1918" y="443"/>
                  </a:cubicBezTo>
                  <a:cubicBezTo>
                    <a:pt x="1888" y="455"/>
                    <a:pt x="1846" y="485"/>
                    <a:pt x="1810" y="473"/>
                  </a:cubicBezTo>
                  <a:cubicBezTo>
                    <a:pt x="1768" y="455"/>
                    <a:pt x="1660" y="431"/>
                    <a:pt x="1624" y="401"/>
                  </a:cubicBezTo>
                  <a:cubicBezTo>
                    <a:pt x="1582" y="371"/>
                    <a:pt x="1570" y="443"/>
                    <a:pt x="1528" y="413"/>
                  </a:cubicBezTo>
                  <a:cubicBezTo>
                    <a:pt x="1516" y="407"/>
                    <a:pt x="1492" y="389"/>
                    <a:pt x="1480" y="413"/>
                  </a:cubicBezTo>
                  <a:cubicBezTo>
                    <a:pt x="1444" y="473"/>
                    <a:pt x="1396" y="383"/>
                    <a:pt x="1378" y="371"/>
                  </a:cubicBezTo>
                  <a:cubicBezTo>
                    <a:pt x="1354" y="359"/>
                    <a:pt x="1318" y="383"/>
                    <a:pt x="1294" y="3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8" name="Google Shape;3708;p149"/>
            <p:cNvSpPr/>
            <p:nvPr/>
          </p:nvSpPr>
          <p:spPr>
            <a:xfrm>
              <a:off x="7497096" y="2508607"/>
              <a:ext cx="1964546" cy="1337576"/>
            </a:xfrm>
            <a:custGeom>
              <a:avLst/>
              <a:gdLst/>
              <a:ahLst/>
              <a:cxnLst/>
              <a:rect l="0" t="0" r="0" b="0"/>
              <a:pathLst>
                <a:path w="7377" h="5023" extrusionOk="0">
                  <a:moveTo>
                    <a:pt x="383" y="1630"/>
                  </a:moveTo>
                  <a:lnTo>
                    <a:pt x="383" y="1630"/>
                  </a:lnTo>
                  <a:cubicBezTo>
                    <a:pt x="461" y="1726"/>
                    <a:pt x="461" y="1726"/>
                    <a:pt x="461" y="1726"/>
                  </a:cubicBezTo>
                  <a:cubicBezTo>
                    <a:pt x="473" y="1726"/>
                    <a:pt x="485" y="1744"/>
                    <a:pt x="485" y="1744"/>
                  </a:cubicBezTo>
                  <a:cubicBezTo>
                    <a:pt x="497" y="1798"/>
                    <a:pt x="485" y="1834"/>
                    <a:pt x="491" y="1888"/>
                  </a:cubicBezTo>
                  <a:cubicBezTo>
                    <a:pt x="497" y="1894"/>
                    <a:pt x="515" y="1936"/>
                    <a:pt x="521" y="1948"/>
                  </a:cubicBezTo>
                  <a:cubicBezTo>
                    <a:pt x="557" y="2020"/>
                    <a:pt x="611" y="1960"/>
                    <a:pt x="659" y="1990"/>
                  </a:cubicBezTo>
                  <a:cubicBezTo>
                    <a:pt x="707" y="2026"/>
                    <a:pt x="695" y="2122"/>
                    <a:pt x="707" y="2170"/>
                  </a:cubicBezTo>
                  <a:cubicBezTo>
                    <a:pt x="713" y="2206"/>
                    <a:pt x="695" y="2230"/>
                    <a:pt x="725" y="2260"/>
                  </a:cubicBezTo>
                  <a:cubicBezTo>
                    <a:pt x="749" y="2284"/>
                    <a:pt x="785" y="2296"/>
                    <a:pt x="815" y="2325"/>
                  </a:cubicBezTo>
                  <a:cubicBezTo>
                    <a:pt x="833" y="2362"/>
                    <a:pt x="833" y="2397"/>
                    <a:pt x="851" y="2439"/>
                  </a:cubicBezTo>
                  <a:cubicBezTo>
                    <a:pt x="863" y="2469"/>
                    <a:pt x="887" y="2487"/>
                    <a:pt x="905" y="2511"/>
                  </a:cubicBezTo>
                  <a:cubicBezTo>
                    <a:pt x="971" y="2595"/>
                    <a:pt x="1000" y="2691"/>
                    <a:pt x="1030" y="2793"/>
                  </a:cubicBezTo>
                  <a:cubicBezTo>
                    <a:pt x="1060" y="2835"/>
                    <a:pt x="1096" y="2871"/>
                    <a:pt x="1126" y="2913"/>
                  </a:cubicBezTo>
                  <a:cubicBezTo>
                    <a:pt x="1156" y="2961"/>
                    <a:pt x="1174" y="2919"/>
                    <a:pt x="1216" y="2907"/>
                  </a:cubicBezTo>
                  <a:cubicBezTo>
                    <a:pt x="1246" y="2895"/>
                    <a:pt x="1288" y="2847"/>
                    <a:pt x="1318" y="2853"/>
                  </a:cubicBezTo>
                  <a:cubicBezTo>
                    <a:pt x="1342" y="2859"/>
                    <a:pt x="1348" y="2865"/>
                    <a:pt x="1366" y="2853"/>
                  </a:cubicBezTo>
                  <a:cubicBezTo>
                    <a:pt x="1468" y="2781"/>
                    <a:pt x="1468" y="2781"/>
                    <a:pt x="1468" y="2781"/>
                  </a:cubicBezTo>
                  <a:cubicBezTo>
                    <a:pt x="1480" y="2769"/>
                    <a:pt x="1504" y="2751"/>
                    <a:pt x="1510" y="2739"/>
                  </a:cubicBezTo>
                  <a:cubicBezTo>
                    <a:pt x="1528" y="2721"/>
                    <a:pt x="1522" y="2691"/>
                    <a:pt x="1534" y="2667"/>
                  </a:cubicBezTo>
                  <a:cubicBezTo>
                    <a:pt x="1540" y="2625"/>
                    <a:pt x="1564" y="2643"/>
                    <a:pt x="1588" y="2631"/>
                  </a:cubicBezTo>
                  <a:cubicBezTo>
                    <a:pt x="1654" y="2607"/>
                    <a:pt x="1654" y="2559"/>
                    <a:pt x="1702" y="2517"/>
                  </a:cubicBezTo>
                  <a:cubicBezTo>
                    <a:pt x="1744" y="2487"/>
                    <a:pt x="1744" y="2451"/>
                    <a:pt x="1792" y="2433"/>
                  </a:cubicBezTo>
                  <a:cubicBezTo>
                    <a:pt x="1833" y="2415"/>
                    <a:pt x="1827" y="2404"/>
                    <a:pt x="1810" y="2367"/>
                  </a:cubicBezTo>
                  <a:cubicBezTo>
                    <a:pt x="1786" y="2325"/>
                    <a:pt x="1863" y="2344"/>
                    <a:pt x="1827" y="2278"/>
                  </a:cubicBezTo>
                  <a:cubicBezTo>
                    <a:pt x="1797" y="2224"/>
                    <a:pt x="1839" y="2164"/>
                    <a:pt x="1881" y="2128"/>
                  </a:cubicBezTo>
                  <a:cubicBezTo>
                    <a:pt x="1947" y="2056"/>
                    <a:pt x="1947" y="2056"/>
                    <a:pt x="1947" y="2056"/>
                  </a:cubicBezTo>
                  <a:lnTo>
                    <a:pt x="1947" y="2056"/>
                  </a:lnTo>
                  <a:cubicBezTo>
                    <a:pt x="1995" y="2062"/>
                    <a:pt x="2013" y="2080"/>
                    <a:pt x="2061" y="2056"/>
                  </a:cubicBezTo>
                  <a:cubicBezTo>
                    <a:pt x="2121" y="2026"/>
                    <a:pt x="2121" y="2002"/>
                    <a:pt x="2121" y="1936"/>
                  </a:cubicBezTo>
                  <a:cubicBezTo>
                    <a:pt x="2121" y="1846"/>
                    <a:pt x="2175" y="1858"/>
                    <a:pt x="2241" y="1822"/>
                  </a:cubicBezTo>
                  <a:cubicBezTo>
                    <a:pt x="2265" y="1816"/>
                    <a:pt x="2295" y="1828"/>
                    <a:pt x="2301" y="1804"/>
                  </a:cubicBezTo>
                  <a:cubicBezTo>
                    <a:pt x="2307" y="1792"/>
                    <a:pt x="2337" y="1750"/>
                    <a:pt x="2355" y="1750"/>
                  </a:cubicBezTo>
                  <a:cubicBezTo>
                    <a:pt x="2373" y="1780"/>
                    <a:pt x="2283" y="1972"/>
                    <a:pt x="2385" y="1948"/>
                  </a:cubicBezTo>
                  <a:cubicBezTo>
                    <a:pt x="2463" y="1930"/>
                    <a:pt x="2570" y="1900"/>
                    <a:pt x="2630" y="1846"/>
                  </a:cubicBezTo>
                  <a:cubicBezTo>
                    <a:pt x="2690" y="1786"/>
                    <a:pt x="2726" y="1762"/>
                    <a:pt x="2804" y="1732"/>
                  </a:cubicBezTo>
                  <a:cubicBezTo>
                    <a:pt x="2858" y="1720"/>
                    <a:pt x="2882" y="1696"/>
                    <a:pt x="2936" y="1708"/>
                  </a:cubicBezTo>
                  <a:cubicBezTo>
                    <a:pt x="2972" y="1714"/>
                    <a:pt x="2954" y="1744"/>
                    <a:pt x="2978" y="1756"/>
                  </a:cubicBezTo>
                  <a:cubicBezTo>
                    <a:pt x="3026" y="1786"/>
                    <a:pt x="3038" y="1684"/>
                    <a:pt x="3080" y="1714"/>
                  </a:cubicBezTo>
                  <a:cubicBezTo>
                    <a:pt x="3110" y="1738"/>
                    <a:pt x="3074" y="1792"/>
                    <a:pt x="3140" y="1792"/>
                  </a:cubicBezTo>
                  <a:cubicBezTo>
                    <a:pt x="3212" y="1804"/>
                    <a:pt x="3158" y="1768"/>
                    <a:pt x="3200" y="1756"/>
                  </a:cubicBezTo>
                  <a:cubicBezTo>
                    <a:pt x="3242" y="1738"/>
                    <a:pt x="3314" y="1816"/>
                    <a:pt x="3337" y="1726"/>
                  </a:cubicBezTo>
                  <a:cubicBezTo>
                    <a:pt x="3350" y="1684"/>
                    <a:pt x="3416" y="1702"/>
                    <a:pt x="3379" y="1660"/>
                  </a:cubicBezTo>
                  <a:cubicBezTo>
                    <a:pt x="3356" y="1637"/>
                    <a:pt x="3314" y="1630"/>
                    <a:pt x="3284" y="1600"/>
                  </a:cubicBezTo>
                  <a:cubicBezTo>
                    <a:pt x="3272" y="1589"/>
                    <a:pt x="3332" y="1523"/>
                    <a:pt x="3350" y="1523"/>
                  </a:cubicBezTo>
                  <a:cubicBezTo>
                    <a:pt x="3409" y="1529"/>
                    <a:pt x="3440" y="1523"/>
                    <a:pt x="3493" y="1505"/>
                  </a:cubicBezTo>
                  <a:cubicBezTo>
                    <a:pt x="3529" y="1493"/>
                    <a:pt x="3535" y="1523"/>
                    <a:pt x="3565" y="1535"/>
                  </a:cubicBezTo>
                  <a:cubicBezTo>
                    <a:pt x="3595" y="1553"/>
                    <a:pt x="3631" y="1457"/>
                    <a:pt x="3625" y="1433"/>
                  </a:cubicBezTo>
                  <a:cubicBezTo>
                    <a:pt x="3619" y="1379"/>
                    <a:pt x="3643" y="1391"/>
                    <a:pt x="3679" y="1355"/>
                  </a:cubicBezTo>
                  <a:cubicBezTo>
                    <a:pt x="3715" y="1325"/>
                    <a:pt x="3709" y="1319"/>
                    <a:pt x="3751" y="1343"/>
                  </a:cubicBezTo>
                  <a:cubicBezTo>
                    <a:pt x="3859" y="1403"/>
                    <a:pt x="3949" y="1421"/>
                    <a:pt x="4039" y="1505"/>
                  </a:cubicBezTo>
                  <a:cubicBezTo>
                    <a:pt x="4110" y="1547"/>
                    <a:pt x="4087" y="1487"/>
                    <a:pt x="4135" y="1469"/>
                  </a:cubicBezTo>
                  <a:cubicBezTo>
                    <a:pt x="4213" y="1433"/>
                    <a:pt x="4284" y="1403"/>
                    <a:pt x="4344" y="1343"/>
                  </a:cubicBezTo>
                  <a:cubicBezTo>
                    <a:pt x="4386" y="1295"/>
                    <a:pt x="4428" y="1235"/>
                    <a:pt x="4494" y="1217"/>
                  </a:cubicBezTo>
                  <a:cubicBezTo>
                    <a:pt x="4548" y="1205"/>
                    <a:pt x="4578" y="1175"/>
                    <a:pt x="4620" y="1139"/>
                  </a:cubicBezTo>
                  <a:cubicBezTo>
                    <a:pt x="4662" y="1097"/>
                    <a:pt x="4746" y="1127"/>
                    <a:pt x="4806" y="1097"/>
                  </a:cubicBezTo>
                  <a:cubicBezTo>
                    <a:pt x="4878" y="1067"/>
                    <a:pt x="4956" y="1073"/>
                    <a:pt x="4991" y="995"/>
                  </a:cubicBezTo>
                  <a:cubicBezTo>
                    <a:pt x="5033" y="923"/>
                    <a:pt x="5033" y="923"/>
                    <a:pt x="5033" y="923"/>
                  </a:cubicBezTo>
                  <a:cubicBezTo>
                    <a:pt x="5046" y="905"/>
                    <a:pt x="5070" y="923"/>
                    <a:pt x="5087" y="923"/>
                  </a:cubicBezTo>
                  <a:cubicBezTo>
                    <a:pt x="5105" y="929"/>
                    <a:pt x="5153" y="875"/>
                    <a:pt x="5177" y="863"/>
                  </a:cubicBezTo>
                  <a:cubicBezTo>
                    <a:pt x="5249" y="839"/>
                    <a:pt x="5111" y="768"/>
                    <a:pt x="5195" y="726"/>
                  </a:cubicBezTo>
                  <a:cubicBezTo>
                    <a:pt x="5297" y="672"/>
                    <a:pt x="5333" y="552"/>
                    <a:pt x="5471" y="600"/>
                  </a:cubicBezTo>
                  <a:cubicBezTo>
                    <a:pt x="5513" y="612"/>
                    <a:pt x="5573" y="654"/>
                    <a:pt x="5621" y="642"/>
                  </a:cubicBezTo>
                  <a:cubicBezTo>
                    <a:pt x="5663" y="624"/>
                    <a:pt x="5747" y="666"/>
                    <a:pt x="5795" y="672"/>
                  </a:cubicBezTo>
                  <a:cubicBezTo>
                    <a:pt x="5837" y="720"/>
                    <a:pt x="5885" y="732"/>
                    <a:pt x="5932" y="768"/>
                  </a:cubicBezTo>
                  <a:cubicBezTo>
                    <a:pt x="5974" y="804"/>
                    <a:pt x="6028" y="780"/>
                    <a:pt x="6076" y="780"/>
                  </a:cubicBezTo>
                  <a:cubicBezTo>
                    <a:pt x="6088" y="833"/>
                    <a:pt x="6088" y="863"/>
                    <a:pt x="6154" y="839"/>
                  </a:cubicBezTo>
                  <a:cubicBezTo>
                    <a:pt x="6244" y="804"/>
                    <a:pt x="6345" y="822"/>
                    <a:pt x="6441" y="798"/>
                  </a:cubicBezTo>
                  <a:cubicBezTo>
                    <a:pt x="6555" y="762"/>
                    <a:pt x="6603" y="702"/>
                    <a:pt x="6686" y="636"/>
                  </a:cubicBezTo>
                  <a:cubicBezTo>
                    <a:pt x="6704" y="588"/>
                    <a:pt x="6716" y="600"/>
                    <a:pt x="6764" y="600"/>
                  </a:cubicBezTo>
                  <a:cubicBezTo>
                    <a:pt x="6818" y="600"/>
                    <a:pt x="6836" y="540"/>
                    <a:pt x="6866" y="504"/>
                  </a:cubicBezTo>
                  <a:cubicBezTo>
                    <a:pt x="6884" y="480"/>
                    <a:pt x="6878" y="438"/>
                    <a:pt x="6872" y="402"/>
                  </a:cubicBezTo>
                  <a:cubicBezTo>
                    <a:pt x="6866" y="342"/>
                    <a:pt x="6950" y="282"/>
                    <a:pt x="6920" y="228"/>
                  </a:cubicBezTo>
                  <a:cubicBezTo>
                    <a:pt x="6890" y="150"/>
                    <a:pt x="6980" y="138"/>
                    <a:pt x="7010" y="79"/>
                  </a:cubicBezTo>
                  <a:cubicBezTo>
                    <a:pt x="7094" y="0"/>
                    <a:pt x="7094" y="0"/>
                    <a:pt x="7094" y="0"/>
                  </a:cubicBezTo>
                  <a:lnTo>
                    <a:pt x="7094" y="0"/>
                  </a:lnTo>
                  <a:cubicBezTo>
                    <a:pt x="7106" y="7"/>
                    <a:pt x="7106" y="13"/>
                    <a:pt x="7118" y="19"/>
                  </a:cubicBezTo>
                  <a:cubicBezTo>
                    <a:pt x="7124" y="24"/>
                    <a:pt x="7148" y="31"/>
                    <a:pt x="7148" y="42"/>
                  </a:cubicBezTo>
                  <a:cubicBezTo>
                    <a:pt x="7148" y="72"/>
                    <a:pt x="7136" y="90"/>
                    <a:pt x="7130" y="114"/>
                  </a:cubicBezTo>
                  <a:cubicBezTo>
                    <a:pt x="7124" y="144"/>
                    <a:pt x="7142" y="156"/>
                    <a:pt x="7142" y="180"/>
                  </a:cubicBezTo>
                  <a:cubicBezTo>
                    <a:pt x="7148" y="192"/>
                    <a:pt x="7142" y="222"/>
                    <a:pt x="7142" y="234"/>
                  </a:cubicBezTo>
                  <a:cubicBezTo>
                    <a:pt x="7136" y="258"/>
                    <a:pt x="7112" y="276"/>
                    <a:pt x="7106" y="306"/>
                  </a:cubicBezTo>
                  <a:cubicBezTo>
                    <a:pt x="7094" y="342"/>
                    <a:pt x="7088" y="372"/>
                    <a:pt x="7082" y="414"/>
                  </a:cubicBezTo>
                  <a:cubicBezTo>
                    <a:pt x="7076" y="468"/>
                    <a:pt x="7112" y="510"/>
                    <a:pt x="7130" y="558"/>
                  </a:cubicBezTo>
                  <a:cubicBezTo>
                    <a:pt x="7160" y="630"/>
                    <a:pt x="7142" y="690"/>
                    <a:pt x="7226" y="732"/>
                  </a:cubicBezTo>
                  <a:cubicBezTo>
                    <a:pt x="7238" y="744"/>
                    <a:pt x="7244" y="756"/>
                    <a:pt x="7268" y="756"/>
                  </a:cubicBezTo>
                  <a:cubicBezTo>
                    <a:pt x="7328" y="768"/>
                    <a:pt x="7340" y="774"/>
                    <a:pt x="7376" y="815"/>
                  </a:cubicBezTo>
                  <a:lnTo>
                    <a:pt x="7376" y="815"/>
                  </a:lnTo>
                  <a:cubicBezTo>
                    <a:pt x="7352" y="870"/>
                    <a:pt x="7352" y="870"/>
                    <a:pt x="7352" y="870"/>
                  </a:cubicBezTo>
                  <a:cubicBezTo>
                    <a:pt x="7322" y="899"/>
                    <a:pt x="7280" y="923"/>
                    <a:pt x="7262" y="959"/>
                  </a:cubicBezTo>
                  <a:cubicBezTo>
                    <a:pt x="7238" y="1001"/>
                    <a:pt x="7226" y="1001"/>
                    <a:pt x="7184" y="1007"/>
                  </a:cubicBezTo>
                  <a:cubicBezTo>
                    <a:pt x="7112" y="1025"/>
                    <a:pt x="7112" y="1025"/>
                    <a:pt x="7112" y="1025"/>
                  </a:cubicBezTo>
                  <a:cubicBezTo>
                    <a:pt x="7094" y="1031"/>
                    <a:pt x="7040" y="1001"/>
                    <a:pt x="7028" y="1007"/>
                  </a:cubicBezTo>
                  <a:cubicBezTo>
                    <a:pt x="7010" y="1019"/>
                    <a:pt x="7040" y="1079"/>
                    <a:pt x="7004" y="1103"/>
                  </a:cubicBezTo>
                  <a:cubicBezTo>
                    <a:pt x="6992" y="1115"/>
                    <a:pt x="7010" y="1145"/>
                    <a:pt x="7010" y="1163"/>
                  </a:cubicBezTo>
                  <a:cubicBezTo>
                    <a:pt x="7016" y="1187"/>
                    <a:pt x="6998" y="1205"/>
                    <a:pt x="6986" y="1229"/>
                  </a:cubicBezTo>
                  <a:cubicBezTo>
                    <a:pt x="6974" y="1283"/>
                    <a:pt x="6974" y="1283"/>
                    <a:pt x="6974" y="1283"/>
                  </a:cubicBezTo>
                  <a:lnTo>
                    <a:pt x="6974" y="1283"/>
                  </a:lnTo>
                  <a:cubicBezTo>
                    <a:pt x="6932" y="1283"/>
                    <a:pt x="6914" y="1295"/>
                    <a:pt x="6872" y="1325"/>
                  </a:cubicBezTo>
                  <a:cubicBezTo>
                    <a:pt x="6734" y="1433"/>
                    <a:pt x="6734" y="1433"/>
                    <a:pt x="6734" y="1433"/>
                  </a:cubicBezTo>
                  <a:cubicBezTo>
                    <a:pt x="6680" y="1475"/>
                    <a:pt x="6680" y="1427"/>
                    <a:pt x="6633" y="1481"/>
                  </a:cubicBezTo>
                  <a:cubicBezTo>
                    <a:pt x="6603" y="1523"/>
                    <a:pt x="6555" y="1547"/>
                    <a:pt x="6615" y="1577"/>
                  </a:cubicBezTo>
                  <a:cubicBezTo>
                    <a:pt x="6638" y="1595"/>
                    <a:pt x="6686" y="1589"/>
                    <a:pt x="6680" y="1630"/>
                  </a:cubicBezTo>
                  <a:cubicBezTo>
                    <a:pt x="6680" y="1660"/>
                    <a:pt x="6692" y="1684"/>
                    <a:pt x="6686" y="1714"/>
                  </a:cubicBezTo>
                  <a:cubicBezTo>
                    <a:pt x="6668" y="1762"/>
                    <a:pt x="6620" y="1762"/>
                    <a:pt x="6591" y="1792"/>
                  </a:cubicBezTo>
                  <a:cubicBezTo>
                    <a:pt x="6573" y="1810"/>
                    <a:pt x="6567" y="1834"/>
                    <a:pt x="6537" y="1834"/>
                  </a:cubicBezTo>
                  <a:cubicBezTo>
                    <a:pt x="6519" y="1834"/>
                    <a:pt x="6507" y="1810"/>
                    <a:pt x="6489" y="1816"/>
                  </a:cubicBezTo>
                  <a:cubicBezTo>
                    <a:pt x="6459" y="1828"/>
                    <a:pt x="6459" y="1870"/>
                    <a:pt x="6465" y="1894"/>
                  </a:cubicBezTo>
                  <a:cubicBezTo>
                    <a:pt x="6489" y="1954"/>
                    <a:pt x="6333" y="1978"/>
                    <a:pt x="6298" y="2020"/>
                  </a:cubicBezTo>
                  <a:cubicBezTo>
                    <a:pt x="6286" y="2074"/>
                    <a:pt x="6244" y="2170"/>
                    <a:pt x="6196" y="2206"/>
                  </a:cubicBezTo>
                  <a:cubicBezTo>
                    <a:pt x="6172" y="2230"/>
                    <a:pt x="6058" y="2278"/>
                    <a:pt x="6028" y="2272"/>
                  </a:cubicBezTo>
                  <a:cubicBezTo>
                    <a:pt x="5998" y="2272"/>
                    <a:pt x="5950" y="2212"/>
                    <a:pt x="5926" y="2218"/>
                  </a:cubicBezTo>
                  <a:cubicBezTo>
                    <a:pt x="5872" y="2242"/>
                    <a:pt x="5866" y="2308"/>
                    <a:pt x="5824" y="2344"/>
                  </a:cubicBezTo>
                  <a:cubicBezTo>
                    <a:pt x="5789" y="2373"/>
                    <a:pt x="5723" y="2451"/>
                    <a:pt x="5675" y="2457"/>
                  </a:cubicBezTo>
                  <a:cubicBezTo>
                    <a:pt x="5663" y="2481"/>
                    <a:pt x="5717" y="2535"/>
                    <a:pt x="5735" y="2547"/>
                  </a:cubicBezTo>
                  <a:cubicBezTo>
                    <a:pt x="5789" y="2559"/>
                    <a:pt x="5801" y="2541"/>
                    <a:pt x="5819" y="2595"/>
                  </a:cubicBezTo>
                  <a:cubicBezTo>
                    <a:pt x="5819" y="2601"/>
                    <a:pt x="5830" y="2607"/>
                    <a:pt x="5837" y="2619"/>
                  </a:cubicBezTo>
                  <a:cubicBezTo>
                    <a:pt x="5854" y="2661"/>
                    <a:pt x="5878" y="2685"/>
                    <a:pt x="5908" y="2721"/>
                  </a:cubicBezTo>
                  <a:cubicBezTo>
                    <a:pt x="5932" y="2745"/>
                    <a:pt x="5914" y="2769"/>
                    <a:pt x="5938" y="2793"/>
                  </a:cubicBezTo>
                  <a:cubicBezTo>
                    <a:pt x="5968" y="2823"/>
                    <a:pt x="5986" y="2853"/>
                    <a:pt x="5980" y="2895"/>
                  </a:cubicBezTo>
                  <a:cubicBezTo>
                    <a:pt x="5974" y="2925"/>
                    <a:pt x="5998" y="2931"/>
                    <a:pt x="6016" y="2949"/>
                  </a:cubicBezTo>
                  <a:cubicBezTo>
                    <a:pt x="6040" y="2973"/>
                    <a:pt x="6052" y="2973"/>
                    <a:pt x="6028" y="3009"/>
                  </a:cubicBezTo>
                  <a:cubicBezTo>
                    <a:pt x="6016" y="3039"/>
                    <a:pt x="6010" y="3057"/>
                    <a:pt x="5986" y="3081"/>
                  </a:cubicBezTo>
                  <a:cubicBezTo>
                    <a:pt x="5968" y="3099"/>
                    <a:pt x="5968" y="3111"/>
                    <a:pt x="5980" y="3129"/>
                  </a:cubicBezTo>
                  <a:cubicBezTo>
                    <a:pt x="5986" y="3153"/>
                    <a:pt x="6022" y="3182"/>
                    <a:pt x="6004" y="3206"/>
                  </a:cubicBezTo>
                  <a:cubicBezTo>
                    <a:pt x="5944" y="3296"/>
                    <a:pt x="5837" y="3224"/>
                    <a:pt x="5819" y="3350"/>
                  </a:cubicBezTo>
                  <a:cubicBezTo>
                    <a:pt x="5806" y="3416"/>
                    <a:pt x="5753" y="3428"/>
                    <a:pt x="5693" y="3422"/>
                  </a:cubicBezTo>
                  <a:cubicBezTo>
                    <a:pt x="5639" y="3440"/>
                    <a:pt x="5567" y="3452"/>
                    <a:pt x="5513" y="3482"/>
                  </a:cubicBezTo>
                  <a:cubicBezTo>
                    <a:pt x="5465" y="3506"/>
                    <a:pt x="5471" y="3518"/>
                    <a:pt x="5465" y="3566"/>
                  </a:cubicBezTo>
                  <a:cubicBezTo>
                    <a:pt x="5465" y="3590"/>
                    <a:pt x="5435" y="3602"/>
                    <a:pt x="5429" y="3626"/>
                  </a:cubicBezTo>
                  <a:cubicBezTo>
                    <a:pt x="5417" y="3674"/>
                    <a:pt x="5423" y="3722"/>
                    <a:pt x="5441" y="3764"/>
                  </a:cubicBezTo>
                  <a:cubicBezTo>
                    <a:pt x="5471" y="3830"/>
                    <a:pt x="5483" y="3830"/>
                    <a:pt x="5423" y="3866"/>
                  </a:cubicBezTo>
                  <a:cubicBezTo>
                    <a:pt x="5375" y="3896"/>
                    <a:pt x="5387" y="3944"/>
                    <a:pt x="5381" y="3991"/>
                  </a:cubicBezTo>
                  <a:cubicBezTo>
                    <a:pt x="5375" y="4045"/>
                    <a:pt x="5351" y="4021"/>
                    <a:pt x="5327" y="4045"/>
                  </a:cubicBezTo>
                  <a:cubicBezTo>
                    <a:pt x="5321" y="4057"/>
                    <a:pt x="5279" y="4135"/>
                    <a:pt x="5267" y="4135"/>
                  </a:cubicBezTo>
                  <a:cubicBezTo>
                    <a:pt x="5237" y="4135"/>
                    <a:pt x="5225" y="4105"/>
                    <a:pt x="5189" y="4111"/>
                  </a:cubicBezTo>
                  <a:cubicBezTo>
                    <a:pt x="4944" y="4129"/>
                    <a:pt x="4944" y="4129"/>
                    <a:pt x="4944" y="4129"/>
                  </a:cubicBezTo>
                  <a:cubicBezTo>
                    <a:pt x="4908" y="4135"/>
                    <a:pt x="4896" y="4189"/>
                    <a:pt x="4884" y="4219"/>
                  </a:cubicBezTo>
                  <a:cubicBezTo>
                    <a:pt x="4854" y="4255"/>
                    <a:pt x="4782" y="4261"/>
                    <a:pt x="4788" y="4309"/>
                  </a:cubicBezTo>
                  <a:cubicBezTo>
                    <a:pt x="4794" y="4393"/>
                    <a:pt x="4794" y="4441"/>
                    <a:pt x="4746" y="4513"/>
                  </a:cubicBezTo>
                  <a:cubicBezTo>
                    <a:pt x="4728" y="4543"/>
                    <a:pt x="4788" y="4561"/>
                    <a:pt x="4782" y="4585"/>
                  </a:cubicBezTo>
                  <a:cubicBezTo>
                    <a:pt x="4752" y="4651"/>
                    <a:pt x="4710" y="4585"/>
                    <a:pt x="4668" y="4603"/>
                  </a:cubicBezTo>
                  <a:cubicBezTo>
                    <a:pt x="4602" y="4597"/>
                    <a:pt x="4572" y="4531"/>
                    <a:pt x="4512" y="4585"/>
                  </a:cubicBezTo>
                  <a:cubicBezTo>
                    <a:pt x="4452" y="4639"/>
                    <a:pt x="4398" y="4591"/>
                    <a:pt x="4368" y="4531"/>
                  </a:cubicBezTo>
                  <a:cubicBezTo>
                    <a:pt x="4356" y="4501"/>
                    <a:pt x="4290" y="4483"/>
                    <a:pt x="4260" y="4477"/>
                  </a:cubicBezTo>
                  <a:cubicBezTo>
                    <a:pt x="4189" y="4459"/>
                    <a:pt x="4200" y="4627"/>
                    <a:pt x="4117" y="4579"/>
                  </a:cubicBezTo>
                  <a:cubicBezTo>
                    <a:pt x="4039" y="4537"/>
                    <a:pt x="4087" y="4405"/>
                    <a:pt x="4027" y="4387"/>
                  </a:cubicBezTo>
                  <a:cubicBezTo>
                    <a:pt x="3979" y="4369"/>
                    <a:pt x="3943" y="4411"/>
                    <a:pt x="3925" y="4333"/>
                  </a:cubicBezTo>
                  <a:cubicBezTo>
                    <a:pt x="3913" y="4267"/>
                    <a:pt x="3877" y="4273"/>
                    <a:pt x="3829" y="4261"/>
                  </a:cubicBezTo>
                  <a:cubicBezTo>
                    <a:pt x="3787" y="4297"/>
                    <a:pt x="3739" y="4291"/>
                    <a:pt x="3697" y="4279"/>
                  </a:cubicBezTo>
                  <a:cubicBezTo>
                    <a:pt x="3655" y="4273"/>
                    <a:pt x="3613" y="4303"/>
                    <a:pt x="3571" y="4297"/>
                  </a:cubicBezTo>
                  <a:cubicBezTo>
                    <a:pt x="3475" y="4279"/>
                    <a:pt x="3547" y="4165"/>
                    <a:pt x="3445" y="4177"/>
                  </a:cubicBezTo>
                  <a:cubicBezTo>
                    <a:pt x="3398" y="4183"/>
                    <a:pt x="3337" y="4225"/>
                    <a:pt x="3350" y="4273"/>
                  </a:cubicBezTo>
                  <a:cubicBezTo>
                    <a:pt x="3368" y="4351"/>
                    <a:pt x="3350" y="4405"/>
                    <a:pt x="3266" y="4363"/>
                  </a:cubicBezTo>
                  <a:cubicBezTo>
                    <a:pt x="3200" y="4327"/>
                    <a:pt x="3224" y="4375"/>
                    <a:pt x="3182" y="4375"/>
                  </a:cubicBezTo>
                  <a:cubicBezTo>
                    <a:pt x="3170" y="4375"/>
                    <a:pt x="3176" y="4339"/>
                    <a:pt x="3164" y="4339"/>
                  </a:cubicBezTo>
                  <a:cubicBezTo>
                    <a:pt x="3140" y="4339"/>
                    <a:pt x="3068" y="4411"/>
                    <a:pt x="3044" y="4423"/>
                  </a:cubicBezTo>
                  <a:cubicBezTo>
                    <a:pt x="3044" y="4465"/>
                    <a:pt x="3062" y="4531"/>
                    <a:pt x="2990" y="4519"/>
                  </a:cubicBezTo>
                  <a:cubicBezTo>
                    <a:pt x="2954" y="4513"/>
                    <a:pt x="2930" y="4519"/>
                    <a:pt x="2894" y="4543"/>
                  </a:cubicBezTo>
                  <a:cubicBezTo>
                    <a:pt x="2846" y="4585"/>
                    <a:pt x="2804" y="4669"/>
                    <a:pt x="2744" y="4669"/>
                  </a:cubicBezTo>
                  <a:cubicBezTo>
                    <a:pt x="2702" y="4669"/>
                    <a:pt x="2696" y="4794"/>
                    <a:pt x="2630" y="4729"/>
                  </a:cubicBezTo>
                  <a:cubicBezTo>
                    <a:pt x="2606" y="4705"/>
                    <a:pt x="2583" y="4716"/>
                    <a:pt x="2559" y="4698"/>
                  </a:cubicBezTo>
                  <a:cubicBezTo>
                    <a:pt x="2535" y="4674"/>
                    <a:pt x="2523" y="4663"/>
                    <a:pt x="2493" y="4645"/>
                  </a:cubicBezTo>
                  <a:cubicBezTo>
                    <a:pt x="2457" y="4615"/>
                    <a:pt x="2451" y="4674"/>
                    <a:pt x="2409" y="4669"/>
                  </a:cubicBezTo>
                  <a:cubicBezTo>
                    <a:pt x="2385" y="4669"/>
                    <a:pt x="2385" y="4639"/>
                    <a:pt x="2367" y="4627"/>
                  </a:cubicBezTo>
                  <a:cubicBezTo>
                    <a:pt x="2349" y="4615"/>
                    <a:pt x="2319" y="4621"/>
                    <a:pt x="2295" y="4603"/>
                  </a:cubicBezTo>
                  <a:cubicBezTo>
                    <a:pt x="2247" y="4573"/>
                    <a:pt x="2205" y="4705"/>
                    <a:pt x="2181" y="4734"/>
                  </a:cubicBezTo>
                  <a:cubicBezTo>
                    <a:pt x="2163" y="4758"/>
                    <a:pt x="2067" y="4860"/>
                    <a:pt x="2067" y="4776"/>
                  </a:cubicBezTo>
                  <a:cubicBezTo>
                    <a:pt x="2049" y="4764"/>
                    <a:pt x="2013" y="4818"/>
                    <a:pt x="1983" y="4788"/>
                  </a:cubicBezTo>
                  <a:cubicBezTo>
                    <a:pt x="1959" y="4764"/>
                    <a:pt x="1923" y="4830"/>
                    <a:pt x="1905" y="4842"/>
                  </a:cubicBezTo>
                  <a:cubicBezTo>
                    <a:pt x="1845" y="4884"/>
                    <a:pt x="1881" y="5022"/>
                    <a:pt x="1792" y="4950"/>
                  </a:cubicBezTo>
                  <a:cubicBezTo>
                    <a:pt x="1678" y="4860"/>
                    <a:pt x="1678" y="4860"/>
                    <a:pt x="1678" y="4860"/>
                  </a:cubicBezTo>
                  <a:cubicBezTo>
                    <a:pt x="1636" y="4824"/>
                    <a:pt x="1540" y="4980"/>
                    <a:pt x="1486" y="4980"/>
                  </a:cubicBezTo>
                  <a:cubicBezTo>
                    <a:pt x="1426" y="4980"/>
                    <a:pt x="1426" y="4938"/>
                    <a:pt x="1402" y="4896"/>
                  </a:cubicBezTo>
                  <a:cubicBezTo>
                    <a:pt x="1390" y="4872"/>
                    <a:pt x="1384" y="4854"/>
                    <a:pt x="1366" y="4836"/>
                  </a:cubicBezTo>
                  <a:cubicBezTo>
                    <a:pt x="1348" y="4818"/>
                    <a:pt x="1336" y="4812"/>
                    <a:pt x="1330" y="4788"/>
                  </a:cubicBezTo>
                  <a:cubicBezTo>
                    <a:pt x="1324" y="4740"/>
                    <a:pt x="1264" y="4758"/>
                    <a:pt x="1264" y="4692"/>
                  </a:cubicBezTo>
                  <a:cubicBezTo>
                    <a:pt x="1264" y="4651"/>
                    <a:pt x="1258" y="4651"/>
                    <a:pt x="1222" y="4633"/>
                  </a:cubicBezTo>
                  <a:cubicBezTo>
                    <a:pt x="1204" y="4621"/>
                    <a:pt x="1204" y="4603"/>
                    <a:pt x="1180" y="4597"/>
                  </a:cubicBezTo>
                  <a:lnTo>
                    <a:pt x="1180" y="4597"/>
                  </a:lnTo>
                  <a:cubicBezTo>
                    <a:pt x="1174" y="4525"/>
                    <a:pt x="1174" y="4525"/>
                    <a:pt x="1174" y="4525"/>
                  </a:cubicBezTo>
                  <a:cubicBezTo>
                    <a:pt x="1162" y="4501"/>
                    <a:pt x="1168" y="4399"/>
                    <a:pt x="1150" y="4387"/>
                  </a:cubicBezTo>
                  <a:cubicBezTo>
                    <a:pt x="1114" y="4363"/>
                    <a:pt x="1036" y="4369"/>
                    <a:pt x="1030" y="4303"/>
                  </a:cubicBezTo>
                  <a:cubicBezTo>
                    <a:pt x="1030" y="4255"/>
                    <a:pt x="1084" y="4267"/>
                    <a:pt x="1096" y="4243"/>
                  </a:cubicBezTo>
                  <a:cubicBezTo>
                    <a:pt x="1102" y="4225"/>
                    <a:pt x="1042" y="4159"/>
                    <a:pt x="1030" y="4135"/>
                  </a:cubicBezTo>
                  <a:cubicBezTo>
                    <a:pt x="1012" y="4087"/>
                    <a:pt x="923" y="4123"/>
                    <a:pt x="935" y="4039"/>
                  </a:cubicBezTo>
                  <a:cubicBezTo>
                    <a:pt x="923" y="3997"/>
                    <a:pt x="899" y="3967"/>
                    <a:pt x="869" y="3944"/>
                  </a:cubicBezTo>
                  <a:cubicBezTo>
                    <a:pt x="833" y="3920"/>
                    <a:pt x="833" y="3872"/>
                    <a:pt x="809" y="3848"/>
                  </a:cubicBezTo>
                  <a:cubicBezTo>
                    <a:pt x="785" y="3830"/>
                    <a:pt x="761" y="3818"/>
                    <a:pt x="749" y="3794"/>
                  </a:cubicBezTo>
                  <a:cubicBezTo>
                    <a:pt x="731" y="3764"/>
                    <a:pt x="719" y="3734"/>
                    <a:pt x="719" y="3704"/>
                  </a:cubicBezTo>
                  <a:cubicBezTo>
                    <a:pt x="653" y="3704"/>
                    <a:pt x="557" y="3896"/>
                    <a:pt x="485" y="3824"/>
                  </a:cubicBezTo>
                  <a:cubicBezTo>
                    <a:pt x="383" y="3728"/>
                    <a:pt x="563" y="3650"/>
                    <a:pt x="515" y="3560"/>
                  </a:cubicBezTo>
                  <a:cubicBezTo>
                    <a:pt x="497" y="3530"/>
                    <a:pt x="503" y="3512"/>
                    <a:pt x="527" y="3488"/>
                  </a:cubicBezTo>
                  <a:cubicBezTo>
                    <a:pt x="545" y="3446"/>
                    <a:pt x="563" y="3374"/>
                    <a:pt x="539" y="3332"/>
                  </a:cubicBezTo>
                  <a:cubicBezTo>
                    <a:pt x="509" y="3326"/>
                    <a:pt x="479" y="3356"/>
                    <a:pt x="455" y="3338"/>
                  </a:cubicBezTo>
                  <a:cubicBezTo>
                    <a:pt x="413" y="3320"/>
                    <a:pt x="389" y="3326"/>
                    <a:pt x="347" y="3320"/>
                  </a:cubicBezTo>
                  <a:cubicBezTo>
                    <a:pt x="323" y="3308"/>
                    <a:pt x="305" y="3284"/>
                    <a:pt x="281" y="3284"/>
                  </a:cubicBezTo>
                  <a:cubicBezTo>
                    <a:pt x="233" y="3284"/>
                    <a:pt x="221" y="3314"/>
                    <a:pt x="179" y="3284"/>
                  </a:cubicBezTo>
                  <a:cubicBezTo>
                    <a:pt x="125" y="3248"/>
                    <a:pt x="120" y="3284"/>
                    <a:pt x="114" y="3200"/>
                  </a:cubicBezTo>
                  <a:cubicBezTo>
                    <a:pt x="107" y="3164"/>
                    <a:pt x="78" y="3099"/>
                    <a:pt x="125" y="3069"/>
                  </a:cubicBezTo>
                  <a:cubicBezTo>
                    <a:pt x="209" y="3015"/>
                    <a:pt x="162" y="2937"/>
                    <a:pt x="167" y="2859"/>
                  </a:cubicBezTo>
                  <a:cubicBezTo>
                    <a:pt x="167" y="2811"/>
                    <a:pt x="162" y="2811"/>
                    <a:pt x="185" y="2763"/>
                  </a:cubicBezTo>
                  <a:cubicBezTo>
                    <a:pt x="197" y="2733"/>
                    <a:pt x="227" y="2721"/>
                    <a:pt x="227" y="2685"/>
                  </a:cubicBezTo>
                  <a:cubicBezTo>
                    <a:pt x="227" y="2667"/>
                    <a:pt x="215" y="2649"/>
                    <a:pt x="239" y="2649"/>
                  </a:cubicBezTo>
                  <a:cubicBezTo>
                    <a:pt x="269" y="2649"/>
                    <a:pt x="281" y="2613"/>
                    <a:pt x="293" y="2595"/>
                  </a:cubicBezTo>
                  <a:cubicBezTo>
                    <a:pt x="317" y="2553"/>
                    <a:pt x="305" y="2547"/>
                    <a:pt x="353" y="2529"/>
                  </a:cubicBezTo>
                  <a:cubicBezTo>
                    <a:pt x="377" y="2517"/>
                    <a:pt x="377" y="2439"/>
                    <a:pt x="401" y="2409"/>
                  </a:cubicBezTo>
                  <a:cubicBezTo>
                    <a:pt x="449" y="2349"/>
                    <a:pt x="365" y="2296"/>
                    <a:pt x="317" y="2284"/>
                  </a:cubicBezTo>
                  <a:cubicBezTo>
                    <a:pt x="263" y="2248"/>
                    <a:pt x="269" y="2200"/>
                    <a:pt x="239" y="2158"/>
                  </a:cubicBezTo>
                  <a:cubicBezTo>
                    <a:pt x="215" y="2122"/>
                    <a:pt x="149" y="2116"/>
                    <a:pt x="132" y="2092"/>
                  </a:cubicBezTo>
                  <a:cubicBezTo>
                    <a:pt x="114" y="2062"/>
                    <a:pt x="143" y="2038"/>
                    <a:pt x="107" y="2038"/>
                  </a:cubicBezTo>
                  <a:cubicBezTo>
                    <a:pt x="66" y="2032"/>
                    <a:pt x="60" y="2002"/>
                    <a:pt x="48" y="1966"/>
                  </a:cubicBezTo>
                  <a:cubicBezTo>
                    <a:pt x="30" y="1930"/>
                    <a:pt x="0" y="1906"/>
                    <a:pt x="6" y="1864"/>
                  </a:cubicBezTo>
                  <a:cubicBezTo>
                    <a:pt x="6" y="1828"/>
                    <a:pt x="90" y="1792"/>
                    <a:pt x="120" y="1768"/>
                  </a:cubicBezTo>
                  <a:cubicBezTo>
                    <a:pt x="162" y="1738"/>
                    <a:pt x="156" y="1738"/>
                    <a:pt x="138" y="1690"/>
                  </a:cubicBezTo>
                  <a:cubicBezTo>
                    <a:pt x="156" y="1642"/>
                    <a:pt x="156" y="1642"/>
                    <a:pt x="156" y="1642"/>
                  </a:cubicBezTo>
                  <a:lnTo>
                    <a:pt x="156" y="1642"/>
                  </a:lnTo>
                  <a:cubicBezTo>
                    <a:pt x="185" y="1672"/>
                    <a:pt x="251" y="1690"/>
                    <a:pt x="299" y="1690"/>
                  </a:cubicBezTo>
                  <a:cubicBezTo>
                    <a:pt x="317" y="1690"/>
                    <a:pt x="353" y="1690"/>
                    <a:pt x="377" y="1684"/>
                  </a:cubicBezTo>
                  <a:cubicBezTo>
                    <a:pt x="401" y="1678"/>
                    <a:pt x="371" y="1648"/>
                    <a:pt x="383" y="163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9" name="Google Shape;3709;p149"/>
            <p:cNvSpPr/>
            <p:nvPr/>
          </p:nvSpPr>
          <p:spPr>
            <a:xfrm>
              <a:off x="6569425" y="2997133"/>
              <a:ext cx="395727" cy="395754"/>
            </a:xfrm>
            <a:custGeom>
              <a:avLst/>
              <a:gdLst/>
              <a:ahLst/>
              <a:cxnLst/>
              <a:rect l="0" t="0" r="0" b="0"/>
              <a:pathLst>
                <a:path w="1487" h="1487" extrusionOk="0">
                  <a:moveTo>
                    <a:pt x="929" y="120"/>
                  </a:moveTo>
                  <a:lnTo>
                    <a:pt x="929" y="120"/>
                  </a:lnTo>
                  <a:cubicBezTo>
                    <a:pt x="923" y="120"/>
                    <a:pt x="929" y="114"/>
                    <a:pt x="923" y="114"/>
                  </a:cubicBezTo>
                  <a:cubicBezTo>
                    <a:pt x="911" y="108"/>
                    <a:pt x="899" y="108"/>
                    <a:pt x="887" y="114"/>
                  </a:cubicBezTo>
                  <a:cubicBezTo>
                    <a:pt x="875" y="114"/>
                    <a:pt x="869" y="150"/>
                    <a:pt x="887" y="150"/>
                  </a:cubicBezTo>
                  <a:cubicBezTo>
                    <a:pt x="899" y="150"/>
                    <a:pt x="905" y="144"/>
                    <a:pt x="917" y="144"/>
                  </a:cubicBezTo>
                  <a:cubicBezTo>
                    <a:pt x="923" y="144"/>
                    <a:pt x="929" y="144"/>
                    <a:pt x="929" y="144"/>
                  </a:cubicBezTo>
                  <a:cubicBezTo>
                    <a:pt x="941" y="132"/>
                    <a:pt x="935" y="126"/>
                    <a:pt x="929" y="120"/>
                  </a:cubicBezTo>
                  <a:close/>
                  <a:moveTo>
                    <a:pt x="689" y="270"/>
                  </a:moveTo>
                  <a:lnTo>
                    <a:pt x="689" y="270"/>
                  </a:lnTo>
                  <a:cubicBezTo>
                    <a:pt x="677" y="288"/>
                    <a:pt x="665" y="306"/>
                    <a:pt x="659" y="324"/>
                  </a:cubicBezTo>
                  <a:cubicBezTo>
                    <a:pt x="659" y="354"/>
                    <a:pt x="671" y="372"/>
                    <a:pt x="671" y="396"/>
                  </a:cubicBezTo>
                  <a:cubicBezTo>
                    <a:pt x="671" y="426"/>
                    <a:pt x="635" y="468"/>
                    <a:pt x="611" y="480"/>
                  </a:cubicBezTo>
                  <a:cubicBezTo>
                    <a:pt x="587" y="533"/>
                    <a:pt x="623" y="533"/>
                    <a:pt x="611" y="581"/>
                  </a:cubicBezTo>
                  <a:cubicBezTo>
                    <a:pt x="605" y="617"/>
                    <a:pt x="635" y="617"/>
                    <a:pt x="653" y="635"/>
                  </a:cubicBezTo>
                  <a:cubicBezTo>
                    <a:pt x="671" y="653"/>
                    <a:pt x="707" y="701"/>
                    <a:pt x="683" y="719"/>
                  </a:cubicBezTo>
                  <a:cubicBezTo>
                    <a:pt x="665" y="731"/>
                    <a:pt x="611" y="803"/>
                    <a:pt x="593" y="803"/>
                  </a:cubicBezTo>
                  <a:cubicBezTo>
                    <a:pt x="593" y="803"/>
                    <a:pt x="593" y="803"/>
                    <a:pt x="587" y="803"/>
                  </a:cubicBezTo>
                  <a:cubicBezTo>
                    <a:pt x="575" y="785"/>
                    <a:pt x="539" y="737"/>
                    <a:pt x="509" y="749"/>
                  </a:cubicBezTo>
                  <a:cubicBezTo>
                    <a:pt x="497" y="755"/>
                    <a:pt x="485" y="767"/>
                    <a:pt x="467" y="773"/>
                  </a:cubicBezTo>
                  <a:cubicBezTo>
                    <a:pt x="443" y="779"/>
                    <a:pt x="437" y="749"/>
                    <a:pt x="425" y="749"/>
                  </a:cubicBezTo>
                  <a:cubicBezTo>
                    <a:pt x="419" y="743"/>
                    <a:pt x="407" y="761"/>
                    <a:pt x="402" y="767"/>
                  </a:cubicBezTo>
                  <a:cubicBezTo>
                    <a:pt x="395" y="779"/>
                    <a:pt x="353" y="833"/>
                    <a:pt x="336" y="833"/>
                  </a:cubicBezTo>
                  <a:cubicBezTo>
                    <a:pt x="312" y="839"/>
                    <a:pt x="306" y="809"/>
                    <a:pt x="288" y="809"/>
                  </a:cubicBezTo>
                  <a:cubicBezTo>
                    <a:pt x="270" y="809"/>
                    <a:pt x="216" y="827"/>
                    <a:pt x="204" y="839"/>
                  </a:cubicBezTo>
                  <a:cubicBezTo>
                    <a:pt x="192" y="845"/>
                    <a:pt x="198" y="869"/>
                    <a:pt x="174" y="881"/>
                  </a:cubicBezTo>
                  <a:cubicBezTo>
                    <a:pt x="150" y="893"/>
                    <a:pt x="144" y="899"/>
                    <a:pt x="120" y="899"/>
                  </a:cubicBezTo>
                  <a:cubicBezTo>
                    <a:pt x="102" y="911"/>
                    <a:pt x="90" y="923"/>
                    <a:pt x="72" y="935"/>
                  </a:cubicBezTo>
                  <a:cubicBezTo>
                    <a:pt x="48" y="959"/>
                    <a:pt x="18" y="983"/>
                    <a:pt x="36" y="1019"/>
                  </a:cubicBezTo>
                  <a:cubicBezTo>
                    <a:pt x="42" y="1043"/>
                    <a:pt x="60" y="1055"/>
                    <a:pt x="78" y="1067"/>
                  </a:cubicBezTo>
                  <a:cubicBezTo>
                    <a:pt x="102" y="1079"/>
                    <a:pt x="138" y="1157"/>
                    <a:pt x="156" y="1175"/>
                  </a:cubicBezTo>
                  <a:cubicBezTo>
                    <a:pt x="126" y="1175"/>
                    <a:pt x="108" y="1157"/>
                    <a:pt x="108" y="1211"/>
                  </a:cubicBezTo>
                  <a:lnTo>
                    <a:pt x="108" y="1211"/>
                  </a:lnTo>
                  <a:cubicBezTo>
                    <a:pt x="96" y="1205"/>
                    <a:pt x="66" y="1169"/>
                    <a:pt x="66" y="1223"/>
                  </a:cubicBezTo>
                  <a:cubicBezTo>
                    <a:pt x="66" y="1253"/>
                    <a:pt x="54" y="1289"/>
                    <a:pt x="42" y="1313"/>
                  </a:cubicBezTo>
                  <a:cubicBezTo>
                    <a:pt x="24" y="1337"/>
                    <a:pt x="12" y="1354"/>
                    <a:pt x="0" y="1384"/>
                  </a:cubicBezTo>
                  <a:cubicBezTo>
                    <a:pt x="0" y="1390"/>
                    <a:pt x="6" y="1414"/>
                    <a:pt x="0" y="1426"/>
                  </a:cubicBezTo>
                  <a:cubicBezTo>
                    <a:pt x="0" y="1432"/>
                    <a:pt x="0" y="1432"/>
                    <a:pt x="6" y="1426"/>
                  </a:cubicBezTo>
                  <a:cubicBezTo>
                    <a:pt x="114" y="1396"/>
                    <a:pt x="114" y="1396"/>
                    <a:pt x="114" y="1396"/>
                  </a:cubicBezTo>
                  <a:cubicBezTo>
                    <a:pt x="150" y="1384"/>
                    <a:pt x="198" y="1390"/>
                    <a:pt x="240" y="1384"/>
                  </a:cubicBezTo>
                  <a:cubicBezTo>
                    <a:pt x="276" y="1378"/>
                    <a:pt x="318" y="1468"/>
                    <a:pt x="360" y="1384"/>
                  </a:cubicBezTo>
                  <a:cubicBezTo>
                    <a:pt x="389" y="1324"/>
                    <a:pt x="395" y="1342"/>
                    <a:pt x="461" y="1342"/>
                  </a:cubicBezTo>
                  <a:cubicBezTo>
                    <a:pt x="497" y="1342"/>
                    <a:pt x="557" y="1337"/>
                    <a:pt x="581" y="1361"/>
                  </a:cubicBezTo>
                  <a:cubicBezTo>
                    <a:pt x="707" y="1486"/>
                    <a:pt x="773" y="1342"/>
                    <a:pt x="887" y="1301"/>
                  </a:cubicBezTo>
                  <a:cubicBezTo>
                    <a:pt x="929" y="1277"/>
                    <a:pt x="935" y="1289"/>
                    <a:pt x="953" y="1241"/>
                  </a:cubicBezTo>
                  <a:cubicBezTo>
                    <a:pt x="959" y="1217"/>
                    <a:pt x="953" y="1193"/>
                    <a:pt x="953" y="1169"/>
                  </a:cubicBezTo>
                  <a:cubicBezTo>
                    <a:pt x="959" y="1163"/>
                    <a:pt x="1037" y="1085"/>
                    <a:pt x="1049" y="1079"/>
                  </a:cubicBezTo>
                  <a:cubicBezTo>
                    <a:pt x="1073" y="1055"/>
                    <a:pt x="1109" y="1019"/>
                    <a:pt x="1133" y="1007"/>
                  </a:cubicBezTo>
                  <a:cubicBezTo>
                    <a:pt x="1162" y="995"/>
                    <a:pt x="1175" y="1007"/>
                    <a:pt x="1204" y="1001"/>
                  </a:cubicBezTo>
                  <a:cubicBezTo>
                    <a:pt x="1234" y="1001"/>
                    <a:pt x="1282" y="959"/>
                    <a:pt x="1312" y="941"/>
                  </a:cubicBezTo>
                  <a:cubicBezTo>
                    <a:pt x="1354" y="917"/>
                    <a:pt x="1390" y="893"/>
                    <a:pt x="1426" y="857"/>
                  </a:cubicBezTo>
                  <a:cubicBezTo>
                    <a:pt x="1486" y="791"/>
                    <a:pt x="1480" y="761"/>
                    <a:pt x="1456" y="683"/>
                  </a:cubicBezTo>
                  <a:cubicBezTo>
                    <a:pt x="1450" y="665"/>
                    <a:pt x="1456" y="635"/>
                    <a:pt x="1438" y="623"/>
                  </a:cubicBezTo>
                  <a:cubicBezTo>
                    <a:pt x="1420" y="617"/>
                    <a:pt x="1360" y="707"/>
                    <a:pt x="1324" y="713"/>
                  </a:cubicBezTo>
                  <a:cubicBezTo>
                    <a:pt x="1288" y="719"/>
                    <a:pt x="1234" y="594"/>
                    <a:pt x="1210" y="570"/>
                  </a:cubicBezTo>
                  <a:cubicBezTo>
                    <a:pt x="1193" y="552"/>
                    <a:pt x="1157" y="515"/>
                    <a:pt x="1199" y="498"/>
                  </a:cubicBezTo>
                  <a:cubicBezTo>
                    <a:pt x="1241" y="474"/>
                    <a:pt x="1228" y="414"/>
                    <a:pt x="1217" y="372"/>
                  </a:cubicBezTo>
                  <a:lnTo>
                    <a:pt x="1217" y="372"/>
                  </a:lnTo>
                  <a:cubicBezTo>
                    <a:pt x="1210" y="378"/>
                    <a:pt x="1204" y="378"/>
                    <a:pt x="1193" y="378"/>
                  </a:cubicBezTo>
                  <a:cubicBezTo>
                    <a:pt x="1193" y="396"/>
                    <a:pt x="1193" y="408"/>
                    <a:pt x="1186" y="432"/>
                  </a:cubicBezTo>
                  <a:cubicBezTo>
                    <a:pt x="1175" y="462"/>
                    <a:pt x="1151" y="474"/>
                    <a:pt x="1133" y="491"/>
                  </a:cubicBezTo>
                  <a:cubicBezTo>
                    <a:pt x="1109" y="522"/>
                    <a:pt x="1085" y="623"/>
                    <a:pt x="1037" y="623"/>
                  </a:cubicBezTo>
                  <a:cubicBezTo>
                    <a:pt x="995" y="623"/>
                    <a:pt x="1001" y="629"/>
                    <a:pt x="1001" y="677"/>
                  </a:cubicBezTo>
                  <a:cubicBezTo>
                    <a:pt x="1001" y="713"/>
                    <a:pt x="989" y="803"/>
                    <a:pt x="971" y="827"/>
                  </a:cubicBezTo>
                  <a:cubicBezTo>
                    <a:pt x="953" y="875"/>
                    <a:pt x="905" y="947"/>
                    <a:pt x="863" y="965"/>
                  </a:cubicBezTo>
                  <a:cubicBezTo>
                    <a:pt x="845" y="971"/>
                    <a:pt x="833" y="983"/>
                    <a:pt x="815" y="995"/>
                  </a:cubicBezTo>
                  <a:cubicBezTo>
                    <a:pt x="785" y="1007"/>
                    <a:pt x="791" y="1019"/>
                    <a:pt x="791" y="989"/>
                  </a:cubicBezTo>
                  <a:cubicBezTo>
                    <a:pt x="797" y="983"/>
                    <a:pt x="797" y="941"/>
                    <a:pt x="803" y="935"/>
                  </a:cubicBezTo>
                  <a:cubicBezTo>
                    <a:pt x="785" y="905"/>
                    <a:pt x="803" y="797"/>
                    <a:pt x="803" y="767"/>
                  </a:cubicBezTo>
                  <a:cubicBezTo>
                    <a:pt x="803" y="713"/>
                    <a:pt x="839" y="647"/>
                    <a:pt x="875" y="623"/>
                  </a:cubicBezTo>
                  <a:cubicBezTo>
                    <a:pt x="887" y="617"/>
                    <a:pt x="881" y="599"/>
                    <a:pt x="887" y="594"/>
                  </a:cubicBezTo>
                  <a:cubicBezTo>
                    <a:pt x="899" y="552"/>
                    <a:pt x="875" y="539"/>
                    <a:pt x="881" y="510"/>
                  </a:cubicBezTo>
                  <a:cubicBezTo>
                    <a:pt x="881" y="491"/>
                    <a:pt x="917" y="474"/>
                    <a:pt x="887" y="462"/>
                  </a:cubicBezTo>
                  <a:cubicBezTo>
                    <a:pt x="887" y="456"/>
                    <a:pt x="887" y="450"/>
                    <a:pt x="893" y="438"/>
                  </a:cubicBezTo>
                  <a:lnTo>
                    <a:pt x="893" y="438"/>
                  </a:lnTo>
                  <a:cubicBezTo>
                    <a:pt x="737" y="342"/>
                    <a:pt x="737" y="342"/>
                    <a:pt x="737" y="342"/>
                  </a:cubicBezTo>
                  <a:cubicBezTo>
                    <a:pt x="689" y="270"/>
                    <a:pt x="689" y="270"/>
                    <a:pt x="689" y="270"/>
                  </a:cubicBezTo>
                  <a:close/>
                  <a:moveTo>
                    <a:pt x="1037" y="168"/>
                  </a:moveTo>
                  <a:lnTo>
                    <a:pt x="1037" y="168"/>
                  </a:lnTo>
                  <a:lnTo>
                    <a:pt x="1037" y="168"/>
                  </a:lnTo>
                  <a:cubicBezTo>
                    <a:pt x="911" y="54"/>
                    <a:pt x="911" y="54"/>
                    <a:pt x="911" y="54"/>
                  </a:cubicBezTo>
                  <a:cubicBezTo>
                    <a:pt x="971" y="0"/>
                    <a:pt x="971" y="0"/>
                    <a:pt x="971" y="0"/>
                  </a:cubicBezTo>
                  <a:cubicBezTo>
                    <a:pt x="1067" y="72"/>
                    <a:pt x="1067" y="72"/>
                    <a:pt x="1067" y="72"/>
                  </a:cubicBezTo>
                  <a:lnTo>
                    <a:pt x="1067" y="72"/>
                  </a:lnTo>
                  <a:cubicBezTo>
                    <a:pt x="1049" y="96"/>
                    <a:pt x="1043" y="126"/>
                    <a:pt x="1043" y="150"/>
                  </a:cubicBezTo>
                  <a:cubicBezTo>
                    <a:pt x="1043" y="156"/>
                    <a:pt x="1043" y="162"/>
                    <a:pt x="1037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0" name="Google Shape;3710;p149"/>
            <p:cNvSpPr/>
            <p:nvPr/>
          </p:nvSpPr>
          <p:spPr>
            <a:xfrm>
              <a:off x="9529750" y="1308429"/>
              <a:ext cx="473230" cy="297109"/>
            </a:xfrm>
            <a:custGeom>
              <a:avLst/>
              <a:gdLst/>
              <a:ahLst/>
              <a:cxnLst/>
              <a:rect l="0" t="0" r="0" b="0"/>
              <a:pathLst>
                <a:path w="1775" h="1116" extrusionOk="0">
                  <a:moveTo>
                    <a:pt x="1043" y="839"/>
                  </a:moveTo>
                  <a:lnTo>
                    <a:pt x="1043" y="839"/>
                  </a:lnTo>
                  <a:cubicBezTo>
                    <a:pt x="953" y="845"/>
                    <a:pt x="869" y="863"/>
                    <a:pt x="785" y="803"/>
                  </a:cubicBezTo>
                  <a:cubicBezTo>
                    <a:pt x="719" y="755"/>
                    <a:pt x="672" y="713"/>
                    <a:pt x="593" y="678"/>
                  </a:cubicBezTo>
                  <a:cubicBezTo>
                    <a:pt x="504" y="636"/>
                    <a:pt x="330" y="600"/>
                    <a:pt x="300" y="486"/>
                  </a:cubicBezTo>
                  <a:cubicBezTo>
                    <a:pt x="252" y="432"/>
                    <a:pt x="204" y="354"/>
                    <a:pt x="186" y="288"/>
                  </a:cubicBezTo>
                  <a:cubicBezTo>
                    <a:pt x="180" y="246"/>
                    <a:pt x="150" y="114"/>
                    <a:pt x="114" y="96"/>
                  </a:cubicBezTo>
                  <a:cubicBezTo>
                    <a:pt x="102" y="90"/>
                    <a:pt x="84" y="102"/>
                    <a:pt x="78" y="90"/>
                  </a:cubicBezTo>
                  <a:cubicBezTo>
                    <a:pt x="66" y="72"/>
                    <a:pt x="66" y="66"/>
                    <a:pt x="60" y="48"/>
                  </a:cubicBezTo>
                  <a:cubicBezTo>
                    <a:pt x="54" y="36"/>
                    <a:pt x="42" y="0"/>
                    <a:pt x="36" y="0"/>
                  </a:cubicBezTo>
                  <a:cubicBezTo>
                    <a:pt x="0" y="18"/>
                    <a:pt x="6" y="96"/>
                    <a:pt x="12" y="132"/>
                  </a:cubicBezTo>
                  <a:cubicBezTo>
                    <a:pt x="24" y="168"/>
                    <a:pt x="36" y="192"/>
                    <a:pt x="54" y="222"/>
                  </a:cubicBezTo>
                  <a:cubicBezTo>
                    <a:pt x="72" y="276"/>
                    <a:pt x="108" y="324"/>
                    <a:pt x="120" y="378"/>
                  </a:cubicBezTo>
                  <a:cubicBezTo>
                    <a:pt x="132" y="432"/>
                    <a:pt x="174" y="486"/>
                    <a:pt x="204" y="522"/>
                  </a:cubicBezTo>
                  <a:cubicBezTo>
                    <a:pt x="204" y="540"/>
                    <a:pt x="234" y="612"/>
                    <a:pt x="240" y="623"/>
                  </a:cubicBezTo>
                  <a:cubicBezTo>
                    <a:pt x="276" y="678"/>
                    <a:pt x="372" y="713"/>
                    <a:pt x="432" y="731"/>
                  </a:cubicBezTo>
                  <a:cubicBezTo>
                    <a:pt x="462" y="743"/>
                    <a:pt x="492" y="713"/>
                    <a:pt x="516" y="761"/>
                  </a:cubicBezTo>
                  <a:cubicBezTo>
                    <a:pt x="534" y="791"/>
                    <a:pt x="552" y="815"/>
                    <a:pt x="576" y="845"/>
                  </a:cubicBezTo>
                  <a:cubicBezTo>
                    <a:pt x="606" y="875"/>
                    <a:pt x="653" y="893"/>
                    <a:pt x="677" y="917"/>
                  </a:cubicBezTo>
                  <a:cubicBezTo>
                    <a:pt x="689" y="941"/>
                    <a:pt x="719" y="947"/>
                    <a:pt x="731" y="965"/>
                  </a:cubicBezTo>
                  <a:cubicBezTo>
                    <a:pt x="749" y="983"/>
                    <a:pt x="755" y="1031"/>
                    <a:pt x="779" y="1043"/>
                  </a:cubicBezTo>
                  <a:cubicBezTo>
                    <a:pt x="791" y="1055"/>
                    <a:pt x="845" y="1061"/>
                    <a:pt x="851" y="1037"/>
                  </a:cubicBezTo>
                  <a:cubicBezTo>
                    <a:pt x="857" y="1019"/>
                    <a:pt x="881" y="1001"/>
                    <a:pt x="893" y="1007"/>
                  </a:cubicBezTo>
                  <a:cubicBezTo>
                    <a:pt x="899" y="1031"/>
                    <a:pt x="1061" y="1013"/>
                    <a:pt x="1079" y="1007"/>
                  </a:cubicBezTo>
                  <a:cubicBezTo>
                    <a:pt x="1127" y="1019"/>
                    <a:pt x="1121" y="977"/>
                    <a:pt x="1157" y="953"/>
                  </a:cubicBezTo>
                  <a:cubicBezTo>
                    <a:pt x="1175" y="941"/>
                    <a:pt x="1175" y="935"/>
                    <a:pt x="1181" y="959"/>
                  </a:cubicBezTo>
                  <a:cubicBezTo>
                    <a:pt x="1187" y="977"/>
                    <a:pt x="1145" y="983"/>
                    <a:pt x="1145" y="995"/>
                  </a:cubicBezTo>
                  <a:cubicBezTo>
                    <a:pt x="1139" y="995"/>
                    <a:pt x="1157" y="1019"/>
                    <a:pt x="1157" y="1025"/>
                  </a:cubicBezTo>
                  <a:cubicBezTo>
                    <a:pt x="1175" y="1043"/>
                    <a:pt x="1211" y="1031"/>
                    <a:pt x="1211" y="1055"/>
                  </a:cubicBezTo>
                  <a:cubicBezTo>
                    <a:pt x="1211" y="1085"/>
                    <a:pt x="1289" y="1097"/>
                    <a:pt x="1313" y="1103"/>
                  </a:cubicBezTo>
                  <a:cubicBezTo>
                    <a:pt x="1384" y="1115"/>
                    <a:pt x="1373" y="1097"/>
                    <a:pt x="1373" y="1037"/>
                  </a:cubicBezTo>
                  <a:cubicBezTo>
                    <a:pt x="1432" y="1037"/>
                    <a:pt x="1516" y="983"/>
                    <a:pt x="1564" y="1025"/>
                  </a:cubicBezTo>
                  <a:cubicBezTo>
                    <a:pt x="1594" y="1055"/>
                    <a:pt x="1678" y="1001"/>
                    <a:pt x="1708" y="983"/>
                  </a:cubicBezTo>
                  <a:cubicBezTo>
                    <a:pt x="1720" y="977"/>
                    <a:pt x="1774" y="911"/>
                    <a:pt x="1774" y="911"/>
                  </a:cubicBezTo>
                  <a:cubicBezTo>
                    <a:pt x="1690" y="875"/>
                    <a:pt x="1588" y="935"/>
                    <a:pt x="1510" y="953"/>
                  </a:cubicBezTo>
                  <a:cubicBezTo>
                    <a:pt x="1487" y="959"/>
                    <a:pt x="1367" y="917"/>
                    <a:pt x="1373" y="935"/>
                  </a:cubicBezTo>
                  <a:cubicBezTo>
                    <a:pt x="1384" y="977"/>
                    <a:pt x="1295" y="953"/>
                    <a:pt x="1271" y="941"/>
                  </a:cubicBezTo>
                  <a:cubicBezTo>
                    <a:pt x="1247" y="923"/>
                    <a:pt x="1229" y="923"/>
                    <a:pt x="1205" y="905"/>
                  </a:cubicBezTo>
                  <a:cubicBezTo>
                    <a:pt x="1169" y="881"/>
                    <a:pt x="1241" y="893"/>
                    <a:pt x="1229" y="869"/>
                  </a:cubicBezTo>
                  <a:cubicBezTo>
                    <a:pt x="1223" y="857"/>
                    <a:pt x="1217" y="839"/>
                    <a:pt x="1217" y="827"/>
                  </a:cubicBezTo>
                  <a:cubicBezTo>
                    <a:pt x="1217" y="815"/>
                    <a:pt x="1199" y="821"/>
                    <a:pt x="1193" y="821"/>
                  </a:cubicBezTo>
                  <a:cubicBezTo>
                    <a:pt x="1175" y="821"/>
                    <a:pt x="1151" y="803"/>
                    <a:pt x="1139" y="809"/>
                  </a:cubicBezTo>
                  <a:cubicBezTo>
                    <a:pt x="1115" y="821"/>
                    <a:pt x="1115" y="833"/>
                    <a:pt x="1079" y="833"/>
                  </a:cubicBezTo>
                  <a:lnTo>
                    <a:pt x="1043" y="839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1" name="Google Shape;3711;p149"/>
            <p:cNvSpPr/>
            <p:nvPr/>
          </p:nvSpPr>
          <p:spPr>
            <a:xfrm>
              <a:off x="7338569" y="1907344"/>
              <a:ext cx="479101" cy="387533"/>
            </a:xfrm>
            <a:custGeom>
              <a:avLst/>
              <a:gdLst/>
              <a:ahLst/>
              <a:cxnLst/>
              <a:rect l="0" t="0" r="0" b="0"/>
              <a:pathLst>
                <a:path w="1799" h="1457" extrusionOk="0">
                  <a:moveTo>
                    <a:pt x="1720" y="54"/>
                  </a:moveTo>
                  <a:lnTo>
                    <a:pt x="1720" y="54"/>
                  </a:lnTo>
                  <a:cubicBezTo>
                    <a:pt x="1678" y="48"/>
                    <a:pt x="1660" y="66"/>
                    <a:pt x="1630" y="66"/>
                  </a:cubicBezTo>
                  <a:cubicBezTo>
                    <a:pt x="1594" y="66"/>
                    <a:pt x="1576" y="24"/>
                    <a:pt x="1558" y="18"/>
                  </a:cubicBezTo>
                  <a:cubicBezTo>
                    <a:pt x="1493" y="0"/>
                    <a:pt x="1457" y="48"/>
                    <a:pt x="1415" y="90"/>
                  </a:cubicBezTo>
                  <a:cubicBezTo>
                    <a:pt x="1403" y="108"/>
                    <a:pt x="1331" y="144"/>
                    <a:pt x="1313" y="150"/>
                  </a:cubicBezTo>
                  <a:cubicBezTo>
                    <a:pt x="1289" y="150"/>
                    <a:pt x="1265" y="138"/>
                    <a:pt x="1241" y="150"/>
                  </a:cubicBezTo>
                  <a:cubicBezTo>
                    <a:pt x="1223" y="162"/>
                    <a:pt x="1205" y="198"/>
                    <a:pt x="1181" y="210"/>
                  </a:cubicBezTo>
                  <a:cubicBezTo>
                    <a:pt x="1157" y="222"/>
                    <a:pt x="1121" y="216"/>
                    <a:pt x="1091" y="228"/>
                  </a:cubicBezTo>
                  <a:cubicBezTo>
                    <a:pt x="1031" y="246"/>
                    <a:pt x="1061" y="276"/>
                    <a:pt x="1043" y="318"/>
                  </a:cubicBezTo>
                  <a:cubicBezTo>
                    <a:pt x="1055" y="366"/>
                    <a:pt x="1037" y="444"/>
                    <a:pt x="983" y="456"/>
                  </a:cubicBezTo>
                  <a:cubicBezTo>
                    <a:pt x="941" y="468"/>
                    <a:pt x="875" y="480"/>
                    <a:pt x="893" y="546"/>
                  </a:cubicBezTo>
                  <a:cubicBezTo>
                    <a:pt x="905" y="570"/>
                    <a:pt x="863" y="552"/>
                    <a:pt x="845" y="558"/>
                  </a:cubicBezTo>
                  <a:cubicBezTo>
                    <a:pt x="779" y="576"/>
                    <a:pt x="773" y="600"/>
                    <a:pt x="737" y="642"/>
                  </a:cubicBezTo>
                  <a:cubicBezTo>
                    <a:pt x="714" y="672"/>
                    <a:pt x="636" y="780"/>
                    <a:pt x="606" y="780"/>
                  </a:cubicBezTo>
                  <a:cubicBezTo>
                    <a:pt x="588" y="780"/>
                    <a:pt x="582" y="804"/>
                    <a:pt x="570" y="809"/>
                  </a:cubicBezTo>
                  <a:cubicBezTo>
                    <a:pt x="552" y="863"/>
                    <a:pt x="546" y="911"/>
                    <a:pt x="510" y="953"/>
                  </a:cubicBezTo>
                  <a:cubicBezTo>
                    <a:pt x="480" y="989"/>
                    <a:pt x="426" y="1007"/>
                    <a:pt x="390" y="1031"/>
                  </a:cubicBezTo>
                  <a:cubicBezTo>
                    <a:pt x="360" y="1055"/>
                    <a:pt x="354" y="1085"/>
                    <a:pt x="330" y="1109"/>
                  </a:cubicBezTo>
                  <a:cubicBezTo>
                    <a:pt x="294" y="1145"/>
                    <a:pt x="246" y="1151"/>
                    <a:pt x="216" y="1199"/>
                  </a:cubicBezTo>
                  <a:cubicBezTo>
                    <a:pt x="192" y="1234"/>
                    <a:pt x="204" y="1228"/>
                    <a:pt x="156" y="1234"/>
                  </a:cubicBezTo>
                  <a:cubicBezTo>
                    <a:pt x="132" y="1240"/>
                    <a:pt x="90" y="1270"/>
                    <a:pt x="72" y="1288"/>
                  </a:cubicBezTo>
                  <a:cubicBezTo>
                    <a:pt x="18" y="1348"/>
                    <a:pt x="0" y="1372"/>
                    <a:pt x="72" y="1432"/>
                  </a:cubicBezTo>
                  <a:cubicBezTo>
                    <a:pt x="84" y="1432"/>
                    <a:pt x="84" y="1432"/>
                    <a:pt x="84" y="1432"/>
                  </a:cubicBezTo>
                  <a:lnTo>
                    <a:pt x="84" y="1432"/>
                  </a:lnTo>
                  <a:cubicBezTo>
                    <a:pt x="96" y="1456"/>
                    <a:pt x="174" y="1420"/>
                    <a:pt x="186" y="1414"/>
                  </a:cubicBezTo>
                  <a:cubicBezTo>
                    <a:pt x="264" y="1372"/>
                    <a:pt x="336" y="1300"/>
                    <a:pt x="432" y="1306"/>
                  </a:cubicBezTo>
                  <a:cubicBezTo>
                    <a:pt x="486" y="1306"/>
                    <a:pt x="522" y="1354"/>
                    <a:pt x="570" y="1306"/>
                  </a:cubicBezTo>
                  <a:cubicBezTo>
                    <a:pt x="630" y="1252"/>
                    <a:pt x="690" y="1145"/>
                    <a:pt x="761" y="1103"/>
                  </a:cubicBezTo>
                  <a:cubicBezTo>
                    <a:pt x="798" y="1079"/>
                    <a:pt x="845" y="1097"/>
                    <a:pt x="875" y="1055"/>
                  </a:cubicBezTo>
                  <a:cubicBezTo>
                    <a:pt x="905" y="1013"/>
                    <a:pt x="947" y="995"/>
                    <a:pt x="977" y="959"/>
                  </a:cubicBezTo>
                  <a:cubicBezTo>
                    <a:pt x="1019" y="947"/>
                    <a:pt x="1079" y="851"/>
                    <a:pt x="1109" y="815"/>
                  </a:cubicBezTo>
                  <a:cubicBezTo>
                    <a:pt x="1133" y="785"/>
                    <a:pt x="1145" y="756"/>
                    <a:pt x="1181" y="738"/>
                  </a:cubicBezTo>
                  <a:cubicBezTo>
                    <a:pt x="1253" y="702"/>
                    <a:pt x="1307" y="666"/>
                    <a:pt x="1361" y="600"/>
                  </a:cubicBezTo>
                  <a:cubicBezTo>
                    <a:pt x="1373" y="594"/>
                    <a:pt x="1397" y="546"/>
                    <a:pt x="1397" y="552"/>
                  </a:cubicBezTo>
                  <a:cubicBezTo>
                    <a:pt x="1421" y="558"/>
                    <a:pt x="1481" y="498"/>
                    <a:pt x="1493" y="480"/>
                  </a:cubicBezTo>
                  <a:cubicBezTo>
                    <a:pt x="1523" y="444"/>
                    <a:pt x="1505" y="426"/>
                    <a:pt x="1558" y="402"/>
                  </a:cubicBezTo>
                  <a:cubicBezTo>
                    <a:pt x="1582" y="384"/>
                    <a:pt x="1594" y="378"/>
                    <a:pt x="1618" y="360"/>
                  </a:cubicBezTo>
                  <a:cubicBezTo>
                    <a:pt x="1648" y="330"/>
                    <a:pt x="1690" y="336"/>
                    <a:pt x="1708" y="294"/>
                  </a:cubicBezTo>
                  <a:cubicBezTo>
                    <a:pt x="1726" y="258"/>
                    <a:pt x="1750" y="222"/>
                    <a:pt x="1762" y="186"/>
                  </a:cubicBezTo>
                  <a:cubicBezTo>
                    <a:pt x="1768" y="180"/>
                    <a:pt x="1792" y="174"/>
                    <a:pt x="1798" y="168"/>
                  </a:cubicBezTo>
                  <a:cubicBezTo>
                    <a:pt x="1798" y="162"/>
                    <a:pt x="1786" y="138"/>
                    <a:pt x="1780" y="132"/>
                  </a:cubicBezTo>
                  <a:cubicBezTo>
                    <a:pt x="1768" y="114"/>
                    <a:pt x="1756" y="90"/>
                    <a:pt x="1738" y="72"/>
                  </a:cubicBezTo>
                  <a:lnTo>
                    <a:pt x="1720" y="5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2" name="Google Shape;3712;p149"/>
            <p:cNvSpPr/>
            <p:nvPr/>
          </p:nvSpPr>
          <p:spPr>
            <a:xfrm>
              <a:off x="9265539" y="1784039"/>
              <a:ext cx="366371" cy="331164"/>
            </a:xfrm>
            <a:custGeom>
              <a:avLst/>
              <a:gdLst/>
              <a:ahLst/>
              <a:cxnLst/>
              <a:rect l="0" t="0" r="0" b="0"/>
              <a:pathLst>
                <a:path w="1374" h="1242" extrusionOk="0">
                  <a:moveTo>
                    <a:pt x="959" y="599"/>
                  </a:moveTo>
                  <a:lnTo>
                    <a:pt x="959" y="599"/>
                  </a:lnTo>
                  <a:cubicBezTo>
                    <a:pt x="1001" y="629"/>
                    <a:pt x="1073" y="629"/>
                    <a:pt x="1115" y="593"/>
                  </a:cubicBezTo>
                  <a:cubicBezTo>
                    <a:pt x="1139" y="569"/>
                    <a:pt x="1193" y="515"/>
                    <a:pt x="1223" y="551"/>
                  </a:cubicBezTo>
                  <a:cubicBezTo>
                    <a:pt x="1247" y="581"/>
                    <a:pt x="1259" y="581"/>
                    <a:pt x="1295" y="587"/>
                  </a:cubicBezTo>
                  <a:cubicBezTo>
                    <a:pt x="1337" y="599"/>
                    <a:pt x="1331" y="689"/>
                    <a:pt x="1331" y="719"/>
                  </a:cubicBezTo>
                  <a:cubicBezTo>
                    <a:pt x="1319" y="791"/>
                    <a:pt x="1343" y="857"/>
                    <a:pt x="1337" y="923"/>
                  </a:cubicBezTo>
                  <a:cubicBezTo>
                    <a:pt x="1319" y="959"/>
                    <a:pt x="1325" y="1007"/>
                    <a:pt x="1343" y="1037"/>
                  </a:cubicBezTo>
                  <a:cubicBezTo>
                    <a:pt x="1361" y="1067"/>
                    <a:pt x="1373" y="1061"/>
                    <a:pt x="1367" y="1091"/>
                  </a:cubicBezTo>
                  <a:cubicBezTo>
                    <a:pt x="1361" y="1115"/>
                    <a:pt x="1367" y="1115"/>
                    <a:pt x="1373" y="1133"/>
                  </a:cubicBezTo>
                  <a:cubicBezTo>
                    <a:pt x="1373" y="1157"/>
                    <a:pt x="1373" y="1186"/>
                    <a:pt x="1343" y="1186"/>
                  </a:cubicBezTo>
                  <a:cubicBezTo>
                    <a:pt x="1307" y="1186"/>
                    <a:pt x="1301" y="1210"/>
                    <a:pt x="1289" y="1241"/>
                  </a:cubicBezTo>
                  <a:cubicBezTo>
                    <a:pt x="1283" y="1241"/>
                    <a:pt x="1283" y="1241"/>
                    <a:pt x="1283" y="1241"/>
                  </a:cubicBezTo>
                  <a:cubicBezTo>
                    <a:pt x="1283" y="1241"/>
                    <a:pt x="1283" y="1241"/>
                    <a:pt x="1277" y="1234"/>
                  </a:cubicBezTo>
                  <a:cubicBezTo>
                    <a:pt x="1253" y="1228"/>
                    <a:pt x="1253" y="1175"/>
                    <a:pt x="1247" y="1157"/>
                  </a:cubicBezTo>
                  <a:cubicBezTo>
                    <a:pt x="1247" y="1139"/>
                    <a:pt x="1235" y="1109"/>
                    <a:pt x="1247" y="1091"/>
                  </a:cubicBezTo>
                  <a:cubicBezTo>
                    <a:pt x="1253" y="1085"/>
                    <a:pt x="1271" y="1061"/>
                    <a:pt x="1259" y="1049"/>
                  </a:cubicBezTo>
                  <a:cubicBezTo>
                    <a:pt x="1235" y="1031"/>
                    <a:pt x="1193" y="1001"/>
                    <a:pt x="1199" y="971"/>
                  </a:cubicBezTo>
                  <a:cubicBezTo>
                    <a:pt x="1205" y="923"/>
                    <a:pt x="1271" y="773"/>
                    <a:pt x="1247" y="737"/>
                  </a:cubicBezTo>
                  <a:cubicBezTo>
                    <a:pt x="1223" y="701"/>
                    <a:pt x="1289" y="641"/>
                    <a:pt x="1217" y="629"/>
                  </a:cubicBezTo>
                  <a:cubicBezTo>
                    <a:pt x="1139" y="659"/>
                    <a:pt x="1073" y="719"/>
                    <a:pt x="989" y="743"/>
                  </a:cubicBezTo>
                  <a:cubicBezTo>
                    <a:pt x="971" y="749"/>
                    <a:pt x="959" y="743"/>
                    <a:pt x="935" y="755"/>
                  </a:cubicBezTo>
                  <a:cubicBezTo>
                    <a:pt x="899" y="779"/>
                    <a:pt x="863" y="779"/>
                    <a:pt x="815" y="779"/>
                  </a:cubicBezTo>
                  <a:cubicBezTo>
                    <a:pt x="756" y="779"/>
                    <a:pt x="732" y="719"/>
                    <a:pt x="696" y="719"/>
                  </a:cubicBezTo>
                  <a:cubicBezTo>
                    <a:pt x="672" y="719"/>
                    <a:pt x="624" y="737"/>
                    <a:pt x="612" y="713"/>
                  </a:cubicBezTo>
                  <a:cubicBezTo>
                    <a:pt x="576" y="689"/>
                    <a:pt x="516" y="725"/>
                    <a:pt x="516" y="683"/>
                  </a:cubicBezTo>
                  <a:cubicBezTo>
                    <a:pt x="456" y="665"/>
                    <a:pt x="516" y="617"/>
                    <a:pt x="546" y="599"/>
                  </a:cubicBezTo>
                  <a:cubicBezTo>
                    <a:pt x="570" y="593"/>
                    <a:pt x="684" y="569"/>
                    <a:pt x="684" y="551"/>
                  </a:cubicBezTo>
                  <a:cubicBezTo>
                    <a:pt x="606" y="527"/>
                    <a:pt x="510" y="551"/>
                    <a:pt x="426" y="533"/>
                  </a:cubicBezTo>
                  <a:cubicBezTo>
                    <a:pt x="402" y="533"/>
                    <a:pt x="360" y="551"/>
                    <a:pt x="342" y="545"/>
                  </a:cubicBezTo>
                  <a:cubicBezTo>
                    <a:pt x="312" y="533"/>
                    <a:pt x="318" y="509"/>
                    <a:pt x="270" y="533"/>
                  </a:cubicBezTo>
                  <a:cubicBezTo>
                    <a:pt x="234" y="551"/>
                    <a:pt x="246" y="611"/>
                    <a:pt x="198" y="611"/>
                  </a:cubicBezTo>
                  <a:cubicBezTo>
                    <a:pt x="186" y="653"/>
                    <a:pt x="168" y="671"/>
                    <a:pt x="126" y="671"/>
                  </a:cubicBezTo>
                  <a:cubicBezTo>
                    <a:pt x="84" y="671"/>
                    <a:pt x="54" y="689"/>
                    <a:pt x="13" y="689"/>
                  </a:cubicBezTo>
                  <a:lnTo>
                    <a:pt x="13" y="689"/>
                  </a:lnTo>
                  <a:cubicBezTo>
                    <a:pt x="13" y="677"/>
                    <a:pt x="31" y="677"/>
                    <a:pt x="31" y="671"/>
                  </a:cubicBezTo>
                  <a:cubicBezTo>
                    <a:pt x="36" y="671"/>
                    <a:pt x="48" y="605"/>
                    <a:pt x="48" y="593"/>
                  </a:cubicBezTo>
                  <a:cubicBezTo>
                    <a:pt x="48" y="545"/>
                    <a:pt x="0" y="521"/>
                    <a:pt x="0" y="491"/>
                  </a:cubicBezTo>
                  <a:cubicBezTo>
                    <a:pt x="13" y="491"/>
                    <a:pt x="42" y="474"/>
                    <a:pt x="54" y="474"/>
                  </a:cubicBezTo>
                  <a:cubicBezTo>
                    <a:pt x="54" y="479"/>
                    <a:pt x="54" y="479"/>
                    <a:pt x="54" y="479"/>
                  </a:cubicBezTo>
                  <a:cubicBezTo>
                    <a:pt x="60" y="485"/>
                    <a:pt x="72" y="498"/>
                    <a:pt x="72" y="509"/>
                  </a:cubicBezTo>
                  <a:cubicBezTo>
                    <a:pt x="78" y="521"/>
                    <a:pt x="96" y="557"/>
                    <a:pt x="114" y="545"/>
                  </a:cubicBezTo>
                  <a:cubicBezTo>
                    <a:pt x="126" y="539"/>
                    <a:pt x="132" y="515"/>
                    <a:pt x="144" y="515"/>
                  </a:cubicBezTo>
                  <a:cubicBezTo>
                    <a:pt x="150" y="515"/>
                    <a:pt x="162" y="509"/>
                    <a:pt x="162" y="503"/>
                  </a:cubicBezTo>
                  <a:cubicBezTo>
                    <a:pt x="156" y="491"/>
                    <a:pt x="144" y="485"/>
                    <a:pt x="144" y="479"/>
                  </a:cubicBezTo>
                  <a:cubicBezTo>
                    <a:pt x="138" y="461"/>
                    <a:pt x="150" y="456"/>
                    <a:pt x="150" y="443"/>
                  </a:cubicBezTo>
                  <a:cubicBezTo>
                    <a:pt x="150" y="432"/>
                    <a:pt x="144" y="426"/>
                    <a:pt x="144" y="419"/>
                  </a:cubicBezTo>
                  <a:cubicBezTo>
                    <a:pt x="138" y="408"/>
                    <a:pt x="138" y="395"/>
                    <a:pt x="138" y="384"/>
                  </a:cubicBezTo>
                  <a:cubicBezTo>
                    <a:pt x="144" y="366"/>
                    <a:pt x="138" y="354"/>
                    <a:pt x="138" y="342"/>
                  </a:cubicBezTo>
                  <a:cubicBezTo>
                    <a:pt x="102" y="330"/>
                    <a:pt x="114" y="276"/>
                    <a:pt x="84" y="270"/>
                  </a:cubicBezTo>
                  <a:cubicBezTo>
                    <a:pt x="60" y="258"/>
                    <a:pt x="48" y="228"/>
                    <a:pt x="18" y="216"/>
                  </a:cubicBezTo>
                  <a:cubicBezTo>
                    <a:pt x="18" y="210"/>
                    <a:pt x="78" y="204"/>
                    <a:pt x="90" y="204"/>
                  </a:cubicBezTo>
                  <a:cubicBezTo>
                    <a:pt x="138" y="204"/>
                    <a:pt x="102" y="228"/>
                    <a:pt x="132" y="228"/>
                  </a:cubicBezTo>
                  <a:cubicBezTo>
                    <a:pt x="162" y="234"/>
                    <a:pt x="204" y="270"/>
                    <a:pt x="210" y="306"/>
                  </a:cubicBezTo>
                  <a:cubicBezTo>
                    <a:pt x="216" y="408"/>
                    <a:pt x="366" y="222"/>
                    <a:pt x="384" y="192"/>
                  </a:cubicBezTo>
                  <a:cubicBezTo>
                    <a:pt x="402" y="168"/>
                    <a:pt x="420" y="132"/>
                    <a:pt x="450" y="144"/>
                  </a:cubicBezTo>
                  <a:cubicBezTo>
                    <a:pt x="480" y="156"/>
                    <a:pt x="528" y="60"/>
                    <a:pt x="546" y="42"/>
                  </a:cubicBezTo>
                  <a:cubicBezTo>
                    <a:pt x="576" y="0"/>
                    <a:pt x="576" y="48"/>
                    <a:pt x="564" y="72"/>
                  </a:cubicBezTo>
                  <a:cubicBezTo>
                    <a:pt x="540" y="120"/>
                    <a:pt x="552" y="204"/>
                    <a:pt x="516" y="240"/>
                  </a:cubicBezTo>
                  <a:cubicBezTo>
                    <a:pt x="402" y="360"/>
                    <a:pt x="402" y="360"/>
                    <a:pt x="402" y="360"/>
                  </a:cubicBezTo>
                  <a:cubicBezTo>
                    <a:pt x="402" y="360"/>
                    <a:pt x="402" y="360"/>
                    <a:pt x="402" y="366"/>
                  </a:cubicBezTo>
                  <a:cubicBezTo>
                    <a:pt x="438" y="366"/>
                    <a:pt x="390" y="390"/>
                    <a:pt x="450" y="366"/>
                  </a:cubicBezTo>
                  <a:cubicBezTo>
                    <a:pt x="468" y="354"/>
                    <a:pt x="486" y="366"/>
                    <a:pt x="504" y="360"/>
                  </a:cubicBezTo>
                  <a:cubicBezTo>
                    <a:pt x="552" y="330"/>
                    <a:pt x="612" y="348"/>
                    <a:pt x="648" y="402"/>
                  </a:cubicBezTo>
                  <a:cubicBezTo>
                    <a:pt x="666" y="402"/>
                    <a:pt x="684" y="402"/>
                    <a:pt x="702" y="402"/>
                  </a:cubicBezTo>
                  <a:cubicBezTo>
                    <a:pt x="714" y="402"/>
                    <a:pt x="750" y="467"/>
                    <a:pt x="767" y="474"/>
                  </a:cubicBezTo>
                  <a:cubicBezTo>
                    <a:pt x="767" y="485"/>
                    <a:pt x="767" y="498"/>
                    <a:pt x="774" y="509"/>
                  </a:cubicBezTo>
                  <a:cubicBezTo>
                    <a:pt x="774" y="521"/>
                    <a:pt x="791" y="515"/>
                    <a:pt x="804" y="515"/>
                  </a:cubicBezTo>
                  <a:cubicBezTo>
                    <a:pt x="804" y="521"/>
                    <a:pt x="804" y="527"/>
                    <a:pt x="804" y="527"/>
                  </a:cubicBezTo>
                  <a:cubicBezTo>
                    <a:pt x="798" y="545"/>
                    <a:pt x="756" y="533"/>
                    <a:pt x="744" y="539"/>
                  </a:cubicBezTo>
                  <a:cubicBezTo>
                    <a:pt x="738" y="539"/>
                    <a:pt x="738" y="551"/>
                    <a:pt x="738" y="557"/>
                  </a:cubicBezTo>
                  <a:cubicBezTo>
                    <a:pt x="738" y="575"/>
                    <a:pt x="714" y="587"/>
                    <a:pt x="750" y="587"/>
                  </a:cubicBezTo>
                  <a:cubicBezTo>
                    <a:pt x="767" y="587"/>
                    <a:pt x="780" y="581"/>
                    <a:pt x="791" y="599"/>
                  </a:cubicBezTo>
                  <a:cubicBezTo>
                    <a:pt x="815" y="617"/>
                    <a:pt x="822" y="623"/>
                    <a:pt x="851" y="605"/>
                  </a:cubicBezTo>
                  <a:cubicBezTo>
                    <a:pt x="881" y="587"/>
                    <a:pt x="911" y="587"/>
                    <a:pt x="947" y="587"/>
                  </a:cubicBezTo>
                  <a:lnTo>
                    <a:pt x="959" y="599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03CEB9B-454E-4EB9-AEC6-AE32FA82D970}"/>
              </a:ext>
            </a:extLst>
          </p:cNvPr>
          <p:cNvSpPr/>
          <p:nvPr/>
        </p:nvSpPr>
        <p:spPr>
          <a:xfrm>
            <a:off x="5263" y="4704587"/>
            <a:ext cx="692275" cy="441380"/>
          </a:xfrm>
          <a:custGeom>
            <a:avLst/>
            <a:gdLst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638371 w 7442184"/>
              <a:gd name="connsiteY4" fmla="*/ 5420455 h 5928731"/>
              <a:gd name="connsiteX5" fmla="*/ 797196 w 7442184"/>
              <a:gd name="connsiteY5" fmla="*/ 5420455 h 5928731"/>
              <a:gd name="connsiteX6" fmla="*/ 418515 w 7442184"/>
              <a:gd name="connsiteY6" fmla="*/ 5928731 h 5928731"/>
              <a:gd name="connsiteX7" fmla="*/ 259690 w 7442184"/>
              <a:gd name="connsiteY7" fmla="*/ 5928731 h 5928731"/>
              <a:gd name="connsiteX8" fmla="*/ 7283359 w 7442184"/>
              <a:gd name="connsiteY8" fmla="*/ 0 h 5928731"/>
              <a:gd name="connsiteX9" fmla="*/ 7442184 w 7442184"/>
              <a:gd name="connsiteY9" fmla="*/ 0 h 5928731"/>
              <a:gd name="connsiteX10" fmla="*/ 6932787 w 7442184"/>
              <a:gd name="connsiteY10" fmla="*/ 683725 h 5928731"/>
              <a:gd name="connsiteX11" fmla="*/ 6773962 w 7442184"/>
              <a:gd name="connsiteY11" fmla="*/ 683725 h 5928731"/>
              <a:gd name="connsiteX12" fmla="*/ 7023669 w 7442184"/>
              <a:gd name="connsiteY12" fmla="*/ 0 h 5928731"/>
              <a:gd name="connsiteX13" fmla="*/ 7182494 w 7442184"/>
              <a:gd name="connsiteY13" fmla="*/ 0 h 5928731"/>
              <a:gd name="connsiteX14" fmla="*/ 6437850 w 7442184"/>
              <a:gd name="connsiteY14" fmla="*/ 999480 h 5928731"/>
              <a:gd name="connsiteX15" fmla="*/ 6279025 w 7442184"/>
              <a:gd name="connsiteY15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7283359 w 7442184"/>
              <a:gd name="connsiteY10" fmla="*/ 0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7283359 w 7442184"/>
              <a:gd name="connsiteY14" fmla="*/ 0 h 5928731"/>
              <a:gd name="connsiteX15" fmla="*/ 6279025 w 7442184"/>
              <a:gd name="connsiteY15" fmla="*/ 999480 h 5928731"/>
              <a:gd name="connsiteX16" fmla="*/ 7182494 w 7442184"/>
              <a:gd name="connsiteY16" fmla="*/ 0 h 5928731"/>
              <a:gd name="connsiteX17" fmla="*/ 6437850 w 7442184"/>
              <a:gd name="connsiteY17" fmla="*/ 999480 h 5928731"/>
              <a:gd name="connsiteX18" fmla="*/ 6279025 w 7442184"/>
              <a:gd name="connsiteY18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7283359 w 7442184"/>
              <a:gd name="connsiteY10" fmla="*/ 0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7283359 w 7442184"/>
              <a:gd name="connsiteY14" fmla="*/ 0 h 5928731"/>
              <a:gd name="connsiteX15" fmla="*/ 6279025 w 7442184"/>
              <a:gd name="connsiteY15" fmla="*/ 999480 h 5928731"/>
              <a:gd name="connsiteX16" fmla="*/ 6437850 w 7442184"/>
              <a:gd name="connsiteY16" fmla="*/ 999480 h 5928731"/>
              <a:gd name="connsiteX17" fmla="*/ 6279025 w 7442184"/>
              <a:gd name="connsiteY17" fmla="*/ 999480 h 5928731"/>
              <a:gd name="connsiteX0" fmla="*/ 143434 w 7442184"/>
              <a:gd name="connsiteY0" fmla="*/ 5736210 h 5928731"/>
              <a:gd name="connsiteX1" fmla="*/ 302259 w 7442184"/>
              <a:gd name="connsiteY1" fmla="*/ 5736210 h 5928731"/>
              <a:gd name="connsiteX2" fmla="*/ 158825 w 7442184"/>
              <a:gd name="connsiteY2" fmla="*/ 5928731 h 5928731"/>
              <a:gd name="connsiteX3" fmla="*/ 0 w 7442184"/>
              <a:gd name="connsiteY3" fmla="*/ 5928731 h 5928731"/>
              <a:gd name="connsiteX4" fmla="*/ 143434 w 7442184"/>
              <a:gd name="connsiteY4" fmla="*/ 5736210 h 5928731"/>
              <a:gd name="connsiteX5" fmla="*/ 638371 w 7442184"/>
              <a:gd name="connsiteY5" fmla="*/ 5420455 h 5928731"/>
              <a:gd name="connsiteX6" fmla="*/ 797196 w 7442184"/>
              <a:gd name="connsiteY6" fmla="*/ 5420455 h 5928731"/>
              <a:gd name="connsiteX7" fmla="*/ 418515 w 7442184"/>
              <a:gd name="connsiteY7" fmla="*/ 5928731 h 5928731"/>
              <a:gd name="connsiteX8" fmla="*/ 259690 w 7442184"/>
              <a:gd name="connsiteY8" fmla="*/ 5928731 h 5928731"/>
              <a:gd name="connsiteX9" fmla="*/ 638371 w 7442184"/>
              <a:gd name="connsiteY9" fmla="*/ 5420455 h 5928731"/>
              <a:gd name="connsiteX10" fmla="*/ 6773962 w 7442184"/>
              <a:gd name="connsiteY10" fmla="*/ 683725 h 5928731"/>
              <a:gd name="connsiteX11" fmla="*/ 7442184 w 7442184"/>
              <a:gd name="connsiteY11" fmla="*/ 0 h 5928731"/>
              <a:gd name="connsiteX12" fmla="*/ 6932787 w 7442184"/>
              <a:gd name="connsiteY12" fmla="*/ 683725 h 5928731"/>
              <a:gd name="connsiteX13" fmla="*/ 6773962 w 7442184"/>
              <a:gd name="connsiteY13" fmla="*/ 683725 h 5928731"/>
              <a:gd name="connsiteX14" fmla="*/ 6279025 w 7442184"/>
              <a:gd name="connsiteY14" fmla="*/ 999480 h 5928731"/>
              <a:gd name="connsiteX15" fmla="*/ 6437850 w 7442184"/>
              <a:gd name="connsiteY15" fmla="*/ 999480 h 5928731"/>
              <a:gd name="connsiteX16" fmla="*/ 6279025 w 7442184"/>
              <a:gd name="connsiteY16" fmla="*/ 999480 h 5928731"/>
              <a:gd name="connsiteX0" fmla="*/ 143434 w 6932787"/>
              <a:gd name="connsiteY0" fmla="*/ 5052485 h 5245006"/>
              <a:gd name="connsiteX1" fmla="*/ 302259 w 6932787"/>
              <a:gd name="connsiteY1" fmla="*/ 5052485 h 5245006"/>
              <a:gd name="connsiteX2" fmla="*/ 158825 w 6932787"/>
              <a:gd name="connsiteY2" fmla="*/ 5245006 h 5245006"/>
              <a:gd name="connsiteX3" fmla="*/ 0 w 6932787"/>
              <a:gd name="connsiteY3" fmla="*/ 5245006 h 5245006"/>
              <a:gd name="connsiteX4" fmla="*/ 143434 w 6932787"/>
              <a:gd name="connsiteY4" fmla="*/ 5052485 h 5245006"/>
              <a:gd name="connsiteX5" fmla="*/ 638371 w 6932787"/>
              <a:gd name="connsiteY5" fmla="*/ 4736730 h 5245006"/>
              <a:gd name="connsiteX6" fmla="*/ 797196 w 6932787"/>
              <a:gd name="connsiteY6" fmla="*/ 4736730 h 5245006"/>
              <a:gd name="connsiteX7" fmla="*/ 418515 w 6932787"/>
              <a:gd name="connsiteY7" fmla="*/ 5245006 h 5245006"/>
              <a:gd name="connsiteX8" fmla="*/ 259690 w 6932787"/>
              <a:gd name="connsiteY8" fmla="*/ 5245006 h 5245006"/>
              <a:gd name="connsiteX9" fmla="*/ 638371 w 6932787"/>
              <a:gd name="connsiteY9" fmla="*/ 4736730 h 5245006"/>
              <a:gd name="connsiteX10" fmla="*/ 6773962 w 6932787"/>
              <a:gd name="connsiteY10" fmla="*/ 0 h 5245006"/>
              <a:gd name="connsiteX11" fmla="*/ 6932787 w 6932787"/>
              <a:gd name="connsiteY11" fmla="*/ 0 h 5245006"/>
              <a:gd name="connsiteX12" fmla="*/ 6773962 w 6932787"/>
              <a:gd name="connsiteY12" fmla="*/ 0 h 5245006"/>
              <a:gd name="connsiteX13" fmla="*/ 6279025 w 6932787"/>
              <a:gd name="connsiteY13" fmla="*/ 315755 h 5245006"/>
              <a:gd name="connsiteX14" fmla="*/ 6437850 w 6932787"/>
              <a:gd name="connsiteY14" fmla="*/ 315755 h 5245006"/>
              <a:gd name="connsiteX15" fmla="*/ 6279025 w 6932787"/>
              <a:gd name="connsiteY15" fmla="*/ 315755 h 5245006"/>
              <a:gd name="connsiteX0" fmla="*/ 143434 w 6437850"/>
              <a:gd name="connsiteY0" fmla="*/ 4736730 h 4929251"/>
              <a:gd name="connsiteX1" fmla="*/ 302259 w 6437850"/>
              <a:gd name="connsiteY1" fmla="*/ 4736730 h 4929251"/>
              <a:gd name="connsiteX2" fmla="*/ 158825 w 6437850"/>
              <a:gd name="connsiteY2" fmla="*/ 4929251 h 4929251"/>
              <a:gd name="connsiteX3" fmla="*/ 0 w 6437850"/>
              <a:gd name="connsiteY3" fmla="*/ 4929251 h 4929251"/>
              <a:gd name="connsiteX4" fmla="*/ 143434 w 6437850"/>
              <a:gd name="connsiteY4" fmla="*/ 4736730 h 4929251"/>
              <a:gd name="connsiteX5" fmla="*/ 638371 w 6437850"/>
              <a:gd name="connsiteY5" fmla="*/ 4420975 h 4929251"/>
              <a:gd name="connsiteX6" fmla="*/ 797196 w 6437850"/>
              <a:gd name="connsiteY6" fmla="*/ 4420975 h 4929251"/>
              <a:gd name="connsiteX7" fmla="*/ 418515 w 6437850"/>
              <a:gd name="connsiteY7" fmla="*/ 4929251 h 4929251"/>
              <a:gd name="connsiteX8" fmla="*/ 259690 w 6437850"/>
              <a:gd name="connsiteY8" fmla="*/ 4929251 h 4929251"/>
              <a:gd name="connsiteX9" fmla="*/ 638371 w 6437850"/>
              <a:gd name="connsiteY9" fmla="*/ 4420975 h 4929251"/>
              <a:gd name="connsiteX10" fmla="*/ 6279025 w 6437850"/>
              <a:gd name="connsiteY10" fmla="*/ 0 h 4929251"/>
              <a:gd name="connsiteX11" fmla="*/ 6437850 w 6437850"/>
              <a:gd name="connsiteY11" fmla="*/ 0 h 4929251"/>
              <a:gd name="connsiteX12" fmla="*/ 6279025 w 6437850"/>
              <a:gd name="connsiteY12" fmla="*/ 0 h 4929251"/>
              <a:gd name="connsiteX0" fmla="*/ 143434 w 797196"/>
              <a:gd name="connsiteY0" fmla="*/ 315755 h 508276"/>
              <a:gd name="connsiteX1" fmla="*/ 302259 w 797196"/>
              <a:gd name="connsiteY1" fmla="*/ 315755 h 508276"/>
              <a:gd name="connsiteX2" fmla="*/ 158825 w 797196"/>
              <a:gd name="connsiteY2" fmla="*/ 508276 h 508276"/>
              <a:gd name="connsiteX3" fmla="*/ 0 w 797196"/>
              <a:gd name="connsiteY3" fmla="*/ 508276 h 508276"/>
              <a:gd name="connsiteX4" fmla="*/ 143434 w 797196"/>
              <a:gd name="connsiteY4" fmla="*/ 315755 h 508276"/>
              <a:gd name="connsiteX5" fmla="*/ 638371 w 797196"/>
              <a:gd name="connsiteY5" fmla="*/ 0 h 508276"/>
              <a:gd name="connsiteX6" fmla="*/ 797196 w 797196"/>
              <a:gd name="connsiteY6" fmla="*/ 0 h 508276"/>
              <a:gd name="connsiteX7" fmla="*/ 418515 w 797196"/>
              <a:gd name="connsiteY7" fmla="*/ 508276 h 508276"/>
              <a:gd name="connsiteX8" fmla="*/ 259690 w 797196"/>
              <a:gd name="connsiteY8" fmla="*/ 508276 h 508276"/>
              <a:gd name="connsiteX9" fmla="*/ 638371 w 797196"/>
              <a:gd name="connsiteY9" fmla="*/ 0 h 50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7196" h="508276">
                <a:moveTo>
                  <a:pt x="143434" y="315755"/>
                </a:moveTo>
                <a:lnTo>
                  <a:pt x="302259" y="315755"/>
                </a:lnTo>
                <a:lnTo>
                  <a:pt x="158825" y="508276"/>
                </a:lnTo>
                <a:lnTo>
                  <a:pt x="0" y="508276"/>
                </a:lnTo>
                <a:lnTo>
                  <a:pt x="143434" y="315755"/>
                </a:lnTo>
                <a:close/>
                <a:moveTo>
                  <a:pt x="638371" y="0"/>
                </a:moveTo>
                <a:lnTo>
                  <a:pt x="797196" y="0"/>
                </a:lnTo>
                <a:lnTo>
                  <a:pt x="418515" y="508276"/>
                </a:lnTo>
                <a:lnTo>
                  <a:pt x="259690" y="508276"/>
                </a:lnTo>
                <a:lnTo>
                  <a:pt x="638371" y="0"/>
                </a:lnTo>
                <a:close/>
              </a:path>
            </a:pathLst>
          </a:custGeom>
          <a:solidFill>
            <a:srgbClr val="133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1" name="Google Shape;3021;p140">
            <a:extLst>
              <a:ext uri="{FF2B5EF4-FFF2-40B4-BE49-F238E27FC236}">
                <a16:creationId xmlns:a16="http://schemas.microsoft.com/office/drawing/2014/main" id="{7D52BE76-11FE-4F0C-8476-99CC8DFB8534}"/>
              </a:ext>
            </a:extLst>
          </p:cNvPr>
          <p:cNvSpPr/>
          <p:nvPr/>
        </p:nvSpPr>
        <p:spPr>
          <a:xfrm>
            <a:off x="1847433" y="2391802"/>
            <a:ext cx="2451658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12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62" name="Google Shape;3022;p140">
            <a:extLst>
              <a:ext uri="{FF2B5EF4-FFF2-40B4-BE49-F238E27FC236}">
                <a16:creationId xmlns:a16="http://schemas.microsoft.com/office/drawing/2014/main" id="{81249012-15C2-4B6B-B8A2-5DFD9C91D36A}"/>
              </a:ext>
            </a:extLst>
          </p:cNvPr>
          <p:cNvSpPr txBox="1"/>
          <p:nvPr/>
        </p:nvSpPr>
        <p:spPr>
          <a:xfrm>
            <a:off x="1847433" y="2639784"/>
            <a:ext cx="2451659" cy="50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575"/>
              </a:lnSpc>
            </a:pPr>
            <a:r>
              <a:rPr lang="en-US" sz="105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</a:t>
            </a:r>
          </a:p>
        </p:txBody>
      </p:sp>
      <p:sp>
        <p:nvSpPr>
          <p:cNvPr id="63" name="Google Shape;3021;p140">
            <a:extLst>
              <a:ext uri="{FF2B5EF4-FFF2-40B4-BE49-F238E27FC236}">
                <a16:creationId xmlns:a16="http://schemas.microsoft.com/office/drawing/2014/main" id="{E35C64F6-B1F9-47EA-8E45-5E6BB81F05BA}"/>
              </a:ext>
            </a:extLst>
          </p:cNvPr>
          <p:cNvSpPr/>
          <p:nvPr/>
        </p:nvSpPr>
        <p:spPr>
          <a:xfrm>
            <a:off x="3771176" y="3877348"/>
            <a:ext cx="2451658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1200" b="1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important </a:t>
            </a:r>
          </a:p>
        </p:txBody>
      </p:sp>
      <p:sp>
        <p:nvSpPr>
          <p:cNvPr id="64" name="Google Shape;3022;p140">
            <a:extLst>
              <a:ext uri="{FF2B5EF4-FFF2-40B4-BE49-F238E27FC236}">
                <a16:creationId xmlns:a16="http://schemas.microsoft.com/office/drawing/2014/main" id="{57844ABD-DE08-4B71-A076-84175347DD0A}"/>
              </a:ext>
            </a:extLst>
          </p:cNvPr>
          <p:cNvSpPr txBox="1"/>
          <p:nvPr/>
        </p:nvSpPr>
        <p:spPr>
          <a:xfrm>
            <a:off x="3771175" y="4129584"/>
            <a:ext cx="2451659" cy="50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575"/>
              </a:lnSpc>
            </a:pPr>
            <a:r>
              <a:rPr lang="en-US" sz="1050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</a:t>
            </a:r>
          </a:p>
        </p:txBody>
      </p:sp>
      <p:sp>
        <p:nvSpPr>
          <p:cNvPr id="65" name="Google Shape;1256;p105">
            <a:extLst>
              <a:ext uri="{FF2B5EF4-FFF2-40B4-BE49-F238E27FC236}">
                <a16:creationId xmlns:a16="http://schemas.microsoft.com/office/drawing/2014/main" id="{83BC4C3D-E9A5-46F8-A577-40618C2EEDD9}"/>
              </a:ext>
            </a:extLst>
          </p:cNvPr>
          <p:cNvSpPr/>
          <p:nvPr/>
        </p:nvSpPr>
        <p:spPr>
          <a:xfrm>
            <a:off x="941051" y="2291169"/>
            <a:ext cx="764031" cy="755774"/>
          </a:xfrm>
          <a:prstGeom prst="donut">
            <a:avLst>
              <a:gd name="adj" fmla="val 12612"/>
            </a:avLst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1257;p105">
            <a:extLst>
              <a:ext uri="{FF2B5EF4-FFF2-40B4-BE49-F238E27FC236}">
                <a16:creationId xmlns:a16="http://schemas.microsoft.com/office/drawing/2014/main" id="{1C4D1DB3-0077-4102-ABE7-D66F2C139381}"/>
              </a:ext>
            </a:extLst>
          </p:cNvPr>
          <p:cNvSpPr/>
          <p:nvPr/>
        </p:nvSpPr>
        <p:spPr>
          <a:xfrm>
            <a:off x="941051" y="2291169"/>
            <a:ext cx="764031" cy="755774"/>
          </a:xfrm>
          <a:prstGeom prst="blockArc">
            <a:avLst>
              <a:gd name="adj1" fmla="val 7035738"/>
              <a:gd name="adj2" fmla="val 15997084"/>
              <a:gd name="adj3" fmla="val 13801"/>
            </a:avLst>
          </a:prstGeom>
          <a:solidFill>
            <a:srgbClr val="1490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1256;p105">
            <a:extLst>
              <a:ext uri="{FF2B5EF4-FFF2-40B4-BE49-F238E27FC236}">
                <a16:creationId xmlns:a16="http://schemas.microsoft.com/office/drawing/2014/main" id="{F9068301-DC86-4267-AE52-4AC0A161975D}"/>
              </a:ext>
            </a:extLst>
          </p:cNvPr>
          <p:cNvSpPr/>
          <p:nvPr/>
        </p:nvSpPr>
        <p:spPr>
          <a:xfrm>
            <a:off x="2864794" y="3770066"/>
            <a:ext cx="764031" cy="755774"/>
          </a:xfrm>
          <a:prstGeom prst="donut">
            <a:avLst>
              <a:gd name="adj" fmla="val 12612"/>
            </a:avLst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cs typeface="Calibri"/>
              <a:sym typeface="Calibri"/>
            </a:endParaRPr>
          </a:p>
        </p:txBody>
      </p:sp>
      <p:sp>
        <p:nvSpPr>
          <p:cNvPr id="68" name="Google Shape;1257;p105">
            <a:extLst>
              <a:ext uri="{FF2B5EF4-FFF2-40B4-BE49-F238E27FC236}">
                <a16:creationId xmlns:a16="http://schemas.microsoft.com/office/drawing/2014/main" id="{C273A779-D51C-439D-AF7D-4393BE23F7E2}"/>
              </a:ext>
            </a:extLst>
          </p:cNvPr>
          <p:cNvSpPr/>
          <p:nvPr/>
        </p:nvSpPr>
        <p:spPr>
          <a:xfrm>
            <a:off x="2864794" y="3770066"/>
            <a:ext cx="764031" cy="755774"/>
          </a:xfrm>
          <a:prstGeom prst="blockArc">
            <a:avLst>
              <a:gd name="adj1" fmla="val 21597179"/>
              <a:gd name="adj2" fmla="val 16418368"/>
              <a:gd name="adj3" fmla="val 12618"/>
            </a:avLst>
          </a:prstGeom>
          <a:solidFill>
            <a:srgbClr val="105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1258;p105">
            <a:extLst>
              <a:ext uri="{FF2B5EF4-FFF2-40B4-BE49-F238E27FC236}">
                <a16:creationId xmlns:a16="http://schemas.microsoft.com/office/drawing/2014/main" id="{B0F27C56-57FD-4633-9CF8-FA7A271480EE}"/>
              </a:ext>
            </a:extLst>
          </p:cNvPr>
          <p:cNvSpPr txBox="1"/>
          <p:nvPr/>
        </p:nvSpPr>
        <p:spPr>
          <a:xfrm>
            <a:off x="946094" y="2435635"/>
            <a:ext cx="705902" cy="38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5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45</a:t>
            </a:r>
            <a:r>
              <a:rPr lang="id-ID" sz="1500" b="1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%</a:t>
            </a:r>
            <a:endParaRPr sz="1500" b="1" dirty="0">
              <a:solidFill>
                <a:srgbClr val="21212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1258;p105">
            <a:extLst>
              <a:ext uri="{FF2B5EF4-FFF2-40B4-BE49-F238E27FC236}">
                <a16:creationId xmlns:a16="http://schemas.microsoft.com/office/drawing/2014/main" id="{8667B4C2-57AC-4859-B891-2D7E1F5C85D5}"/>
              </a:ext>
            </a:extLst>
          </p:cNvPr>
          <p:cNvSpPr txBox="1"/>
          <p:nvPr/>
        </p:nvSpPr>
        <p:spPr>
          <a:xfrm>
            <a:off x="2883079" y="3916674"/>
            <a:ext cx="705902" cy="38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500" b="1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75</a:t>
            </a:r>
            <a:r>
              <a:rPr lang="id-ID" sz="1500" b="1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%</a:t>
            </a:r>
            <a:endParaRPr sz="1500" b="1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0496A0-6825-45ED-8AD2-C4A36BCBB194}"/>
              </a:ext>
            </a:extLst>
          </p:cNvPr>
          <p:cNvGrpSpPr/>
          <p:nvPr/>
        </p:nvGrpSpPr>
        <p:grpSpPr>
          <a:xfrm>
            <a:off x="410755" y="765738"/>
            <a:ext cx="120545" cy="263174"/>
            <a:chOff x="285638" y="937632"/>
            <a:chExt cx="160727" cy="350899"/>
          </a:xfrm>
        </p:grpSpPr>
        <p:sp>
          <p:nvSpPr>
            <p:cNvPr id="72" name="Oval 46">
              <a:extLst>
                <a:ext uri="{FF2B5EF4-FFF2-40B4-BE49-F238E27FC236}">
                  <a16:creationId xmlns:a16="http://schemas.microsoft.com/office/drawing/2014/main" id="{300DAC06-1563-4B67-B233-F47CBFDA3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38" y="937632"/>
              <a:ext cx="50718" cy="51657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47">
              <a:extLst>
                <a:ext uri="{FF2B5EF4-FFF2-40B4-BE49-F238E27FC236}">
                  <a16:creationId xmlns:a16="http://schemas.microsoft.com/office/drawing/2014/main" id="{B77EBA3E-7019-4720-9AB4-6F9E3ED03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47" y="937632"/>
              <a:ext cx="50718" cy="51657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51">
              <a:extLst>
                <a:ext uri="{FF2B5EF4-FFF2-40B4-BE49-F238E27FC236}">
                  <a16:creationId xmlns:a16="http://schemas.microsoft.com/office/drawing/2014/main" id="{54F9D64E-CC0E-465F-B350-E553A1172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38" y="1038735"/>
              <a:ext cx="50718" cy="50718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52">
              <a:extLst>
                <a:ext uri="{FF2B5EF4-FFF2-40B4-BE49-F238E27FC236}">
                  <a16:creationId xmlns:a16="http://schemas.microsoft.com/office/drawing/2014/main" id="{86A558C8-CEC5-4288-BF8C-0A56C0A47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47" y="1038735"/>
              <a:ext cx="50718" cy="50718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56">
              <a:extLst>
                <a:ext uri="{FF2B5EF4-FFF2-40B4-BE49-F238E27FC236}">
                  <a16:creationId xmlns:a16="http://schemas.microsoft.com/office/drawing/2014/main" id="{A6CF4943-8D55-437C-9CF5-B3B26ED05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38" y="1139994"/>
              <a:ext cx="50718" cy="50718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57">
              <a:extLst>
                <a:ext uri="{FF2B5EF4-FFF2-40B4-BE49-F238E27FC236}">
                  <a16:creationId xmlns:a16="http://schemas.microsoft.com/office/drawing/2014/main" id="{F9416150-AA94-48C9-ABF7-AE083196C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47" y="1139994"/>
              <a:ext cx="50718" cy="50718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Oval 61">
              <a:extLst>
                <a:ext uri="{FF2B5EF4-FFF2-40B4-BE49-F238E27FC236}">
                  <a16:creationId xmlns:a16="http://schemas.microsoft.com/office/drawing/2014/main" id="{5A065C01-C285-4391-8552-F0287B2A8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38" y="1239691"/>
              <a:ext cx="50718" cy="48840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val 62">
              <a:extLst>
                <a:ext uri="{FF2B5EF4-FFF2-40B4-BE49-F238E27FC236}">
                  <a16:creationId xmlns:a16="http://schemas.microsoft.com/office/drawing/2014/main" id="{E9C40413-F64C-417A-BDB9-0120D0449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47" y="1239691"/>
              <a:ext cx="50718" cy="48840"/>
            </a:xfrm>
            <a:prstGeom prst="ellipse">
              <a:avLst/>
            </a:prstGeom>
            <a:solidFill>
              <a:srgbClr val="166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id-ID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8EB17072-468C-4EE7-96C9-12D61AE5AF8C}"/>
              </a:ext>
            </a:extLst>
          </p:cNvPr>
          <p:cNvSpPr txBox="1"/>
          <p:nvPr/>
        </p:nvSpPr>
        <p:spPr>
          <a:xfrm>
            <a:off x="629057" y="620224"/>
            <a:ext cx="29599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2700" b="1" kern="1200" dirty="0">
                <a:solidFill>
                  <a:srgbClr val="21212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Switzerland Map</a:t>
            </a:r>
            <a:endParaRPr lang="id-ID" sz="2700" b="1" kern="1200" dirty="0">
              <a:solidFill>
                <a:srgbClr val="21212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F60D74B-178F-49A0-AD27-A1D78F5549F5}"/>
              </a:ext>
            </a:extLst>
          </p:cNvPr>
          <p:cNvSpPr/>
          <p:nvPr/>
        </p:nvSpPr>
        <p:spPr>
          <a:xfrm>
            <a:off x="670483" y="1148493"/>
            <a:ext cx="3092672" cy="54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24EEFD-F183-4AB7-BFB7-8D47289B3851}"/>
              </a:ext>
            </a:extLst>
          </p:cNvPr>
          <p:cNvGrpSpPr/>
          <p:nvPr/>
        </p:nvGrpSpPr>
        <p:grpSpPr>
          <a:xfrm>
            <a:off x="5701204" y="1007745"/>
            <a:ext cx="1380056" cy="1289428"/>
            <a:chOff x="7601604" y="1343659"/>
            <a:chExt cx="1840075" cy="1719237"/>
          </a:xfrm>
        </p:grpSpPr>
        <p:sp>
          <p:nvSpPr>
            <p:cNvPr id="3702" name="Google Shape;3702;p149"/>
            <p:cNvSpPr/>
            <p:nvPr/>
          </p:nvSpPr>
          <p:spPr>
            <a:xfrm>
              <a:off x="7601604" y="1343659"/>
              <a:ext cx="1840075" cy="1719237"/>
            </a:xfrm>
            <a:custGeom>
              <a:avLst/>
              <a:gdLst/>
              <a:ahLst/>
              <a:cxnLst/>
              <a:rect l="0" t="0" r="0" b="0"/>
              <a:pathLst>
                <a:path w="6910" h="6454" extrusionOk="0">
                  <a:moveTo>
                    <a:pt x="971" y="2858"/>
                  </a:moveTo>
                  <a:lnTo>
                    <a:pt x="971" y="2858"/>
                  </a:lnTo>
                  <a:cubicBezTo>
                    <a:pt x="965" y="2871"/>
                    <a:pt x="965" y="2888"/>
                    <a:pt x="977" y="2895"/>
                  </a:cubicBezTo>
                  <a:cubicBezTo>
                    <a:pt x="989" y="2895"/>
                    <a:pt x="1001" y="2882"/>
                    <a:pt x="1001" y="2877"/>
                  </a:cubicBezTo>
                  <a:cubicBezTo>
                    <a:pt x="1013" y="2871"/>
                    <a:pt x="1031" y="2858"/>
                    <a:pt x="1031" y="2847"/>
                  </a:cubicBezTo>
                  <a:cubicBezTo>
                    <a:pt x="1037" y="2835"/>
                    <a:pt x="1037" y="2823"/>
                    <a:pt x="1025" y="2817"/>
                  </a:cubicBezTo>
                  <a:cubicBezTo>
                    <a:pt x="1007" y="2811"/>
                    <a:pt x="1007" y="2811"/>
                    <a:pt x="1007" y="2811"/>
                  </a:cubicBezTo>
                  <a:lnTo>
                    <a:pt x="1007" y="2811"/>
                  </a:lnTo>
                  <a:cubicBezTo>
                    <a:pt x="971" y="2858"/>
                    <a:pt x="971" y="2858"/>
                    <a:pt x="971" y="2858"/>
                  </a:cubicBezTo>
                  <a:close/>
                  <a:moveTo>
                    <a:pt x="1115" y="2793"/>
                  </a:moveTo>
                  <a:lnTo>
                    <a:pt x="1115" y="2793"/>
                  </a:lnTo>
                  <a:cubicBezTo>
                    <a:pt x="1121" y="2787"/>
                    <a:pt x="1115" y="2763"/>
                    <a:pt x="1115" y="2751"/>
                  </a:cubicBezTo>
                  <a:cubicBezTo>
                    <a:pt x="1115" y="2721"/>
                    <a:pt x="1133" y="2691"/>
                    <a:pt x="1163" y="2685"/>
                  </a:cubicBezTo>
                  <a:cubicBezTo>
                    <a:pt x="1187" y="2685"/>
                    <a:pt x="1199" y="2709"/>
                    <a:pt x="1205" y="2727"/>
                  </a:cubicBezTo>
                  <a:cubicBezTo>
                    <a:pt x="1211" y="2739"/>
                    <a:pt x="1223" y="2745"/>
                    <a:pt x="1211" y="2763"/>
                  </a:cubicBezTo>
                  <a:cubicBezTo>
                    <a:pt x="1205" y="2775"/>
                    <a:pt x="1187" y="2775"/>
                    <a:pt x="1181" y="2781"/>
                  </a:cubicBezTo>
                  <a:cubicBezTo>
                    <a:pt x="1169" y="2793"/>
                    <a:pt x="1157" y="2799"/>
                    <a:pt x="1151" y="2811"/>
                  </a:cubicBezTo>
                  <a:cubicBezTo>
                    <a:pt x="1145" y="2817"/>
                    <a:pt x="1139" y="2817"/>
                    <a:pt x="1133" y="2823"/>
                  </a:cubicBezTo>
                  <a:cubicBezTo>
                    <a:pt x="1127" y="2823"/>
                    <a:pt x="1109" y="2817"/>
                    <a:pt x="1115" y="2811"/>
                  </a:cubicBezTo>
                  <a:cubicBezTo>
                    <a:pt x="1115" y="2793"/>
                    <a:pt x="1115" y="2793"/>
                    <a:pt x="1115" y="2793"/>
                  </a:cubicBezTo>
                  <a:close/>
                  <a:moveTo>
                    <a:pt x="3602" y="1163"/>
                  </a:moveTo>
                  <a:lnTo>
                    <a:pt x="3602" y="1163"/>
                  </a:lnTo>
                  <a:cubicBezTo>
                    <a:pt x="3602" y="1151"/>
                    <a:pt x="3602" y="1139"/>
                    <a:pt x="3590" y="1139"/>
                  </a:cubicBezTo>
                  <a:cubicBezTo>
                    <a:pt x="3584" y="1139"/>
                    <a:pt x="3572" y="1151"/>
                    <a:pt x="3572" y="1151"/>
                  </a:cubicBezTo>
                  <a:cubicBezTo>
                    <a:pt x="3554" y="1169"/>
                    <a:pt x="3530" y="1157"/>
                    <a:pt x="3530" y="1181"/>
                  </a:cubicBezTo>
                  <a:cubicBezTo>
                    <a:pt x="3524" y="1187"/>
                    <a:pt x="3530" y="1193"/>
                    <a:pt x="3530" y="1193"/>
                  </a:cubicBezTo>
                  <a:cubicBezTo>
                    <a:pt x="3530" y="1211"/>
                    <a:pt x="3530" y="1223"/>
                    <a:pt x="3548" y="1223"/>
                  </a:cubicBezTo>
                  <a:cubicBezTo>
                    <a:pt x="3560" y="1229"/>
                    <a:pt x="3560" y="1223"/>
                    <a:pt x="3578" y="1217"/>
                  </a:cubicBezTo>
                  <a:cubicBezTo>
                    <a:pt x="3578" y="1217"/>
                    <a:pt x="3578" y="1223"/>
                    <a:pt x="3590" y="1223"/>
                  </a:cubicBezTo>
                  <a:cubicBezTo>
                    <a:pt x="3596" y="1217"/>
                    <a:pt x="3614" y="1205"/>
                    <a:pt x="3620" y="1199"/>
                  </a:cubicBezTo>
                  <a:cubicBezTo>
                    <a:pt x="3620" y="1193"/>
                    <a:pt x="3626" y="1187"/>
                    <a:pt x="3626" y="1187"/>
                  </a:cubicBezTo>
                  <a:cubicBezTo>
                    <a:pt x="3620" y="1175"/>
                    <a:pt x="3614" y="1175"/>
                    <a:pt x="3614" y="1169"/>
                  </a:cubicBezTo>
                  <a:cubicBezTo>
                    <a:pt x="3602" y="1163"/>
                    <a:pt x="3602" y="1163"/>
                    <a:pt x="3602" y="1163"/>
                  </a:cubicBezTo>
                  <a:close/>
                  <a:moveTo>
                    <a:pt x="0" y="1151"/>
                  </a:moveTo>
                  <a:lnTo>
                    <a:pt x="0" y="1151"/>
                  </a:lnTo>
                  <a:cubicBezTo>
                    <a:pt x="54" y="1103"/>
                    <a:pt x="54" y="1103"/>
                    <a:pt x="54" y="1103"/>
                  </a:cubicBezTo>
                  <a:cubicBezTo>
                    <a:pt x="72" y="1187"/>
                    <a:pt x="66" y="1259"/>
                    <a:pt x="174" y="1211"/>
                  </a:cubicBezTo>
                  <a:cubicBezTo>
                    <a:pt x="246" y="1181"/>
                    <a:pt x="306" y="1121"/>
                    <a:pt x="348" y="1061"/>
                  </a:cubicBezTo>
                  <a:cubicBezTo>
                    <a:pt x="438" y="923"/>
                    <a:pt x="468" y="1163"/>
                    <a:pt x="552" y="1061"/>
                  </a:cubicBezTo>
                  <a:cubicBezTo>
                    <a:pt x="605" y="1007"/>
                    <a:pt x="545" y="971"/>
                    <a:pt x="647" y="971"/>
                  </a:cubicBezTo>
                  <a:cubicBezTo>
                    <a:pt x="731" y="971"/>
                    <a:pt x="743" y="893"/>
                    <a:pt x="773" y="833"/>
                  </a:cubicBezTo>
                  <a:cubicBezTo>
                    <a:pt x="779" y="755"/>
                    <a:pt x="821" y="767"/>
                    <a:pt x="857" y="725"/>
                  </a:cubicBezTo>
                  <a:cubicBezTo>
                    <a:pt x="875" y="707"/>
                    <a:pt x="839" y="683"/>
                    <a:pt x="869" y="671"/>
                  </a:cubicBezTo>
                  <a:cubicBezTo>
                    <a:pt x="917" y="647"/>
                    <a:pt x="947" y="647"/>
                    <a:pt x="977" y="677"/>
                  </a:cubicBezTo>
                  <a:cubicBezTo>
                    <a:pt x="1013" y="701"/>
                    <a:pt x="1037" y="647"/>
                    <a:pt x="1073" y="635"/>
                  </a:cubicBezTo>
                  <a:cubicBezTo>
                    <a:pt x="1091" y="629"/>
                    <a:pt x="1097" y="653"/>
                    <a:pt x="1115" y="653"/>
                  </a:cubicBezTo>
                  <a:cubicBezTo>
                    <a:pt x="1157" y="653"/>
                    <a:pt x="1265" y="659"/>
                    <a:pt x="1265" y="594"/>
                  </a:cubicBezTo>
                  <a:cubicBezTo>
                    <a:pt x="1265" y="570"/>
                    <a:pt x="1247" y="575"/>
                    <a:pt x="1235" y="563"/>
                  </a:cubicBezTo>
                  <a:cubicBezTo>
                    <a:pt x="1205" y="539"/>
                    <a:pt x="1229" y="539"/>
                    <a:pt x="1241" y="528"/>
                  </a:cubicBezTo>
                  <a:cubicBezTo>
                    <a:pt x="1259" y="510"/>
                    <a:pt x="1229" y="486"/>
                    <a:pt x="1283" y="468"/>
                  </a:cubicBezTo>
                  <a:cubicBezTo>
                    <a:pt x="1325" y="456"/>
                    <a:pt x="1349" y="408"/>
                    <a:pt x="1325" y="366"/>
                  </a:cubicBezTo>
                  <a:cubicBezTo>
                    <a:pt x="1283" y="294"/>
                    <a:pt x="1450" y="324"/>
                    <a:pt x="1462" y="318"/>
                  </a:cubicBezTo>
                  <a:cubicBezTo>
                    <a:pt x="1468" y="318"/>
                    <a:pt x="1492" y="312"/>
                    <a:pt x="1498" y="318"/>
                  </a:cubicBezTo>
                  <a:cubicBezTo>
                    <a:pt x="1498" y="384"/>
                    <a:pt x="1582" y="360"/>
                    <a:pt x="1636" y="372"/>
                  </a:cubicBezTo>
                  <a:cubicBezTo>
                    <a:pt x="1678" y="384"/>
                    <a:pt x="1720" y="360"/>
                    <a:pt x="1756" y="378"/>
                  </a:cubicBezTo>
                  <a:cubicBezTo>
                    <a:pt x="1798" y="396"/>
                    <a:pt x="1930" y="378"/>
                    <a:pt x="1966" y="360"/>
                  </a:cubicBezTo>
                  <a:cubicBezTo>
                    <a:pt x="1996" y="348"/>
                    <a:pt x="2002" y="300"/>
                    <a:pt x="2026" y="282"/>
                  </a:cubicBezTo>
                  <a:cubicBezTo>
                    <a:pt x="2068" y="258"/>
                    <a:pt x="2086" y="258"/>
                    <a:pt x="2128" y="246"/>
                  </a:cubicBezTo>
                  <a:cubicBezTo>
                    <a:pt x="2169" y="240"/>
                    <a:pt x="2188" y="210"/>
                    <a:pt x="2223" y="192"/>
                  </a:cubicBezTo>
                  <a:cubicBezTo>
                    <a:pt x="2247" y="174"/>
                    <a:pt x="2361" y="204"/>
                    <a:pt x="2391" y="216"/>
                  </a:cubicBezTo>
                  <a:cubicBezTo>
                    <a:pt x="2415" y="228"/>
                    <a:pt x="2415" y="246"/>
                    <a:pt x="2451" y="240"/>
                  </a:cubicBezTo>
                  <a:cubicBezTo>
                    <a:pt x="2505" y="234"/>
                    <a:pt x="2631" y="210"/>
                    <a:pt x="2673" y="264"/>
                  </a:cubicBezTo>
                  <a:cubicBezTo>
                    <a:pt x="2709" y="306"/>
                    <a:pt x="2817" y="222"/>
                    <a:pt x="2853" y="204"/>
                  </a:cubicBezTo>
                  <a:cubicBezTo>
                    <a:pt x="3003" y="156"/>
                    <a:pt x="3003" y="156"/>
                    <a:pt x="3003" y="156"/>
                  </a:cubicBezTo>
                  <a:lnTo>
                    <a:pt x="3003" y="156"/>
                  </a:lnTo>
                  <a:cubicBezTo>
                    <a:pt x="2955" y="282"/>
                    <a:pt x="2955" y="282"/>
                    <a:pt x="2955" y="282"/>
                  </a:cubicBezTo>
                  <a:cubicBezTo>
                    <a:pt x="2883" y="330"/>
                    <a:pt x="2721" y="342"/>
                    <a:pt x="2679" y="390"/>
                  </a:cubicBezTo>
                  <a:cubicBezTo>
                    <a:pt x="2625" y="462"/>
                    <a:pt x="2667" y="528"/>
                    <a:pt x="2547" y="522"/>
                  </a:cubicBezTo>
                  <a:cubicBezTo>
                    <a:pt x="2487" y="515"/>
                    <a:pt x="2481" y="546"/>
                    <a:pt x="2433" y="563"/>
                  </a:cubicBezTo>
                  <a:cubicBezTo>
                    <a:pt x="2385" y="575"/>
                    <a:pt x="2403" y="605"/>
                    <a:pt x="2415" y="635"/>
                  </a:cubicBezTo>
                  <a:cubicBezTo>
                    <a:pt x="2439" y="677"/>
                    <a:pt x="2397" y="647"/>
                    <a:pt x="2385" y="659"/>
                  </a:cubicBezTo>
                  <a:cubicBezTo>
                    <a:pt x="2319" y="707"/>
                    <a:pt x="2230" y="731"/>
                    <a:pt x="2188" y="791"/>
                  </a:cubicBezTo>
                  <a:cubicBezTo>
                    <a:pt x="2164" y="803"/>
                    <a:pt x="2151" y="797"/>
                    <a:pt x="2128" y="797"/>
                  </a:cubicBezTo>
                  <a:cubicBezTo>
                    <a:pt x="2110" y="803"/>
                    <a:pt x="2098" y="815"/>
                    <a:pt x="2080" y="815"/>
                  </a:cubicBezTo>
                  <a:cubicBezTo>
                    <a:pt x="2038" y="827"/>
                    <a:pt x="2110" y="869"/>
                    <a:pt x="2116" y="899"/>
                  </a:cubicBezTo>
                  <a:cubicBezTo>
                    <a:pt x="2122" y="953"/>
                    <a:pt x="2116" y="965"/>
                    <a:pt x="2175" y="965"/>
                  </a:cubicBezTo>
                  <a:cubicBezTo>
                    <a:pt x="2211" y="965"/>
                    <a:pt x="2265" y="1055"/>
                    <a:pt x="2265" y="1085"/>
                  </a:cubicBezTo>
                  <a:cubicBezTo>
                    <a:pt x="2271" y="1115"/>
                    <a:pt x="2241" y="1175"/>
                    <a:pt x="2289" y="1175"/>
                  </a:cubicBezTo>
                  <a:cubicBezTo>
                    <a:pt x="2301" y="1175"/>
                    <a:pt x="2313" y="1157"/>
                    <a:pt x="2331" y="1157"/>
                  </a:cubicBezTo>
                  <a:cubicBezTo>
                    <a:pt x="2361" y="1157"/>
                    <a:pt x="2391" y="1163"/>
                    <a:pt x="2403" y="1133"/>
                  </a:cubicBezTo>
                  <a:cubicBezTo>
                    <a:pt x="2409" y="1115"/>
                    <a:pt x="2475" y="1031"/>
                    <a:pt x="2481" y="1031"/>
                  </a:cubicBezTo>
                  <a:cubicBezTo>
                    <a:pt x="2505" y="1019"/>
                    <a:pt x="2505" y="1031"/>
                    <a:pt x="2511" y="1049"/>
                  </a:cubicBezTo>
                  <a:cubicBezTo>
                    <a:pt x="2517" y="1067"/>
                    <a:pt x="2553" y="1031"/>
                    <a:pt x="2559" y="1025"/>
                  </a:cubicBezTo>
                  <a:cubicBezTo>
                    <a:pt x="2583" y="1025"/>
                    <a:pt x="2595" y="1013"/>
                    <a:pt x="2607" y="1007"/>
                  </a:cubicBezTo>
                  <a:cubicBezTo>
                    <a:pt x="2619" y="1001"/>
                    <a:pt x="2637" y="989"/>
                    <a:pt x="2643" y="989"/>
                  </a:cubicBezTo>
                  <a:cubicBezTo>
                    <a:pt x="2649" y="1007"/>
                    <a:pt x="2643" y="1025"/>
                    <a:pt x="2649" y="1049"/>
                  </a:cubicBezTo>
                  <a:cubicBezTo>
                    <a:pt x="2655" y="1067"/>
                    <a:pt x="2661" y="1067"/>
                    <a:pt x="2679" y="1073"/>
                  </a:cubicBezTo>
                  <a:cubicBezTo>
                    <a:pt x="2709" y="1079"/>
                    <a:pt x="2739" y="1073"/>
                    <a:pt x="2745" y="1103"/>
                  </a:cubicBezTo>
                  <a:cubicBezTo>
                    <a:pt x="2751" y="1109"/>
                    <a:pt x="2709" y="1163"/>
                    <a:pt x="2703" y="1169"/>
                  </a:cubicBezTo>
                  <a:cubicBezTo>
                    <a:pt x="2691" y="1187"/>
                    <a:pt x="2655" y="1247"/>
                    <a:pt x="2631" y="1247"/>
                  </a:cubicBezTo>
                  <a:cubicBezTo>
                    <a:pt x="2613" y="1247"/>
                    <a:pt x="2589" y="1211"/>
                    <a:pt x="2559" y="1211"/>
                  </a:cubicBezTo>
                  <a:cubicBezTo>
                    <a:pt x="2511" y="1211"/>
                    <a:pt x="2517" y="1229"/>
                    <a:pt x="2511" y="1265"/>
                  </a:cubicBezTo>
                  <a:cubicBezTo>
                    <a:pt x="2505" y="1282"/>
                    <a:pt x="2403" y="1289"/>
                    <a:pt x="2439" y="1324"/>
                  </a:cubicBezTo>
                  <a:cubicBezTo>
                    <a:pt x="2457" y="1348"/>
                    <a:pt x="2517" y="1378"/>
                    <a:pt x="2457" y="1402"/>
                  </a:cubicBezTo>
                  <a:cubicBezTo>
                    <a:pt x="2415" y="1420"/>
                    <a:pt x="2373" y="1480"/>
                    <a:pt x="2331" y="1438"/>
                  </a:cubicBezTo>
                  <a:cubicBezTo>
                    <a:pt x="2313" y="1420"/>
                    <a:pt x="2295" y="1450"/>
                    <a:pt x="2283" y="1426"/>
                  </a:cubicBezTo>
                  <a:cubicBezTo>
                    <a:pt x="2265" y="1402"/>
                    <a:pt x="2259" y="1384"/>
                    <a:pt x="2223" y="1408"/>
                  </a:cubicBezTo>
                  <a:cubicBezTo>
                    <a:pt x="2188" y="1450"/>
                    <a:pt x="2230" y="1474"/>
                    <a:pt x="2247" y="1510"/>
                  </a:cubicBezTo>
                  <a:cubicBezTo>
                    <a:pt x="2259" y="1546"/>
                    <a:pt x="2259" y="1576"/>
                    <a:pt x="2289" y="1594"/>
                  </a:cubicBezTo>
                  <a:cubicBezTo>
                    <a:pt x="2325" y="1612"/>
                    <a:pt x="2349" y="1588"/>
                    <a:pt x="2379" y="1570"/>
                  </a:cubicBezTo>
                  <a:cubicBezTo>
                    <a:pt x="2391" y="1564"/>
                    <a:pt x="2427" y="1570"/>
                    <a:pt x="2451" y="1564"/>
                  </a:cubicBezTo>
                  <a:cubicBezTo>
                    <a:pt x="2511" y="1546"/>
                    <a:pt x="2463" y="1612"/>
                    <a:pt x="2475" y="1642"/>
                  </a:cubicBezTo>
                  <a:cubicBezTo>
                    <a:pt x="2487" y="1666"/>
                    <a:pt x="2481" y="1708"/>
                    <a:pt x="2511" y="1720"/>
                  </a:cubicBezTo>
                  <a:cubicBezTo>
                    <a:pt x="2535" y="1726"/>
                    <a:pt x="2643" y="1690"/>
                    <a:pt x="2643" y="1660"/>
                  </a:cubicBezTo>
                  <a:cubicBezTo>
                    <a:pt x="2643" y="1606"/>
                    <a:pt x="2595" y="1546"/>
                    <a:pt x="2607" y="1498"/>
                  </a:cubicBezTo>
                  <a:cubicBezTo>
                    <a:pt x="2679" y="1480"/>
                    <a:pt x="2721" y="1456"/>
                    <a:pt x="2787" y="1414"/>
                  </a:cubicBezTo>
                  <a:cubicBezTo>
                    <a:pt x="2811" y="1402"/>
                    <a:pt x="2865" y="1301"/>
                    <a:pt x="2871" y="1265"/>
                  </a:cubicBezTo>
                  <a:cubicBezTo>
                    <a:pt x="2877" y="1253"/>
                    <a:pt x="2859" y="1217"/>
                    <a:pt x="2853" y="1205"/>
                  </a:cubicBezTo>
                  <a:cubicBezTo>
                    <a:pt x="2847" y="1175"/>
                    <a:pt x="2877" y="1175"/>
                    <a:pt x="2901" y="1163"/>
                  </a:cubicBezTo>
                  <a:cubicBezTo>
                    <a:pt x="2961" y="1139"/>
                    <a:pt x="2937" y="1205"/>
                    <a:pt x="3003" y="1139"/>
                  </a:cubicBezTo>
                  <a:cubicBezTo>
                    <a:pt x="3021" y="1121"/>
                    <a:pt x="3080" y="1145"/>
                    <a:pt x="3092" y="1157"/>
                  </a:cubicBezTo>
                  <a:cubicBezTo>
                    <a:pt x="3122" y="1193"/>
                    <a:pt x="3116" y="1217"/>
                    <a:pt x="3134" y="1247"/>
                  </a:cubicBezTo>
                  <a:cubicBezTo>
                    <a:pt x="3146" y="1265"/>
                    <a:pt x="3212" y="1223"/>
                    <a:pt x="3236" y="1217"/>
                  </a:cubicBezTo>
                  <a:cubicBezTo>
                    <a:pt x="3290" y="1211"/>
                    <a:pt x="3320" y="1229"/>
                    <a:pt x="3374" y="1253"/>
                  </a:cubicBezTo>
                  <a:cubicBezTo>
                    <a:pt x="3398" y="1265"/>
                    <a:pt x="3404" y="1193"/>
                    <a:pt x="3410" y="1175"/>
                  </a:cubicBezTo>
                  <a:cubicBezTo>
                    <a:pt x="3416" y="1151"/>
                    <a:pt x="3446" y="1133"/>
                    <a:pt x="3470" y="1127"/>
                  </a:cubicBezTo>
                  <a:cubicBezTo>
                    <a:pt x="3530" y="1115"/>
                    <a:pt x="3518" y="1097"/>
                    <a:pt x="3536" y="1043"/>
                  </a:cubicBezTo>
                  <a:cubicBezTo>
                    <a:pt x="3542" y="1019"/>
                    <a:pt x="3512" y="1037"/>
                    <a:pt x="3506" y="1013"/>
                  </a:cubicBezTo>
                  <a:cubicBezTo>
                    <a:pt x="3500" y="965"/>
                    <a:pt x="3506" y="965"/>
                    <a:pt x="3470" y="929"/>
                  </a:cubicBezTo>
                  <a:cubicBezTo>
                    <a:pt x="3458" y="917"/>
                    <a:pt x="3440" y="911"/>
                    <a:pt x="3428" y="899"/>
                  </a:cubicBezTo>
                  <a:cubicBezTo>
                    <a:pt x="3398" y="869"/>
                    <a:pt x="3398" y="785"/>
                    <a:pt x="3380" y="749"/>
                  </a:cubicBezTo>
                  <a:cubicBezTo>
                    <a:pt x="3332" y="743"/>
                    <a:pt x="3314" y="767"/>
                    <a:pt x="3278" y="719"/>
                  </a:cubicBezTo>
                  <a:cubicBezTo>
                    <a:pt x="3266" y="695"/>
                    <a:pt x="3242" y="677"/>
                    <a:pt x="3218" y="665"/>
                  </a:cubicBezTo>
                  <a:cubicBezTo>
                    <a:pt x="3164" y="629"/>
                    <a:pt x="3200" y="599"/>
                    <a:pt x="3182" y="546"/>
                  </a:cubicBezTo>
                  <a:cubicBezTo>
                    <a:pt x="3170" y="515"/>
                    <a:pt x="3110" y="456"/>
                    <a:pt x="3128" y="426"/>
                  </a:cubicBezTo>
                  <a:cubicBezTo>
                    <a:pt x="3350" y="402"/>
                    <a:pt x="3350" y="402"/>
                    <a:pt x="3350" y="402"/>
                  </a:cubicBezTo>
                  <a:cubicBezTo>
                    <a:pt x="3428" y="396"/>
                    <a:pt x="3464" y="384"/>
                    <a:pt x="3530" y="348"/>
                  </a:cubicBezTo>
                  <a:cubicBezTo>
                    <a:pt x="3584" y="330"/>
                    <a:pt x="3548" y="312"/>
                    <a:pt x="3596" y="348"/>
                  </a:cubicBezTo>
                  <a:cubicBezTo>
                    <a:pt x="3650" y="390"/>
                    <a:pt x="3722" y="426"/>
                    <a:pt x="3757" y="486"/>
                  </a:cubicBezTo>
                  <a:cubicBezTo>
                    <a:pt x="3776" y="522"/>
                    <a:pt x="3805" y="563"/>
                    <a:pt x="3847" y="570"/>
                  </a:cubicBezTo>
                  <a:cubicBezTo>
                    <a:pt x="3907" y="575"/>
                    <a:pt x="3877" y="528"/>
                    <a:pt x="3907" y="498"/>
                  </a:cubicBezTo>
                  <a:cubicBezTo>
                    <a:pt x="3937" y="474"/>
                    <a:pt x="3967" y="617"/>
                    <a:pt x="4009" y="552"/>
                  </a:cubicBezTo>
                  <a:cubicBezTo>
                    <a:pt x="4027" y="528"/>
                    <a:pt x="4033" y="504"/>
                    <a:pt x="4075" y="510"/>
                  </a:cubicBezTo>
                  <a:cubicBezTo>
                    <a:pt x="4093" y="510"/>
                    <a:pt x="4087" y="533"/>
                    <a:pt x="4117" y="528"/>
                  </a:cubicBezTo>
                  <a:cubicBezTo>
                    <a:pt x="4177" y="515"/>
                    <a:pt x="4177" y="515"/>
                    <a:pt x="4177" y="515"/>
                  </a:cubicBezTo>
                  <a:lnTo>
                    <a:pt x="4177" y="515"/>
                  </a:lnTo>
                  <a:cubicBezTo>
                    <a:pt x="4207" y="539"/>
                    <a:pt x="4189" y="581"/>
                    <a:pt x="4189" y="617"/>
                  </a:cubicBezTo>
                  <a:cubicBezTo>
                    <a:pt x="4189" y="635"/>
                    <a:pt x="4201" y="647"/>
                    <a:pt x="4213" y="659"/>
                  </a:cubicBezTo>
                  <a:cubicBezTo>
                    <a:pt x="4225" y="677"/>
                    <a:pt x="4231" y="701"/>
                    <a:pt x="4237" y="719"/>
                  </a:cubicBezTo>
                  <a:lnTo>
                    <a:pt x="4237" y="719"/>
                  </a:lnTo>
                  <a:cubicBezTo>
                    <a:pt x="4231" y="743"/>
                    <a:pt x="4225" y="749"/>
                    <a:pt x="4237" y="773"/>
                  </a:cubicBezTo>
                  <a:cubicBezTo>
                    <a:pt x="4249" y="803"/>
                    <a:pt x="4267" y="833"/>
                    <a:pt x="4285" y="863"/>
                  </a:cubicBezTo>
                  <a:cubicBezTo>
                    <a:pt x="4303" y="911"/>
                    <a:pt x="4303" y="965"/>
                    <a:pt x="4351" y="995"/>
                  </a:cubicBezTo>
                  <a:cubicBezTo>
                    <a:pt x="4411" y="1037"/>
                    <a:pt x="4417" y="1067"/>
                    <a:pt x="4393" y="1139"/>
                  </a:cubicBezTo>
                  <a:cubicBezTo>
                    <a:pt x="4399" y="1169"/>
                    <a:pt x="4393" y="1199"/>
                    <a:pt x="4405" y="1229"/>
                  </a:cubicBezTo>
                  <a:cubicBezTo>
                    <a:pt x="4423" y="1271"/>
                    <a:pt x="4477" y="1319"/>
                    <a:pt x="4441" y="1372"/>
                  </a:cubicBezTo>
                  <a:cubicBezTo>
                    <a:pt x="4423" y="1402"/>
                    <a:pt x="4363" y="1402"/>
                    <a:pt x="4351" y="1426"/>
                  </a:cubicBezTo>
                  <a:cubicBezTo>
                    <a:pt x="4333" y="1456"/>
                    <a:pt x="4369" y="1468"/>
                    <a:pt x="4375" y="1492"/>
                  </a:cubicBezTo>
                  <a:cubicBezTo>
                    <a:pt x="4387" y="1510"/>
                    <a:pt x="4375" y="1528"/>
                    <a:pt x="4375" y="1546"/>
                  </a:cubicBezTo>
                  <a:cubicBezTo>
                    <a:pt x="4375" y="1576"/>
                    <a:pt x="4405" y="1588"/>
                    <a:pt x="4405" y="1624"/>
                  </a:cubicBezTo>
                  <a:cubicBezTo>
                    <a:pt x="4405" y="1666"/>
                    <a:pt x="4405" y="1702"/>
                    <a:pt x="4399" y="1744"/>
                  </a:cubicBezTo>
                  <a:cubicBezTo>
                    <a:pt x="4381" y="1780"/>
                    <a:pt x="4357" y="1798"/>
                    <a:pt x="4363" y="1846"/>
                  </a:cubicBezTo>
                  <a:cubicBezTo>
                    <a:pt x="4369" y="1924"/>
                    <a:pt x="4447" y="1948"/>
                    <a:pt x="4471" y="2014"/>
                  </a:cubicBezTo>
                  <a:cubicBezTo>
                    <a:pt x="4477" y="2032"/>
                    <a:pt x="4495" y="2056"/>
                    <a:pt x="4495" y="2073"/>
                  </a:cubicBezTo>
                  <a:cubicBezTo>
                    <a:pt x="4501" y="2115"/>
                    <a:pt x="4495" y="2181"/>
                    <a:pt x="4554" y="2145"/>
                  </a:cubicBezTo>
                  <a:cubicBezTo>
                    <a:pt x="4609" y="2115"/>
                    <a:pt x="4591" y="2157"/>
                    <a:pt x="4627" y="2163"/>
                  </a:cubicBezTo>
                  <a:cubicBezTo>
                    <a:pt x="4656" y="2175"/>
                    <a:pt x="4734" y="2133"/>
                    <a:pt x="4728" y="2193"/>
                  </a:cubicBezTo>
                  <a:cubicBezTo>
                    <a:pt x="4728" y="2211"/>
                    <a:pt x="4698" y="2229"/>
                    <a:pt x="4710" y="2247"/>
                  </a:cubicBezTo>
                  <a:cubicBezTo>
                    <a:pt x="4716" y="2271"/>
                    <a:pt x="4728" y="2289"/>
                    <a:pt x="4722" y="2313"/>
                  </a:cubicBezTo>
                  <a:cubicBezTo>
                    <a:pt x="4692" y="2337"/>
                    <a:pt x="4710" y="2385"/>
                    <a:pt x="4692" y="2397"/>
                  </a:cubicBezTo>
                  <a:cubicBezTo>
                    <a:pt x="4668" y="2409"/>
                    <a:pt x="4656" y="2409"/>
                    <a:pt x="4644" y="2439"/>
                  </a:cubicBezTo>
                  <a:cubicBezTo>
                    <a:pt x="4638" y="2463"/>
                    <a:pt x="4662" y="2487"/>
                    <a:pt x="4633" y="2505"/>
                  </a:cubicBezTo>
                  <a:cubicBezTo>
                    <a:pt x="4609" y="2523"/>
                    <a:pt x="4609" y="2511"/>
                    <a:pt x="4596" y="2547"/>
                  </a:cubicBezTo>
                  <a:cubicBezTo>
                    <a:pt x="4585" y="2601"/>
                    <a:pt x="4579" y="2625"/>
                    <a:pt x="4513" y="2607"/>
                  </a:cubicBezTo>
                  <a:cubicBezTo>
                    <a:pt x="4483" y="2601"/>
                    <a:pt x="4381" y="2655"/>
                    <a:pt x="4363" y="2685"/>
                  </a:cubicBezTo>
                  <a:cubicBezTo>
                    <a:pt x="4327" y="2733"/>
                    <a:pt x="4453" y="2757"/>
                    <a:pt x="4411" y="2840"/>
                  </a:cubicBezTo>
                  <a:cubicBezTo>
                    <a:pt x="4399" y="2864"/>
                    <a:pt x="4387" y="2900"/>
                    <a:pt x="4351" y="2906"/>
                  </a:cubicBezTo>
                  <a:cubicBezTo>
                    <a:pt x="4279" y="2924"/>
                    <a:pt x="4315" y="2942"/>
                    <a:pt x="4321" y="2996"/>
                  </a:cubicBezTo>
                  <a:cubicBezTo>
                    <a:pt x="4321" y="3026"/>
                    <a:pt x="4357" y="3050"/>
                    <a:pt x="4357" y="3086"/>
                  </a:cubicBezTo>
                  <a:cubicBezTo>
                    <a:pt x="4351" y="3158"/>
                    <a:pt x="4363" y="3200"/>
                    <a:pt x="4423" y="3236"/>
                  </a:cubicBezTo>
                  <a:cubicBezTo>
                    <a:pt x="4620" y="3367"/>
                    <a:pt x="4620" y="3367"/>
                    <a:pt x="4620" y="3367"/>
                  </a:cubicBezTo>
                  <a:cubicBezTo>
                    <a:pt x="4644" y="3379"/>
                    <a:pt x="4686" y="3397"/>
                    <a:pt x="4704" y="3421"/>
                  </a:cubicBezTo>
                  <a:cubicBezTo>
                    <a:pt x="4734" y="3475"/>
                    <a:pt x="4722" y="3499"/>
                    <a:pt x="4776" y="3535"/>
                  </a:cubicBezTo>
                  <a:cubicBezTo>
                    <a:pt x="4806" y="3559"/>
                    <a:pt x="4806" y="3601"/>
                    <a:pt x="4842" y="3613"/>
                  </a:cubicBezTo>
                  <a:cubicBezTo>
                    <a:pt x="4872" y="3625"/>
                    <a:pt x="4896" y="3601"/>
                    <a:pt x="4914" y="3577"/>
                  </a:cubicBezTo>
                  <a:cubicBezTo>
                    <a:pt x="4944" y="3547"/>
                    <a:pt x="5004" y="3529"/>
                    <a:pt x="5046" y="3529"/>
                  </a:cubicBezTo>
                  <a:cubicBezTo>
                    <a:pt x="5088" y="3535"/>
                    <a:pt x="5112" y="3553"/>
                    <a:pt x="5154" y="3535"/>
                  </a:cubicBezTo>
                  <a:lnTo>
                    <a:pt x="5154" y="3535"/>
                  </a:lnTo>
                  <a:cubicBezTo>
                    <a:pt x="5190" y="3553"/>
                    <a:pt x="5316" y="3535"/>
                    <a:pt x="5316" y="3547"/>
                  </a:cubicBezTo>
                  <a:cubicBezTo>
                    <a:pt x="5334" y="3601"/>
                    <a:pt x="5358" y="3619"/>
                    <a:pt x="5411" y="3625"/>
                  </a:cubicBezTo>
                  <a:cubicBezTo>
                    <a:pt x="5448" y="3630"/>
                    <a:pt x="5483" y="3643"/>
                    <a:pt x="5501" y="3678"/>
                  </a:cubicBezTo>
                  <a:cubicBezTo>
                    <a:pt x="5537" y="3750"/>
                    <a:pt x="5555" y="3738"/>
                    <a:pt x="5621" y="3708"/>
                  </a:cubicBezTo>
                  <a:cubicBezTo>
                    <a:pt x="5699" y="3678"/>
                    <a:pt x="5729" y="3648"/>
                    <a:pt x="5819" y="3648"/>
                  </a:cubicBezTo>
                  <a:cubicBezTo>
                    <a:pt x="5855" y="3666"/>
                    <a:pt x="5885" y="3696"/>
                    <a:pt x="5920" y="3708"/>
                  </a:cubicBezTo>
                  <a:cubicBezTo>
                    <a:pt x="5956" y="3720"/>
                    <a:pt x="5944" y="3678"/>
                    <a:pt x="5962" y="3661"/>
                  </a:cubicBezTo>
                  <a:cubicBezTo>
                    <a:pt x="5974" y="3643"/>
                    <a:pt x="6070" y="3690"/>
                    <a:pt x="6082" y="3708"/>
                  </a:cubicBezTo>
                  <a:cubicBezTo>
                    <a:pt x="6148" y="3810"/>
                    <a:pt x="6214" y="3708"/>
                    <a:pt x="6273" y="3654"/>
                  </a:cubicBezTo>
                  <a:cubicBezTo>
                    <a:pt x="6333" y="3601"/>
                    <a:pt x="6411" y="3583"/>
                    <a:pt x="6483" y="3577"/>
                  </a:cubicBezTo>
                  <a:cubicBezTo>
                    <a:pt x="6549" y="3553"/>
                    <a:pt x="6549" y="3553"/>
                    <a:pt x="6549" y="3553"/>
                  </a:cubicBezTo>
                  <a:lnTo>
                    <a:pt x="6549" y="3553"/>
                  </a:lnTo>
                  <a:cubicBezTo>
                    <a:pt x="6561" y="3559"/>
                    <a:pt x="6579" y="3565"/>
                    <a:pt x="6591" y="3571"/>
                  </a:cubicBezTo>
                  <a:cubicBezTo>
                    <a:pt x="6615" y="3583"/>
                    <a:pt x="6627" y="3595"/>
                    <a:pt x="6633" y="3619"/>
                  </a:cubicBezTo>
                  <a:cubicBezTo>
                    <a:pt x="6639" y="3637"/>
                    <a:pt x="6633" y="3690"/>
                    <a:pt x="6663" y="3690"/>
                  </a:cubicBezTo>
                  <a:cubicBezTo>
                    <a:pt x="6681" y="3690"/>
                    <a:pt x="6687" y="3678"/>
                    <a:pt x="6699" y="3666"/>
                  </a:cubicBezTo>
                  <a:cubicBezTo>
                    <a:pt x="6711" y="3648"/>
                    <a:pt x="6717" y="3637"/>
                    <a:pt x="6741" y="3625"/>
                  </a:cubicBezTo>
                  <a:cubicBezTo>
                    <a:pt x="6783" y="3619"/>
                    <a:pt x="6783" y="3619"/>
                    <a:pt x="6783" y="3619"/>
                  </a:cubicBezTo>
                  <a:lnTo>
                    <a:pt x="6783" y="3619"/>
                  </a:lnTo>
                  <a:cubicBezTo>
                    <a:pt x="6873" y="3678"/>
                    <a:pt x="6873" y="3678"/>
                    <a:pt x="6873" y="3678"/>
                  </a:cubicBezTo>
                  <a:lnTo>
                    <a:pt x="6873" y="3678"/>
                  </a:lnTo>
                  <a:cubicBezTo>
                    <a:pt x="6867" y="3690"/>
                    <a:pt x="6867" y="3702"/>
                    <a:pt x="6861" y="3708"/>
                  </a:cubicBezTo>
                  <a:cubicBezTo>
                    <a:pt x="6855" y="3720"/>
                    <a:pt x="6849" y="3726"/>
                    <a:pt x="6849" y="3738"/>
                  </a:cubicBezTo>
                  <a:cubicBezTo>
                    <a:pt x="6843" y="3756"/>
                    <a:pt x="6855" y="3762"/>
                    <a:pt x="6843" y="3780"/>
                  </a:cubicBezTo>
                  <a:cubicBezTo>
                    <a:pt x="6831" y="3798"/>
                    <a:pt x="6837" y="3870"/>
                    <a:pt x="6849" y="3882"/>
                  </a:cubicBezTo>
                  <a:cubicBezTo>
                    <a:pt x="6867" y="3906"/>
                    <a:pt x="6867" y="3924"/>
                    <a:pt x="6867" y="3954"/>
                  </a:cubicBezTo>
                  <a:cubicBezTo>
                    <a:pt x="6861" y="3972"/>
                    <a:pt x="6843" y="3990"/>
                    <a:pt x="6861" y="4002"/>
                  </a:cubicBezTo>
                  <a:cubicBezTo>
                    <a:pt x="6873" y="4008"/>
                    <a:pt x="6879" y="4014"/>
                    <a:pt x="6885" y="4020"/>
                  </a:cubicBezTo>
                  <a:cubicBezTo>
                    <a:pt x="6903" y="4032"/>
                    <a:pt x="6903" y="4044"/>
                    <a:pt x="6897" y="4062"/>
                  </a:cubicBezTo>
                  <a:cubicBezTo>
                    <a:pt x="6885" y="4092"/>
                    <a:pt x="6909" y="4152"/>
                    <a:pt x="6885" y="4164"/>
                  </a:cubicBezTo>
                  <a:cubicBezTo>
                    <a:pt x="6855" y="4182"/>
                    <a:pt x="6831" y="4188"/>
                    <a:pt x="6801" y="4182"/>
                  </a:cubicBezTo>
                  <a:cubicBezTo>
                    <a:pt x="6765" y="4170"/>
                    <a:pt x="6741" y="4158"/>
                    <a:pt x="6705" y="4152"/>
                  </a:cubicBezTo>
                  <a:cubicBezTo>
                    <a:pt x="6687" y="4146"/>
                    <a:pt x="6681" y="4134"/>
                    <a:pt x="6657" y="4134"/>
                  </a:cubicBezTo>
                  <a:cubicBezTo>
                    <a:pt x="6657" y="4164"/>
                    <a:pt x="6657" y="4200"/>
                    <a:pt x="6651" y="4230"/>
                  </a:cubicBezTo>
                  <a:cubicBezTo>
                    <a:pt x="6645" y="4266"/>
                    <a:pt x="6675" y="4290"/>
                    <a:pt x="6693" y="4320"/>
                  </a:cubicBezTo>
                  <a:cubicBezTo>
                    <a:pt x="6699" y="4373"/>
                    <a:pt x="6699" y="4373"/>
                    <a:pt x="6699" y="4373"/>
                  </a:cubicBezTo>
                  <a:lnTo>
                    <a:pt x="6699" y="4373"/>
                  </a:lnTo>
                  <a:cubicBezTo>
                    <a:pt x="6615" y="4452"/>
                    <a:pt x="6615" y="4452"/>
                    <a:pt x="6615" y="4452"/>
                  </a:cubicBezTo>
                  <a:cubicBezTo>
                    <a:pt x="6585" y="4511"/>
                    <a:pt x="6495" y="4523"/>
                    <a:pt x="6525" y="4601"/>
                  </a:cubicBezTo>
                  <a:cubicBezTo>
                    <a:pt x="6555" y="4655"/>
                    <a:pt x="6471" y="4715"/>
                    <a:pt x="6477" y="4775"/>
                  </a:cubicBezTo>
                  <a:cubicBezTo>
                    <a:pt x="6483" y="4811"/>
                    <a:pt x="6489" y="4853"/>
                    <a:pt x="6471" y="4877"/>
                  </a:cubicBezTo>
                  <a:cubicBezTo>
                    <a:pt x="6441" y="4913"/>
                    <a:pt x="6423" y="4973"/>
                    <a:pt x="6369" y="4973"/>
                  </a:cubicBezTo>
                  <a:cubicBezTo>
                    <a:pt x="6321" y="4973"/>
                    <a:pt x="6309" y="4961"/>
                    <a:pt x="6291" y="5009"/>
                  </a:cubicBezTo>
                  <a:cubicBezTo>
                    <a:pt x="6208" y="5075"/>
                    <a:pt x="6160" y="5135"/>
                    <a:pt x="6046" y="5171"/>
                  </a:cubicBezTo>
                  <a:cubicBezTo>
                    <a:pt x="5950" y="5195"/>
                    <a:pt x="5849" y="5177"/>
                    <a:pt x="5759" y="5212"/>
                  </a:cubicBezTo>
                  <a:cubicBezTo>
                    <a:pt x="5693" y="5236"/>
                    <a:pt x="5693" y="5206"/>
                    <a:pt x="5681" y="5153"/>
                  </a:cubicBezTo>
                  <a:cubicBezTo>
                    <a:pt x="5633" y="5153"/>
                    <a:pt x="5579" y="5177"/>
                    <a:pt x="5537" y="5141"/>
                  </a:cubicBezTo>
                  <a:cubicBezTo>
                    <a:pt x="5490" y="5105"/>
                    <a:pt x="5442" y="5093"/>
                    <a:pt x="5400" y="5045"/>
                  </a:cubicBezTo>
                  <a:cubicBezTo>
                    <a:pt x="5352" y="5039"/>
                    <a:pt x="5268" y="4997"/>
                    <a:pt x="5226" y="5015"/>
                  </a:cubicBezTo>
                  <a:cubicBezTo>
                    <a:pt x="5178" y="5027"/>
                    <a:pt x="5118" y="4985"/>
                    <a:pt x="5076" y="4973"/>
                  </a:cubicBezTo>
                  <a:cubicBezTo>
                    <a:pt x="4938" y="4925"/>
                    <a:pt x="4902" y="5045"/>
                    <a:pt x="4800" y="5099"/>
                  </a:cubicBezTo>
                  <a:cubicBezTo>
                    <a:pt x="4716" y="5141"/>
                    <a:pt x="4854" y="5212"/>
                    <a:pt x="4782" y="5236"/>
                  </a:cubicBezTo>
                  <a:cubicBezTo>
                    <a:pt x="4758" y="5248"/>
                    <a:pt x="4710" y="5302"/>
                    <a:pt x="4692" y="5296"/>
                  </a:cubicBezTo>
                  <a:cubicBezTo>
                    <a:pt x="4675" y="5296"/>
                    <a:pt x="4651" y="5278"/>
                    <a:pt x="4638" y="5296"/>
                  </a:cubicBezTo>
                  <a:cubicBezTo>
                    <a:pt x="4596" y="5368"/>
                    <a:pt x="4596" y="5368"/>
                    <a:pt x="4596" y="5368"/>
                  </a:cubicBezTo>
                  <a:cubicBezTo>
                    <a:pt x="4561" y="5446"/>
                    <a:pt x="4483" y="5440"/>
                    <a:pt x="4411" y="5470"/>
                  </a:cubicBezTo>
                  <a:cubicBezTo>
                    <a:pt x="4351" y="5500"/>
                    <a:pt x="4267" y="5470"/>
                    <a:pt x="4225" y="5512"/>
                  </a:cubicBezTo>
                  <a:cubicBezTo>
                    <a:pt x="4183" y="5548"/>
                    <a:pt x="4153" y="5578"/>
                    <a:pt x="4099" y="5590"/>
                  </a:cubicBezTo>
                  <a:cubicBezTo>
                    <a:pt x="4033" y="5608"/>
                    <a:pt x="3991" y="5668"/>
                    <a:pt x="3949" y="5716"/>
                  </a:cubicBezTo>
                  <a:cubicBezTo>
                    <a:pt x="3889" y="5776"/>
                    <a:pt x="3818" y="5806"/>
                    <a:pt x="3740" y="5842"/>
                  </a:cubicBezTo>
                  <a:cubicBezTo>
                    <a:pt x="3692" y="5860"/>
                    <a:pt x="3715" y="5920"/>
                    <a:pt x="3644" y="5878"/>
                  </a:cubicBezTo>
                  <a:cubicBezTo>
                    <a:pt x="3554" y="5794"/>
                    <a:pt x="3464" y="5776"/>
                    <a:pt x="3356" y="5716"/>
                  </a:cubicBezTo>
                  <a:cubicBezTo>
                    <a:pt x="3314" y="5692"/>
                    <a:pt x="3320" y="5698"/>
                    <a:pt x="3284" y="5728"/>
                  </a:cubicBezTo>
                  <a:cubicBezTo>
                    <a:pt x="3248" y="5764"/>
                    <a:pt x="3224" y="5752"/>
                    <a:pt x="3230" y="5806"/>
                  </a:cubicBezTo>
                  <a:cubicBezTo>
                    <a:pt x="3236" y="5830"/>
                    <a:pt x="3200" y="5926"/>
                    <a:pt x="3170" y="5908"/>
                  </a:cubicBezTo>
                  <a:cubicBezTo>
                    <a:pt x="3140" y="5896"/>
                    <a:pt x="3134" y="5866"/>
                    <a:pt x="3098" y="5878"/>
                  </a:cubicBezTo>
                  <a:cubicBezTo>
                    <a:pt x="3045" y="5896"/>
                    <a:pt x="3014" y="5902"/>
                    <a:pt x="2955" y="5896"/>
                  </a:cubicBezTo>
                  <a:cubicBezTo>
                    <a:pt x="2937" y="5896"/>
                    <a:pt x="2877" y="5962"/>
                    <a:pt x="2889" y="5973"/>
                  </a:cubicBezTo>
                  <a:cubicBezTo>
                    <a:pt x="2919" y="6003"/>
                    <a:pt x="2961" y="6010"/>
                    <a:pt x="2984" y="6033"/>
                  </a:cubicBezTo>
                  <a:cubicBezTo>
                    <a:pt x="3021" y="6075"/>
                    <a:pt x="2955" y="6057"/>
                    <a:pt x="2942" y="6099"/>
                  </a:cubicBezTo>
                  <a:cubicBezTo>
                    <a:pt x="2919" y="6189"/>
                    <a:pt x="2847" y="6111"/>
                    <a:pt x="2805" y="6129"/>
                  </a:cubicBezTo>
                  <a:cubicBezTo>
                    <a:pt x="2763" y="6141"/>
                    <a:pt x="2817" y="6177"/>
                    <a:pt x="2745" y="6165"/>
                  </a:cubicBezTo>
                  <a:cubicBezTo>
                    <a:pt x="2679" y="6165"/>
                    <a:pt x="2715" y="6111"/>
                    <a:pt x="2685" y="6087"/>
                  </a:cubicBezTo>
                  <a:cubicBezTo>
                    <a:pt x="2643" y="6057"/>
                    <a:pt x="2631" y="6159"/>
                    <a:pt x="2583" y="6129"/>
                  </a:cubicBezTo>
                  <a:cubicBezTo>
                    <a:pt x="2559" y="6117"/>
                    <a:pt x="2577" y="6087"/>
                    <a:pt x="2541" y="6081"/>
                  </a:cubicBezTo>
                  <a:cubicBezTo>
                    <a:pt x="2487" y="6069"/>
                    <a:pt x="2463" y="6093"/>
                    <a:pt x="2409" y="6105"/>
                  </a:cubicBezTo>
                  <a:cubicBezTo>
                    <a:pt x="2331" y="6135"/>
                    <a:pt x="2295" y="6159"/>
                    <a:pt x="2235" y="6219"/>
                  </a:cubicBezTo>
                  <a:cubicBezTo>
                    <a:pt x="2175" y="6273"/>
                    <a:pt x="2068" y="6303"/>
                    <a:pt x="1990" y="6321"/>
                  </a:cubicBezTo>
                  <a:cubicBezTo>
                    <a:pt x="1888" y="6345"/>
                    <a:pt x="1978" y="6153"/>
                    <a:pt x="1960" y="6123"/>
                  </a:cubicBezTo>
                  <a:cubicBezTo>
                    <a:pt x="1942" y="6123"/>
                    <a:pt x="1912" y="6165"/>
                    <a:pt x="1906" y="6177"/>
                  </a:cubicBezTo>
                  <a:cubicBezTo>
                    <a:pt x="1900" y="6201"/>
                    <a:pt x="1870" y="6189"/>
                    <a:pt x="1846" y="6195"/>
                  </a:cubicBezTo>
                  <a:cubicBezTo>
                    <a:pt x="1780" y="6231"/>
                    <a:pt x="1726" y="6219"/>
                    <a:pt x="1726" y="6309"/>
                  </a:cubicBezTo>
                  <a:cubicBezTo>
                    <a:pt x="1726" y="6375"/>
                    <a:pt x="1726" y="6399"/>
                    <a:pt x="1666" y="6429"/>
                  </a:cubicBezTo>
                  <a:cubicBezTo>
                    <a:pt x="1618" y="6453"/>
                    <a:pt x="1600" y="6435"/>
                    <a:pt x="1552" y="6429"/>
                  </a:cubicBezTo>
                  <a:lnTo>
                    <a:pt x="1552" y="6429"/>
                  </a:lnTo>
                  <a:cubicBezTo>
                    <a:pt x="1570" y="6339"/>
                    <a:pt x="1570" y="6339"/>
                    <a:pt x="1570" y="6339"/>
                  </a:cubicBezTo>
                  <a:cubicBezTo>
                    <a:pt x="1564" y="6303"/>
                    <a:pt x="1576" y="6267"/>
                    <a:pt x="1582" y="6231"/>
                  </a:cubicBezTo>
                  <a:cubicBezTo>
                    <a:pt x="1594" y="6171"/>
                    <a:pt x="1540" y="6225"/>
                    <a:pt x="1522" y="6207"/>
                  </a:cubicBezTo>
                  <a:cubicBezTo>
                    <a:pt x="1498" y="6189"/>
                    <a:pt x="1498" y="6165"/>
                    <a:pt x="1492" y="6141"/>
                  </a:cubicBezTo>
                  <a:cubicBezTo>
                    <a:pt x="1480" y="6093"/>
                    <a:pt x="1450" y="6117"/>
                    <a:pt x="1444" y="6105"/>
                  </a:cubicBezTo>
                  <a:cubicBezTo>
                    <a:pt x="1432" y="6081"/>
                    <a:pt x="1474" y="6010"/>
                    <a:pt x="1480" y="5986"/>
                  </a:cubicBezTo>
                  <a:cubicBezTo>
                    <a:pt x="1504" y="5950"/>
                    <a:pt x="1510" y="5872"/>
                    <a:pt x="1486" y="5836"/>
                  </a:cubicBezTo>
                  <a:cubicBezTo>
                    <a:pt x="1456" y="5800"/>
                    <a:pt x="1444" y="5794"/>
                    <a:pt x="1438" y="5746"/>
                  </a:cubicBezTo>
                  <a:cubicBezTo>
                    <a:pt x="1468" y="5704"/>
                    <a:pt x="1528" y="5758"/>
                    <a:pt x="1564" y="5716"/>
                  </a:cubicBezTo>
                  <a:cubicBezTo>
                    <a:pt x="1582" y="5698"/>
                    <a:pt x="1600" y="5632"/>
                    <a:pt x="1588" y="5614"/>
                  </a:cubicBezTo>
                  <a:cubicBezTo>
                    <a:pt x="1582" y="5590"/>
                    <a:pt x="1594" y="5560"/>
                    <a:pt x="1588" y="5536"/>
                  </a:cubicBezTo>
                  <a:cubicBezTo>
                    <a:pt x="1582" y="5494"/>
                    <a:pt x="1558" y="5482"/>
                    <a:pt x="1582" y="5428"/>
                  </a:cubicBezTo>
                  <a:cubicBezTo>
                    <a:pt x="1606" y="5374"/>
                    <a:pt x="1648" y="5368"/>
                    <a:pt x="1672" y="5314"/>
                  </a:cubicBezTo>
                  <a:cubicBezTo>
                    <a:pt x="1696" y="5254"/>
                    <a:pt x="1666" y="5159"/>
                    <a:pt x="1648" y="5099"/>
                  </a:cubicBezTo>
                  <a:cubicBezTo>
                    <a:pt x="1618" y="5015"/>
                    <a:pt x="1618" y="5015"/>
                    <a:pt x="1618" y="5015"/>
                  </a:cubicBezTo>
                  <a:lnTo>
                    <a:pt x="1618" y="5015"/>
                  </a:lnTo>
                  <a:cubicBezTo>
                    <a:pt x="1690" y="4985"/>
                    <a:pt x="1690" y="4985"/>
                    <a:pt x="1690" y="4985"/>
                  </a:cubicBezTo>
                  <a:cubicBezTo>
                    <a:pt x="1726" y="4955"/>
                    <a:pt x="1756" y="4925"/>
                    <a:pt x="1780" y="4895"/>
                  </a:cubicBezTo>
                  <a:cubicBezTo>
                    <a:pt x="1792" y="4883"/>
                    <a:pt x="1828" y="4811"/>
                    <a:pt x="1846" y="4823"/>
                  </a:cubicBezTo>
                  <a:cubicBezTo>
                    <a:pt x="1864" y="4835"/>
                    <a:pt x="1882" y="4865"/>
                    <a:pt x="1912" y="4859"/>
                  </a:cubicBezTo>
                  <a:cubicBezTo>
                    <a:pt x="1924" y="4853"/>
                    <a:pt x="1936" y="4793"/>
                    <a:pt x="1966" y="4781"/>
                  </a:cubicBezTo>
                  <a:cubicBezTo>
                    <a:pt x="1984" y="4769"/>
                    <a:pt x="1978" y="4751"/>
                    <a:pt x="1972" y="4733"/>
                  </a:cubicBezTo>
                  <a:cubicBezTo>
                    <a:pt x="1972" y="4691"/>
                    <a:pt x="1972" y="4667"/>
                    <a:pt x="1984" y="4625"/>
                  </a:cubicBezTo>
                  <a:cubicBezTo>
                    <a:pt x="1984" y="4589"/>
                    <a:pt x="1942" y="4589"/>
                    <a:pt x="1942" y="4553"/>
                  </a:cubicBezTo>
                  <a:cubicBezTo>
                    <a:pt x="1942" y="4541"/>
                    <a:pt x="1948" y="4517"/>
                    <a:pt x="1948" y="4499"/>
                  </a:cubicBezTo>
                  <a:cubicBezTo>
                    <a:pt x="1954" y="4481"/>
                    <a:pt x="2002" y="4487"/>
                    <a:pt x="2014" y="4487"/>
                  </a:cubicBezTo>
                  <a:cubicBezTo>
                    <a:pt x="2074" y="4463"/>
                    <a:pt x="1990" y="4397"/>
                    <a:pt x="1996" y="4386"/>
                  </a:cubicBezTo>
                  <a:cubicBezTo>
                    <a:pt x="1996" y="4362"/>
                    <a:pt x="2092" y="4397"/>
                    <a:pt x="2110" y="4397"/>
                  </a:cubicBezTo>
                  <a:cubicBezTo>
                    <a:pt x="2128" y="4397"/>
                    <a:pt x="2128" y="4445"/>
                    <a:pt x="2146" y="4463"/>
                  </a:cubicBezTo>
                  <a:cubicBezTo>
                    <a:pt x="2175" y="4481"/>
                    <a:pt x="2175" y="4410"/>
                    <a:pt x="2182" y="4404"/>
                  </a:cubicBezTo>
                  <a:cubicBezTo>
                    <a:pt x="2193" y="4386"/>
                    <a:pt x="2211" y="4380"/>
                    <a:pt x="2223" y="4362"/>
                  </a:cubicBezTo>
                  <a:cubicBezTo>
                    <a:pt x="2235" y="4356"/>
                    <a:pt x="2206" y="4332"/>
                    <a:pt x="2199" y="4320"/>
                  </a:cubicBezTo>
                  <a:cubicBezTo>
                    <a:pt x="2199" y="4278"/>
                    <a:pt x="2217" y="4212"/>
                    <a:pt x="2235" y="4176"/>
                  </a:cubicBezTo>
                  <a:cubicBezTo>
                    <a:pt x="2265" y="4116"/>
                    <a:pt x="2199" y="4152"/>
                    <a:pt x="2182" y="4116"/>
                  </a:cubicBezTo>
                  <a:cubicBezTo>
                    <a:pt x="2169" y="4092"/>
                    <a:pt x="2151" y="4104"/>
                    <a:pt x="2122" y="4098"/>
                  </a:cubicBezTo>
                  <a:cubicBezTo>
                    <a:pt x="2098" y="4092"/>
                    <a:pt x="2128" y="4032"/>
                    <a:pt x="2122" y="4014"/>
                  </a:cubicBezTo>
                  <a:cubicBezTo>
                    <a:pt x="2110" y="3990"/>
                    <a:pt x="2008" y="3984"/>
                    <a:pt x="1984" y="3984"/>
                  </a:cubicBezTo>
                  <a:cubicBezTo>
                    <a:pt x="1936" y="3984"/>
                    <a:pt x="1948" y="4002"/>
                    <a:pt x="1924" y="3960"/>
                  </a:cubicBezTo>
                  <a:cubicBezTo>
                    <a:pt x="1906" y="3942"/>
                    <a:pt x="1900" y="3906"/>
                    <a:pt x="1888" y="3882"/>
                  </a:cubicBezTo>
                  <a:cubicBezTo>
                    <a:pt x="1864" y="3840"/>
                    <a:pt x="1900" y="3828"/>
                    <a:pt x="1912" y="3798"/>
                  </a:cubicBezTo>
                  <a:cubicBezTo>
                    <a:pt x="1918" y="3726"/>
                    <a:pt x="1918" y="3708"/>
                    <a:pt x="1876" y="3654"/>
                  </a:cubicBezTo>
                  <a:cubicBezTo>
                    <a:pt x="1846" y="3613"/>
                    <a:pt x="1912" y="3583"/>
                    <a:pt x="1918" y="3547"/>
                  </a:cubicBezTo>
                  <a:cubicBezTo>
                    <a:pt x="1936" y="3451"/>
                    <a:pt x="1936" y="3451"/>
                    <a:pt x="1936" y="3451"/>
                  </a:cubicBezTo>
                  <a:cubicBezTo>
                    <a:pt x="1942" y="3403"/>
                    <a:pt x="1978" y="3379"/>
                    <a:pt x="1990" y="3337"/>
                  </a:cubicBezTo>
                  <a:cubicBezTo>
                    <a:pt x="1996" y="3320"/>
                    <a:pt x="1984" y="3308"/>
                    <a:pt x="2008" y="3290"/>
                  </a:cubicBezTo>
                  <a:cubicBezTo>
                    <a:pt x="2038" y="3266"/>
                    <a:pt x="2038" y="3260"/>
                    <a:pt x="2014" y="3224"/>
                  </a:cubicBezTo>
                  <a:cubicBezTo>
                    <a:pt x="1996" y="3182"/>
                    <a:pt x="1894" y="3170"/>
                    <a:pt x="1924" y="3134"/>
                  </a:cubicBezTo>
                  <a:cubicBezTo>
                    <a:pt x="1942" y="3110"/>
                    <a:pt x="1984" y="3080"/>
                    <a:pt x="2014" y="3086"/>
                  </a:cubicBezTo>
                  <a:cubicBezTo>
                    <a:pt x="2038" y="3086"/>
                    <a:pt x="2008" y="3128"/>
                    <a:pt x="2026" y="3140"/>
                  </a:cubicBezTo>
                  <a:cubicBezTo>
                    <a:pt x="2068" y="3158"/>
                    <a:pt x="2098" y="3140"/>
                    <a:pt x="2122" y="3110"/>
                  </a:cubicBezTo>
                  <a:cubicBezTo>
                    <a:pt x="2164" y="3050"/>
                    <a:pt x="2146" y="3014"/>
                    <a:pt x="2140" y="2954"/>
                  </a:cubicBezTo>
                  <a:cubicBezTo>
                    <a:pt x="2122" y="2853"/>
                    <a:pt x="2020" y="2906"/>
                    <a:pt x="1948" y="2877"/>
                  </a:cubicBezTo>
                  <a:cubicBezTo>
                    <a:pt x="1882" y="2847"/>
                    <a:pt x="1852" y="2882"/>
                    <a:pt x="1798" y="2871"/>
                  </a:cubicBezTo>
                  <a:cubicBezTo>
                    <a:pt x="1774" y="2871"/>
                    <a:pt x="1756" y="2847"/>
                    <a:pt x="1726" y="2847"/>
                  </a:cubicBezTo>
                  <a:cubicBezTo>
                    <a:pt x="1696" y="2840"/>
                    <a:pt x="1666" y="2853"/>
                    <a:pt x="1642" y="2829"/>
                  </a:cubicBezTo>
                  <a:cubicBezTo>
                    <a:pt x="1588" y="2781"/>
                    <a:pt x="1486" y="2864"/>
                    <a:pt x="1486" y="2793"/>
                  </a:cubicBezTo>
                  <a:cubicBezTo>
                    <a:pt x="1486" y="2775"/>
                    <a:pt x="1492" y="2745"/>
                    <a:pt x="1498" y="2727"/>
                  </a:cubicBezTo>
                  <a:cubicBezTo>
                    <a:pt x="1474" y="2697"/>
                    <a:pt x="1516" y="2643"/>
                    <a:pt x="1558" y="2667"/>
                  </a:cubicBezTo>
                  <a:cubicBezTo>
                    <a:pt x="1618" y="2691"/>
                    <a:pt x="1606" y="2595"/>
                    <a:pt x="1606" y="2577"/>
                  </a:cubicBezTo>
                  <a:cubicBezTo>
                    <a:pt x="1582" y="2559"/>
                    <a:pt x="1444" y="2643"/>
                    <a:pt x="1504" y="2541"/>
                  </a:cubicBezTo>
                  <a:cubicBezTo>
                    <a:pt x="1546" y="2469"/>
                    <a:pt x="1444" y="2445"/>
                    <a:pt x="1534" y="2379"/>
                  </a:cubicBezTo>
                  <a:cubicBezTo>
                    <a:pt x="1564" y="2355"/>
                    <a:pt x="1600" y="2313"/>
                    <a:pt x="1588" y="2271"/>
                  </a:cubicBezTo>
                  <a:cubicBezTo>
                    <a:pt x="1576" y="2247"/>
                    <a:pt x="1558" y="2152"/>
                    <a:pt x="1540" y="2133"/>
                  </a:cubicBezTo>
                  <a:cubicBezTo>
                    <a:pt x="1486" y="2133"/>
                    <a:pt x="1378" y="2229"/>
                    <a:pt x="1325" y="2253"/>
                  </a:cubicBezTo>
                  <a:cubicBezTo>
                    <a:pt x="1235" y="2295"/>
                    <a:pt x="1151" y="2313"/>
                    <a:pt x="1049" y="2325"/>
                  </a:cubicBezTo>
                  <a:cubicBezTo>
                    <a:pt x="995" y="2331"/>
                    <a:pt x="905" y="2331"/>
                    <a:pt x="857" y="2349"/>
                  </a:cubicBezTo>
                  <a:lnTo>
                    <a:pt x="857" y="2349"/>
                  </a:lnTo>
                  <a:cubicBezTo>
                    <a:pt x="767" y="2325"/>
                    <a:pt x="767" y="2325"/>
                    <a:pt x="767" y="2325"/>
                  </a:cubicBezTo>
                  <a:lnTo>
                    <a:pt x="767" y="2325"/>
                  </a:lnTo>
                  <a:cubicBezTo>
                    <a:pt x="707" y="2157"/>
                    <a:pt x="707" y="2157"/>
                    <a:pt x="707" y="2157"/>
                  </a:cubicBezTo>
                  <a:cubicBezTo>
                    <a:pt x="743" y="2115"/>
                    <a:pt x="743" y="2115"/>
                    <a:pt x="743" y="2115"/>
                  </a:cubicBezTo>
                  <a:cubicBezTo>
                    <a:pt x="749" y="2080"/>
                    <a:pt x="749" y="2080"/>
                    <a:pt x="749" y="2080"/>
                  </a:cubicBezTo>
                  <a:cubicBezTo>
                    <a:pt x="755" y="1978"/>
                    <a:pt x="767" y="1942"/>
                    <a:pt x="863" y="1912"/>
                  </a:cubicBezTo>
                  <a:cubicBezTo>
                    <a:pt x="929" y="1888"/>
                    <a:pt x="1001" y="1846"/>
                    <a:pt x="959" y="1768"/>
                  </a:cubicBezTo>
                  <a:cubicBezTo>
                    <a:pt x="929" y="1714"/>
                    <a:pt x="935" y="1714"/>
                    <a:pt x="959" y="1660"/>
                  </a:cubicBezTo>
                  <a:cubicBezTo>
                    <a:pt x="983" y="1594"/>
                    <a:pt x="899" y="1564"/>
                    <a:pt x="857" y="1552"/>
                  </a:cubicBezTo>
                  <a:cubicBezTo>
                    <a:pt x="815" y="1540"/>
                    <a:pt x="821" y="1504"/>
                    <a:pt x="767" y="1510"/>
                  </a:cubicBezTo>
                  <a:cubicBezTo>
                    <a:pt x="743" y="1516"/>
                    <a:pt x="737" y="1540"/>
                    <a:pt x="713" y="1534"/>
                  </a:cubicBezTo>
                  <a:cubicBezTo>
                    <a:pt x="713" y="1492"/>
                    <a:pt x="695" y="1468"/>
                    <a:pt x="731" y="1438"/>
                  </a:cubicBezTo>
                  <a:cubicBezTo>
                    <a:pt x="773" y="1402"/>
                    <a:pt x="767" y="1366"/>
                    <a:pt x="707" y="1402"/>
                  </a:cubicBezTo>
                  <a:cubicBezTo>
                    <a:pt x="677" y="1414"/>
                    <a:pt x="647" y="1402"/>
                    <a:pt x="624" y="1420"/>
                  </a:cubicBezTo>
                  <a:cubicBezTo>
                    <a:pt x="552" y="1456"/>
                    <a:pt x="510" y="1456"/>
                    <a:pt x="426" y="1468"/>
                  </a:cubicBezTo>
                  <a:cubicBezTo>
                    <a:pt x="324" y="1486"/>
                    <a:pt x="246" y="1540"/>
                    <a:pt x="156" y="1582"/>
                  </a:cubicBezTo>
                  <a:cubicBezTo>
                    <a:pt x="126" y="1594"/>
                    <a:pt x="54" y="1654"/>
                    <a:pt x="24" y="1654"/>
                  </a:cubicBezTo>
                  <a:lnTo>
                    <a:pt x="24" y="1654"/>
                  </a:lnTo>
                  <a:cubicBezTo>
                    <a:pt x="24" y="1612"/>
                    <a:pt x="24" y="1564"/>
                    <a:pt x="54" y="1528"/>
                  </a:cubicBezTo>
                  <a:cubicBezTo>
                    <a:pt x="78" y="1498"/>
                    <a:pt x="120" y="1414"/>
                    <a:pt x="120" y="1372"/>
                  </a:cubicBezTo>
                  <a:cubicBezTo>
                    <a:pt x="0" y="1151"/>
                    <a:pt x="0" y="1151"/>
                    <a:pt x="0" y="1151"/>
                  </a:cubicBezTo>
                  <a:close/>
                  <a:moveTo>
                    <a:pt x="3003" y="0"/>
                  </a:moveTo>
                  <a:lnTo>
                    <a:pt x="3003" y="0"/>
                  </a:lnTo>
                  <a:lnTo>
                    <a:pt x="3003" y="0"/>
                  </a:lnTo>
                  <a:cubicBezTo>
                    <a:pt x="2990" y="12"/>
                    <a:pt x="2984" y="30"/>
                    <a:pt x="2966" y="48"/>
                  </a:cubicBezTo>
                  <a:cubicBezTo>
                    <a:pt x="2955" y="54"/>
                    <a:pt x="2937" y="60"/>
                    <a:pt x="2925" y="66"/>
                  </a:cubicBezTo>
                  <a:cubicBezTo>
                    <a:pt x="2901" y="78"/>
                    <a:pt x="2877" y="114"/>
                    <a:pt x="2883" y="138"/>
                  </a:cubicBezTo>
                  <a:cubicBezTo>
                    <a:pt x="2889" y="150"/>
                    <a:pt x="2919" y="150"/>
                    <a:pt x="2931" y="150"/>
                  </a:cubicBezTo>
                  <a:cubicBezTo>
                    <a:pt x="2955" y="150"/>
                    <a:pt x="2984" y="150"/>
                    <a:pt x="3003" y="156"/>
                  </a:cubicBezTo>
                  <a:lnTo>
                    <a:pt x="3003" y="156"/>
                  </a:lnTo>
                  <a:cubicBezTo>
                    <a:pt x="3026" y="150"/>
                    <a:pt x="3026" y="150"/>
                    <a:pt x="3026" y="150"/>
                  </a:cubicBezTo>
                  <a:cubicBezTo>
                    <a:pt x="3074" y="144"/>
                    <a:pt x="3068" y="102"/>
                    <a:pt x="3050" y="66"/>
                  </a:cubicBezTo>
                  <a:cubicBezTo>
                    <a:pt x="3045" y="60"/>
                    <a:pt x="3038" y="48"/>
                    <a:pt x="3038" y="36"/>
                  </a:cubicBezTo>
                  <a:cubicBezTo>
                    <a:pt x="3026" y="18"/>
                    <a:pt x="3021" y="12"/>
                    <a:pt x="3003" y="0"/>
                  </a:cubicBezTo>
                  <a:close/>
                </a:path>
              </a:pathLst>
            </a:custGeom>
            <a:pattFill prst="pct75">
              <a:fgClr>
                <a:srgbClr val="00A898"/>
              </a:fgClr>
              <a:bgClr>
                <a:srgbClr val="32599E"/>
              </a:bgClr>
            </a:pattFill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590F8D78-2395-4AFC-8E10-058C7AAE8F72}"/>
                </a:ext>
              </a:extLst>
            </p:cNvPr>
            <p:cNvGrpSpPr/>
            <p:nvPr/>
          </p:nvGrpSpPr>
          <p:grpSpPr>
            <a:xfrm>
              <a:off x="8275634" y="1821173"/>
              <a:ext cx="274373" cy="274373"/>
              <a:chOff x="7439103" y="2621304"/>
              <a:chExt cx="274373" cy="274373"/>
            </a:xfrm>
            <a:solidFill>
              <a:srgbClr val="FFC305"/>
            </a:solidFill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A026F23D-C698-4BA1-A220-EFD9DFFBB0CE}"/>
                  </a:ext>
                </a:extLst>
              </p:cNvPr>
              <p:cNvSpPr/>
              <p:nvPr/>
            </p:nvSpPr>
            <p:spPr>
              <a:xfrm rot="8100000">
                <a:off x="7439103" y="2621304"/>
                <a:ext cx="274373" cy="274373"/>
              </a:xfrm>
              <a:prstGeom prst="teardrop">
                <a:avLst>
                  <a:gd name="adj" fmla="val 17000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17B91F9C-12F0-4260-84C8-9371C1FC007A}"/>
                  </a:ext>
                </a:extLst>
              </p:cNvPr>
              <p:cNvSpPr/>
              <p:nvPr/>
            </p:nvSpPr>
            <p:spPr>
              <a:xfrm>
                <a:off x="7500421" y="2689574"/>
                <a:ext cx="134482" cy="1344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221</cp:revision>
  <dcterms:modified xsi:type="dcterms:W3CDTF">2021-04-30T06:06:20Z</dcterms:modified>
</cp:coreProperties>
</file>