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handoutMasterIdLst>
    <p:handoutMasterId r:id="rId3"/>
  </p:handoutMasterIdLst>
  <p:sldIdLst>
    <p:sldId id="50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337"/>
    <a:srgbClr val="0A3A6A"/>
    <a:srgbClr val="83DAE1"/>
    <a:srgbClr val="FFB743"/>
    <a:srgbClr val="FEEC02"/>
    <a:srgbClr val="FFB43B"/>
    <a:srgbClr val="10B5C6"/>
    <a:srgbClr val="E87F74"/>
    <a:srgbClr val="7DD8DF"/>
    <a:srgbClr val="AFE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4A38BE-3512-400F-A8BC-221484AD06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3F367-108F-42A4-9223-77A128FEEE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1CDBE-7F26-423E-8668-A97F00F800B0}" type="datetimeFigureOut">
              <a:rPr lang="en-IN" smtClean="0"/>
              <a:t>16-04-2021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37CE7-95E6-4ED5-AEA0-7C95084CE9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F91EB-58A5-4FB0-9C6E-0E6FABFC6C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F19A-0F1D-4328-9B99-5CB361E836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935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10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342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3537CEC7-32BB-402D-B0CB-F0F0CF01A455}"/>
              </a:ext>
            </a:extLst>
          </p:cNvPr>
          <p:cNvSpPr/>
          <p:nvPr/>
        </p:nvSpPr>
        <p:spPr>
          <a:xfrm>
            <a:off x="-46911" y="-5962"/>
            <a:ext cx="10984787" cy="6863961"/>
          </a:xfrm>
          <a:custGeom>
            <a:avLst/>
            <a:gdLst>
              <a:gd name="connsiteX0" fmla="*/ 0 w 10984787"/>
              <a:gd name="connsiteY0" fmla="*/ 0 h 6858000"/>
              <a:gd name="connsiteX1" fmla="*/ 827314 w 10984787"/>
              <a:gd name="connsiteY1" fmla="*/ 5433 h 6858000"/>
              <a:gd name="connsiteX2" fmla="*/ 827314 w 10984787"/>
              <a:gd name="connsiteY2" fmla="*/ 0 h 6858000"/>
              <a:gd name="connsiteX3" fmla="*/ 2761082 w 10984787"/>
              <a:gd name="connsiteY3" fmla="*/ 12700 h 6858000"/>
              <a:gd name="connsiteX4" fmla="*/ 10984787 w 10984787"/>
              <a:gd name="connsiteY4" fmla="*/ 6858000 h 6858000"/>
              <a:gd name="connsiteX5" fmla="*/ 10157473 w 10984787"/>
              <a:gd name="connsiteY5" fmla="*/ 6858000 h 6858000"/>
              <a:gd name="connsiteX6" fmla="*/ 827314 w 10984787"/>
              <a:gd name="connsiteY6" fmla="*/ 6858000 h 6858000"/>
              <a:gd name="connsiteX7" fmla="*/ 0 w 10984787"/>
              <a:gd name="connsiteY7" fmla="*/ 6858000 h 6858000"/>
              <a:gd name="connsiteX0" fmla="*/ 0 w 10984787"/>
              <a:gd name="connsiteY0" fmla="*/ 5961 h 6863961"/>
              <a:gd name="connsiteX1" fmla="*/ 827314 w 10984787"/>
              <a:gd name="connsiteY1" fmla="*/ 11394 h 6863961"/>
              <a:gd name="connsiteX2" fmla="*/ 827314 w 10984787"/>
              <a:gd name="connsiteY2" fmla="*/ 5961 h 6863961"/>
              <a:gd name="connsiteX3" fmla="*/ 2733090 w 10984787"/>
              <a:gd name="connsiteY3" fmla="*/ 0 h 6863961"/>
              <a:gd name="connsiteX4" fmla="*/ 10984787 w 10984787"/>
              <a:gd name="connsiteY4" fmla="*/ 6863961 h 6863961"/>
              <a:gd name="connsiteX5" fmla="*/ 10157473 w 10984787"/>
              <a:gd name="connsiteY5" fmla="*/ 6863961 h 6863961"/>
              <a:gd name="connsiteX6" fmla="*/ 827314 w 10984787"/>
              <a:gd name="connsiteY6" fmla="*/ 6863961 h 6863961"/>
              <a:gd name="connsiteX7" fmla="*/ 0 w 10984787"/>
              <a:gd name="connsiteY7" fmla="*/ 6863961 h 6863961"/>
              <a:gd name="connsiteX8" fmla="*/ 0 w 10984787"/>
              <a:gd name="connsiteY8" fmla="*/ 5961 h 686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84787" h="6863961">
                <a:moveTo>
                  <a:pt x="0" y="5961"/>
                </a:moveTo>
                <a:lnTo>
                  <a:pt x="827314" y="11394"/>
                </a:lnTo>
                <a:lnTo>
                  <a:pt x="827314" y="5961"/>
                </a:lnTo>
                <a:lnTo>
                  <a:pt x="2733090" y="0"/>
                </a:lnTo>
                <a:lnTo>
                  <a:pt x="10984787" y="6863961"/>
                </a:lnTo>
                <a:lnTo>
                  <a:pt x="10157473" y="6863961"/>
                </a:lnTo>
                <a:lnTo>
                  <a:pt x="827314" y="6863961"/>
                </a:lnTo>
                <a:lnTo>
                  <a:pt x="0" y="6863961"/>
                </a:lnTo>
                <a:lnTo>
                  <a:pt x="0" y="5961"/>
                </a:lnTo>
                <a:close/>
              </a:path>
            </a:pathLst>
          </a:custGeom>
          <a:solidFill>
            <a:srgbClr val="FFB3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7E30A4E-9F16-49FE-B113-53A353579C31}"/>
              </a:ext>
            </a:extLst>
          </p:cNvPr>
          <p:cNvGrpSpPr/>
          <p:nvPr/>
        </p:nvGrpSpPr>
        <p:grpSpPr>
          <a:xfrm rot="180797">
            <a:off x="4029852" y="1276357"/>
            <a:ext cx="3866971" cy="2945634"/>
            <a:chOff x="3512656" y="1832085"/>
            <a:chExt cx="3866971" cy="2945634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FC084B19-8B52-4558-848E-32C11CB79A2B}"/>
                </a:ext>
              </a:extLst>
            </p:cNvPr>
            <p:cNvSpPr/>
            <p:nvPr/>
          </p:nvSpPr>
          <p:spPr>
            <a:xfrm>
              <a:off x="4480640" y="3195271"/>
              <a:ext cx="2781421" cy="1532357"/>
            </a:xfrm>
            <a:custGeom>
              <a:avLst/>
              <a:gdLst>
                <a:gd name="connsiteX0" fmla="*/ 2790563 w 2781420"/>
                <a:gd name="connsiteY0" fmla="*/ 1544847 h 1532356"/>
                <a:gd name="connsiteX1" fmla="*/ 707717 w 2781420"/>
                <a:gd name="connsiteY1" fmla="*/ 0 h 1532356"/>
                <a:gd name="connsiteX2" fmla="*/ 0 w 2781420"/>
                <a:gd name="connsiteY2" fmla="*/ 0 h 153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1420" h="1532356">
                  <a:moveTo>
                    <a:pt x="2790563" y="1544847"/>
                  </a:moveTo>
                  <a:lnTo>
                    <a:pt x="707717" y="0"/>
                  </a:lnTo>
                  <a:lnTo>
                    <a:pt x="0" y="0"/>
                  </a:lnTo>
                </a:path>
              </a:pathLst>
            </a:custGeom>
            <a:noFill/>
            <a:ln w="12874" cap="rnd">
              <a:solidFill>
                <a:srgbClr val="E87F7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13C5B2B-2CA8-4138-AC4B-27A335011B6C}"/>
                </a:ext>
              </a:extLst>
            </p:cNvPr>
            <p:cNvSpPr/>
            <p:nvPr/>
          </p:nvSpPr>
          <p:spPr>
            <a:xfrm>
              <a:off x="4443812" y="3156512"/>
              <a:ext cx="77262" cy="77262"/>
            </a:xfrm>
            <a:custGeom>
              <a:avLst/>
              <a:gdLst>
                <a:gd name="connsiteX0" fmla="*/ 38760 w 77261"/>
                <a:gd name="connsiteY0" fmla="*/ 0 h 77261"/>
                <a:gd name="connsiteX1" fmla="*/ 0 w 77261"/>
                <a:gd name="connsiteY1" fmla="*/ 38760 h 77261"/>
                <a:gd name="connsiteX2" fmla="*/ 38760 w 77261"/>
                <a:gd name="connsiteY2" fmla="*/ 77519 h 77261"/>
                <a:gd name="connsiteX3" fmla="*/ 77519 w 77261"/>
                <a:gd name="connsiteY3" fmla="*/ 38760 h 77261"/>
                <a:gd name="connsiteX4" fmla="*/ 38760 w 77261"/>
                <a:gd name="connsiteY4" fmla="*/ 0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1" h="77261">
                  <a:moveTo>
                    <a:pt x="38760" y="0"/>
                  </a:moveTo>
                  <a:cubicBezTo>
                    <a:pt x="17384" y="0"/>
                    <a:pt x="0" y="17384"/>
                    <a:pt x="0" y="38760"/>
                  </a:cubicBezTo>
                  <a:cubicBezTo>
                    <a:pt x="0" y="60135"/>
                    <a:pt x="17384" y="77519"/>
                    <a:pt x="38760" y="77519"/>
                  </a:cubicBezTo>
                  <a:cubicBezTo>
                    <a:pt x="60135" y="77519"/>
                    <a:pt x="77519" y="60135"/>
                    <a:pt x="77519" y="38760"/>
                  </a:cubicBezTo>
                  <a:cubicBezTo>
                    <a:pt x="77519" y="17384"/>
                    <a:pt x="60135" y="0"/>
                    <a:pt x="38760" y="0"/>
                  </a:cubicBezTo>
                  <a:close/>
                </a:path>
              </a:pathLst>
            </a:custGeom>
            <a:solidFill>
              <a:srgbClr val="7DD8DF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0A619A-D3EF-4EE8-B6B6-FFB7EFDA3262}"/>
                </a:ext>
              </a:extLst>
            </p:cNvPr>
            <p:cNvSpPr/>
            <p:nvPr/>
          </p:nvSpPr>
          <p:spPr>
            <a:xfrm>
              <a:off x="3549894" y="1869718"/>
              <a:ext cx="3695684" cy="2742790"/>
            </a:xfrm>
            <a:custGeom>
              <a:avLst/>
              <a:gdLst>
                <a:gd name="connsiteX0" fmla="*/ 3707144 w 3695683"/>
                <a:gd name="connsiteY0" fmla="*/ 2752061 h 2742789"/>
                <a:gd name="connsiteX1" fmla="*/ 0 w 3695683"/>
                <a:gd name="connsiteY1" fmla="*/ 0 h 274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95683" h="2742789">
                  <a:moveTo>
                    <a:pt x="3707144" y="2752061"/>
                  </a:moveTo>
                  <a:lnTo>
                    <a:pt x="0" y="0"/>
                  </a:lnTo>
                </a:path>
              </a:pathLst>
            </a:custGeom>
            <a:ln w="12874" cap="rnd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6FDE3E4-6796-49DA-B7E7-D2C3D0897F17}"/>
                </a:ext>
              </a:extLst>
            </p:cNvPr>
            <p:cNvSpPr/>
            <p:nvPr/>
          </p:nvSpPr>
          <p:spPr>
            <a:xfrm>
              <a:off x="3512656" y="1832085"/>
              <a:ext cx="77262" cy="77262"/>
            </a:xfrm>
            <a:custGeom>
              <a:avLst/>
              <a:gdLst>
                <a:gd name="connsiteX0" fmla="*/ 61834 w 77261"/>
                <a:gd name="connsiteY0" fmla="*/ 7630 h 77261"/>
                <a:gd name="connsiteX1" fmla="*/ 7622 w 77261"/>
                <a:gd name="connsiteY1" fmla="*/ 15614 h 77261"/>
                <a:gd name="connsiteX2" fmla="*/ 15734 w 77261"/>
                <a:gd name="connsiteY2" fmla="*/ 69826 h 77261"/>
                <a:gd name="connsiteX3" fmla="*/ 69946 w 77261"/>
                <a:gd name="connsiteY3" fmla="*/ 61842 h 77261"/>
                <a:gd name="connsiteX4" fmla="*/ 61834 w 77261"/>
                <a:gd name="connsiteY4" fmla="*/ 7630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1" h="77261">
                  <a:moveTo>
                    <a:pt x="61834" y="7630"/>
                  </a:moveTo>
                  <a:cubicBezTo>
                    <a:pt x="44707" y="-5118"/>
                    <a:pt x="20370" y="-1513"/>
                    <a:pt x="7622" y="15614"/>
                  </a:cubicBezTo>
                  <a:cubicBezTo>
                    <a:pt x="-5127" y="32869"/>
                    <a:pt x="-1521" y="57078"/>
                    <a:pt x="15734" y="69826"/>
                  </a:cubicBezTo>
                  <a:cubicBezTo>
                    <a:pt x="32860" y="82574"/>
                    <a:pt x="57198" y="78968"/>
                    <a:pt x="69946" y="61842"/>
                  </a:cubicBezTo>
                  <a:cubicBezTo>
                    <a:pt x="82565" y="44716"/>
                    <a:pt x="78960" y="20378"/>
                    <a:pt x="61834" y="7630"/>
                  </a:cubicBezTo>
                  <a:close/>
                </a:path>
              </a:pathLst>
            </a:custGeom>
            <a:solidFill>
              <a:srgbClr val="10B5C6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D3F965D7-5030-412C-B3D2-CC64695FEECA}"/>
                </a:ext>
              </a:extLst>
            </p:cNvPr>
            <p:cNvSpPr/>
            <p:nvPr/>
          </p:nvSpPr>
          <p:spPr>
            <a:xfrm>
              <a:off x="4476133" y="2451628"/>
              <a:ext cx="2820051" cy="2098942"/>
            </a:xfrm>
            <a:custGeom>
              <a:avLst/>
              <a:gdLst>
                <a:gd name="connsiteX0" fmla="*/ 2830096 w 2820051"/>
                <a:gd name="connsiteY0" fmla="*/ 2110274 h 2098942"/>
                <a:gd name="connsiteX1" fmla="*/ 0 w 2820051"/>
                <a:gd name="connsiteY1" fmla="*/ 0 h 2098942"/>
                <a:gd name="connsiteX2" fmla="*/ 1066726 w 2820051"/>
                <a:gd name="connsiteY2" fmla="*/ 0 h 209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20051" h="2098942">
                  <a:moveTo>
                    <a:pt x="2830096" y="2110274"/>
                  </a:moveTo>
                  <a:lnTo>
                    <a:pt x="0" y="0"/>
                  </a:lnTo>
                  <a:lnTo>
                    <a:pt x="1066726" y="0"/>
                  </a:lnTo>
                </a:path>
              </a:pathLst>
            </a:custGeom>
            <a:noFill/>
            <a:ln w="12874" cap="rnd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4DCAF47-29F3-4B72-8F73-65A578F7F42F}"/>
                </a:ext>
              </a:extLst>
            </p:cNvPr>
            <p:cNvSpPr/>
            <p:nvPr/>
          </p:nvSpPr>
          <p:spPr>
            <a:xfrm>
              <a:off x="5502168" y="2412739"/>
              <a:ext cx="77262" cy="77262"/>
            </a:xfrm>
            <a:custGeom>
              <a:avLst/>
              <a:gdLst>
                <a:gd name="connsiteX0" fmla="*/ 38760 w 77261"/>
                <a:gd name="connsiteY0" fmla="*/ 77519 h 77261"/>
                <a:gd name="connsiteX1" fmla="*/ 77519 w 77261"/>
                <a:gd name="connsiteY1" fmla="*/ 38760 h 77261"/>
                <a:gd name="connsiteX2" fmla="*/ 38760 w 77261"/>
                <a:gd name="connsiteY2" fmla="*/ 0 h 77261"/>
                <a:gd name="connsiteX3" fmla="*/ 0 w 77261"/>
                <a:gd name="connsiteY3" fmla="*/ 38760 h 77261"/>
                <a:gd name="connsiteX4" fmla="*/ 38760 w 77261"/>
                <a:gd name="connsiteY4" fmla="*/ 77519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1" h="77261">
                  <a:moveTo>
                    <a:pt x="38760" y="77519"/>
                  </a:moveTo>
                  <a:cubicBezTo>
                    <a:pt x="60135" y="77519"/>
                    <a:pt x="77519" y="60135"/>
                    <a:pt x="77519" y="38760"/>
                  </a:cubicBezTo>
                  <a:cubicBezTo>
                    <a:pt x="77519" y="17384"/>
                    <a:pt x="60135" y="0"/>
                    <a:pt x="38760" y="0"/>
                  </a:cubicBezTo>
                  <a:cubicBezTo>
                    <a:pt x="17384" y="0"/>
                    <a:pt x="0" y="17384"/>
                    <a:pt x="0" y="38760"/>
                  </a:cubicBezTo>
                  <a:cubicBezTo>
                    <a:pt x="0" y="60264"/>
                    <a:pt x="17384" y="77519"/>
                    <a:pt x="38760" y="77519"/>
                  </a:cubicBezTo>
                  <a:close/>
                </a:path>
              </a:pathLst>
            </a:custGeom>
            <a:solidFill>
              <a:srgbClr val="7DD8DF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A818B105-0035-4067-9A24-45EC6E478708}"/>
                </a:ext>
              </a:extLst>
            </p:cNvPr>
            <p:cNvSpPr/>
            <p:nvPr/>
          </p:nvSpPr>
          <p:spPr>
            <a:xfrm>
              <a:off x="5631155" y="4115636"/>
              <a:ext cx="1545145" cy="662083"/>
            </a:xfrm>
            <a:custGeom>
              <a:avLst/>
              <a:gdLst>
                <a:gd name="connsiteX0" fmla="*/ 2046147 w 2034557"/>
                <a:gd name="connsiteY0" fmla="*/ 900614 h 888509"/>
                <a:gd name="connsiteX1" fmla="*/ 837259 w 2034557"/>
                <a:gd name="connsiteY1" fmla="*/ 0 h 888509"/>
                <a:gd name="connsiteX2" fmla="*/ 0 w 2034557"/>
                <a:gd name="connsiteY2" fmla="*/ 0 h 888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4557" h="888509">
                  <a:moveTo>
                    <a:pt x="2046147" y="900614"/>
                  </a:moveTo>
                  <a:lnTo>
                    <a:pt x="837259" y="0"/>
                  </a:lnTo>
                  <a:lnTo>
                    <a:pt x="0" y="0"/>
                  </a:lnTo>
                </a:path>
              </a:pathLst>
            </a:custGeom>
            <a:noFill/>
            <a:ln w="12874" cap="rnd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C3670E2-740F-4EEB-9BEA-EA5C4EE9EEF7}"/>
                </a:ext>
              </a:extLst>
            </p:cNvPr>
            <p:cNvSpPr/>
            <p:nvPr/>
          </p:nvSpPr>
          <p:spPr>
            <a:xfrm>
              <a:off x="5599688" y="4090291"/>
              <a:ext cx="77262" cy="77262"/>
            </a:xfrm>
            <a:custGeom>
              <a:avLst/>
              <a:gdLst>
                <a:gd name="connsiteX0" fmla="*/ 38760 w 77261"/>
                <a:gd name="connsiteY0" fmla="*/ 0 h 77261"/>
                <a:gd name="connsiteX1" fmla="*/ 0 w 77261"/>
                <a:gd name="connsiteY1" fmla="*/ 38760 h 77261"/>
                <a:gd name="connsiteX2" fmla="*/ 38760 w 77261"/>
                <a:gd name="connsiteY2" fmla="*/ 77519 h 77261"/>
                <a:gd name="connsiteX3" fmla="*/ 77519 w 77261"/>
                <a:gd name="connsiteY3" fmla="*/ 38760 h 77261"/>
                <a:gd name="connsiteX4" fmla="*/ 38760 w 77261"/>
                <a:gd name="connsiteY4" fmla="*/ 0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1" h="77261">
                  <a:moveTo>
                    <a:pt x="38760" y="0"/>
                  </a:moveTo>
                  <a:cubicBezTo>
                    <a:pt x="17384" y="0"/>
                    <a:pt x="0" y="17384"/>
                    <a:pt x="0" y="38760"/>
                  </a:cubicBezTo>
                  <a:cubicBezTo>
                    <a:pt x="0" y="60135"/>
                    <a:pt x="17384" y="77519"/>
                    <a:pt x="38760" y="77519"/>
                  </a:cubicBezTo>
                  <a:cubicBezTo>
                    <a:pt x="60135" y="77519"/>
                    <a:pt x="77519" y="60135"/>
                    <a:pt x="77519" y="38760"/>
                  </a:cubicBezTo>
                  <a:cubicBezTo>
                    <a:pt x="77519" y="17384"/>
                    <a:pt x="60135" y="0"/>
                    <a:pt x="38760" y="0"/>
                  </a:cubicBezTo>
                  <a:close/>
                </a:path>
              </a:pathLst>
            </a:custGeom>
            <a:solidFill>
              <a:srgbClr val="10B5C6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6F6C0241-6181-4F79-876F-F560225C8D9D}"/>
                </a:ext>
              </a:extLst>
            </p:cNvPr>
            <p:cNvSpPr/>
            <p:nvPr/>
          </p:nvSpPr>
          <p:spPr>
            <a:xfrm>
              <a:off x="5963163" y="3443668"/>
              <a:ext cx="1416464" cy="1055910"/>
            </a:xfrm>
            <a:custGeom>
              <a:avLst/>
              <a:gdLst>
                <a:gd name="connsiteX0" fmla="*/ 1428955 w 1416464"/>
                <a:gd name="connsiteY0" fmla="*/ 1064666 h 1055909"/>
                <a:gd name="connsiteX1" fmla="*/ 0 w 1416464"/>
                <a:gd name="connsiteY1" fmla="*/ 0 h 1055909"/>
                <a:gd name="connsiteX2" fmla="*/ 753945 w 1416464"/>
                <a:gd name="connsiteY2" fmla="*/ 0 h 105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6464" h="1055909">
                  <a:moveTo>
                    <a:pt x="1428955" y="1064666"/>
                  </a:moveTo>
                  <a:lnTo>
                    <a:pt x="0" y="0"/>
                  </a:lnTo>
                  <a:lnTo>
                    <a:pt x="753945" y="0"/>
                  </a:lnTo>
                </a:path>
              </a:pathLst>
            </a:custGeom>
            <a:noFill/>
            <a:ln w="12874" cap="rnd">
              <a:solidFill>
                <a:srgbClr val="E87F7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248D566-4C35-4680-99BA-22C33A246B99}"/>
                </a:ext>
              </a:extLst>
            </p:cNvPr>
            <p:cNvSpPr/>
            <p:nvPr/>
          </p:nvSpPr>
          <p:spPr>
            <a:xfrm>
              <a:off x="6676417" y="3404908"/>
              <a:ext cx="77262" cy="77262"/>
            </a:xfrm>
            <a:custGeom>
              <a:avLst/>
              <a:gdLst>
                <a:gd name="connsiteX0" fmla="*/ 77519 w 77261"/>
                <a:gd name="connsiteY0" fmla="*/ 38760 h 77261"/>
                <a:gd name="connsiteX1" fmla="*/ 38760 w 77261"/>
                <a:gd name="connsiteY1" fmla="*/ 77519 h 77261"/>
                <a:gd name="connsiteX2" fmla="*/ 0 w 77261"/>
                <a:gd name="connsiteY2" fmla="*/ 38760 h 77261"/>
                <a:gd name="connsiteX3" fmla="*/ 38760 w 77261"/>
                <a:gd name="connsiteY3" fmla="*/ 0 h 77261"/>
                <a:gd name="connsiteX4" fmla="*/ 77519 w 77261"/>
                <a:gd name="connsiteY4" fmla="*/ 38760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1" h="77261">
                  <a:moveTo>
                    <a:pt x="77519" y="38760"/>
                  </a:moveTo>
                  <a:cubicBezTo>
                    <a:pt x="77519" y="60166"/>
                    <a:pt x="60166" y="77519"/>
                    <a:pt x="38760" y="77519"/>
                  </a:cubicBezTo>
                  <a:cubicBezTo>
                    <a:pt x="17353" y="77519"/>
                    <a:pt x="0" y="60166"/>
                    <a:pt x="0" y="38760"/>
                  </a:cubicBezTo>
                  <a:cubicBezTo>
                    <a:pt x="0" y="17353"/>
                    <a:pt x="17354" y="0"/>
                    <a:pt x="38760" y="0"/>
                  </a:cubicBezTo>
                  <a:cubicBezTo>
                    <a:pt x="60166" y="0"/>
                    <a:pt x="77519" y="17353"/>
                    <a:pt x="77519" y="38760"/>
                  </a:cubicBezTo>
                  <a:close/>
                </a:path>
              </a:pathLst>
            </a:custGeom>
            <a:solidFill>
              <a:srgbClr val="10B5C6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1B20137-4AB8-4071-BB20-0BC1CBCF7D3C}"/>
              </a:ext>
            </a:extLst>
          </p:cNvPr>
          <p:cNvGrpSpPr/>
          <p:nvPr/>
        </p:nvGrpSpPr>
        <p:grpSpPr>
          <a:xfrm>
            <a:off x="6989547" y="3577723"/>
            <a:ext cx="3250130" cy="2750172"/>
            <a:chOff x="6723883" y="3345872"/>
            <a:chExt cx="3250130" cy="2750172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E9192C2-46B4-4120-BDC4-EA5C6696AE9D}"/>
                </a:ext>
              </a:extLst>
            </p:cNvPr>
            <p:cNvSpPr/>
            <p:nvPr/>
          </p:nvSpPr>
          <p:spPr>
            <a:xfrm rot="180797">
              <a:off x="7803561" y="3742332"/>
              <a:ext cx="270416" cy="515078"/>
            </a:xfrm>
            <a:custGeom>
              <a:avLst/>
              <a:gdLst>
                <a:gd name="connsiteX0" fmla="*/ 212212 w 270415"/>
                <a:gd name="connsiteY0" fmla="*/ 524252 h 515077"/>
                <a:gd name="connsiteX1" fmla="*/ 275438 w 270415"/>
                <a:gd name="connsiteY1" fmla="*/ 82830 h 515077"/>
                <a:gd name="connsiteX2" fmla="*/ 251229 w 270415"/>
                <a:gd name="connsiteY2" fmla="*/ 26944 h 515077"/>
                <a:gd name="connsiteX3" fmla="*/ 213371 w 270415"/>
                <a:gd name="connsiteY3" fmla="*/ 3636 h 515077"/>
                <a:gd name="connsiteX4" fmla="*/ 179634 w 270415"/>
                <a:gd name="connsiteY4" fmla="*/ 12135 h 515077"/>
                <a:gd name="connsiteX5" fmla="*/ 0 w 270415"/>
                <a:gd name="connsiteY5" fmla="*/ 374621 h 515077"/>
                <a:gd name="connsiteX6" fmla="*/ 212212 w 270415"/>
                <a:gd name="connsiteY6" fmla="*/ 524252 h 515077"/>
                <a:gd name="connsiteX7" fmla="*/ 212212 w 270415"/>
                <a:gd name="connsiteY7" fmla="*/ 524252 h 51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415" h="515077">
                  <a:moveTo>
                    <a:pt x="212212" y="524252"/>
                  </a:moveTo>
                  <a:lnTo>
                    <a:pt x="275438" y="82830"/>
                  </a:lnTo>
                  <a:cubicBezTo>
                    <a:pt x="279945" y="61068"/>
                    <a:pt x="270287" y="38662"/>
                    <a:pt x="251229" y="26944"/>
                  </a:cubicBezTo>
                  <a:lnTo>
                    <a:pt x="213371" y="3636"/>
                  </a:lnTo>
                  <a:cubicBezTo>
                    <a:pt x="201782" y="-3575"/>
                    <a:pt x="186458" y="289"/>
                    <a:pt x="179634" y="12135"/>
                  </a:cubicBezTo>
                  <a:lnTo>
                    <a:pt x="0" y="374621"/>
                  </a:lnTo>
                  <a:lnTo>
                    <a:pt x="212212" y="524252"/>
                  </a:lnTo>
                  <a:lnTo>
                    <a:pt x="212212" y="524252"/>
                  </a:lnTo>
                  <a:close/>
                </a:path>
              </a:pathLst>
            </a:custGeom>
            <a:solidFill>
              <a:srgbClr val="F4F6F6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4811375-3F30-414A-AA7F-8CA4E3760D3C}"/>
                </a:ext>
              </a:extLst>
            </p:cNvPr>
            <p:cNvSpPr/>
            <p:nvPr/>
          </p:nvSpPr>
          <p:spPr>
            <a:xfrm rot="180797">
              <a:off x="7841079" y="3771962"/>
              <a:ext cx="231785" cy="489324"/>
            </a:xfrm>
            <a:custGeom>
              <a:avLst/>
              <a:gdLst>
                <a:gd name="connsiteX0" fmla="*/ 171521 w 231785"/>
                <a:gd name="connsiteY0" fmla="*/ 498177 h 489324"/>
                <a:gd name="connsiteX1" fmla="*/ 234747 w 231785"/>
                <a:gd name="connsiteY1" fmla="*/ 56755 h 489324"/>
                <a:gd name="connsiteX2" fmla="*/ 210538 w 231785"/>
                <a:gd name="connsiteY2" fmla="*/ 869 h 489324"/>
                <a:gd name="connsiteX3" fmla="*/ 203198 w 231785"/>
                <a:gd name="connsiteY3" fmla="*/ 3316 h 489324"/>
                <a:gd name="connsiteX4" fmla="*/ 175126 w 231785"/>
                <a:gd name="connsiteY4" fmla="*/ 12973 h 489324"/>
                <a:gd name="connsiteX5" fmla="*/ 0 w 231785"/>
                <a:gd name="connsiteY5" fmla="*/ 373142 h 489324"/>
                <a:gd name="connsiteX6" fmla="*/ 171521 w 231785"/>
                <a:gd name="connsiteY6" fmla="*/ 498177 h 489324"/>
                <a:gd name="connsiteX7" fmla="*/ 171521 w 231785"/>
                <a:gd name="connsiteY7" fmla="*/ 498177 h 489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1785" h="489324">
                  <a:moveTo>
                    <a:pt x="171521" y="498177"/>
                  </a:moveTo>
                  <a:lnTo>
                    <a:pt x="234747" y="56755"/>
                  </a:lnTo>
                  <a:cubicBezTo>
                    <a:pt x="239254" y="34993"/>
                    <a:pt x="229596" y="12587"/>
                    <a:pt x="210538" y="869"/>
                  </a:cubicBezTo>
                  <a:lnTo>
                    <a:pt x="203198" y="3316"/>
                  </a:lnTo>
                  <a:cubicBezTo>
                    <a:pt x="191609" y="-3895"/>
                    <a:pt x="181951" y="1255"/>
                    <a:pt x="175126" y="12973"/>
                  </a:cubicBezTo>
                  <a:lnTo>
                    <a:pt x="0" y="373142"/>
                  </a:lnTo>
                  <a:lnTo>
                    <a:pt x="171521" y="498177"/>
                  </a:lnTo>
                  <a:lnTo>
                    <a:pt x="171521" y="498177"/>
                  </a:lnTo>
                  <a:close/>
                </a:path>
              </a:pathLst>
            </a:custGeom>
            <a:solidFill>
              <a:srgbClr val="10B5C6"/>
            </a:solidFill>
            <a:ln w="12336" cap="flat">
              <a:solidFill>
                <a:srgbClr val="008D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F33A7694-11C1-4B64-8C43-3356EDE5C44D}"/>
                </a:ext>
              </a:extLst>
            </p:cNvPr>
            <p:cNvSpPr/>
            <p:nvPr/>
          </p:nvSpPr>
          <p:spPr>
            <a:xfrm rot="180797">
              <a:off x="7795808" y="3736370"/>
              <a:ext cx="283293" cy="527955"/>
            </a:xfrm>
            <a:custGeom>
              <a:avLst/>
              <a:gdLst>
                <a:gd name="connsiteX0" fmla="*/ 252775 w 283292"/>
                <a:gd name="connsiteY0" fmla="*/ 259213 h 527954"/>
                <a:gd name="connsiteX1" fmla="*/ 236549 w 283292"/>
                <a:gd name="connsiteY1" fmla="*/ 115249 h 527954"/>
                <a:gd name="connsiteX2" fmla="*/ 180020 w 283292"/>
                <a:gd name="connsiteY2" fmla="*/ 73785 h 527954"/>
                <a:gd name="connsiteX3" fmla="*/ 169718 w 283292"/>
                <a:gd name="connsiteY3" fmla="*/ 67475 h 527954"/>
                <a:gd name="connsiteX4" fmla="*/ 15452 w 283292"/>
                <a:gd name="connsiteY4" fmla="*/ 378711 h 527954"/>
                <a:gd name="connsiteX5" fmla="*/ 215431 w 283292"/>
                <a:gd name="connsiteY5" fmla="*/ 519714 h 527954"/>
                <a:gd name="connsiteX6" fmla="*/ 252775 w 283292"/>
                <a:gd name="connsiteY6" fmla="*/ 259213 h 527954"/>
                <a:gd name="connsiteX7" fmla="*/ 252775 w 283292"/>
                <a:gd name="connsiteY7" fmla="*/ 259213 h 527954"/>
                <a:gd name="connsiteX8" fmla="*/ 182209 w 283292"/>
                <a:gd name="connsiteY8" fmla="*/ 15066 h 527954"/>
                <a:gd name="connsiteX9" fmla="*/ 201009 w 283292"/>
                <a:gd name="connsiteY9" fmla="*/ 901 h 527954"/>
                <a:gd name="connsiteX10" fmla="*/ 224317 w 283292"/>
                <a:gd name="connsiteY10" fmla="*/ 4507 h 527954"/>
                <a:gd name="connsiteX11" fmla="*/ 262175 w 283292"/>
                <a:gd name="connsiteY11" fmla="*/ 27814 h 527954"/>
                <a:gd name="connsiteX12" fmla="*/ 289088 w 283292"/>
                <a:gd name="connsiteY12" fmla="*/ 89623 h 527954"/>
                <a:gd name="connsiteX13" fmla="*/ 224445 w 283292"/>
                <a:gd name="connsiteY13" fmla="*/ 540703 h 527954"/>
                <a:gd name="connsiteX14" fmla="*/ 0 w 283292"/>
                <a:gd name="connsiteY14" fmla="*/ 382446 h 527954"/>
                <a:gd name="connsiteX15" fmla="*/ 182209 w 283292"/>
                <a:gd name="connsiteY15" fmla="*/ 15066 h 527954"/>
                <a:gd name="connsiteX16" fmla="*/ 182209 w 283292"/>
                <a:gd name="connsiteY16" fmla="*/ 15066 h 527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3292" h="527954">
                  <a:moveTo>
                    <a:pt x="252775" y="259213"/>
                  </a:moveTo>
                  <a:cubicBezTo>
                    <a:pt x="252388" y="208735"/>
                    <a:pt x="247753" y="127868"/>
                    <a:pt x="236549" y="115249"/>
                  </a:cubicBezTo>
                  <a:cubicBezTo>
                    <a:pt x="220325" y="97092"/>
                    <a:pt x="180535" y="74042"/>
                    <a:pt x="180020" y="73785"/>
                  </a:cubicBezTo>
                  <a:lnTo>
                    <a:pt x="169718" y="67475"/>
                  </a:lnTo>
                  <a:lnTo>
                    <a:pt x="15452" y="378711"/>
                  </a:lnTo>
                  <a:lnTo>
                    <a:pt x="215431" y="519714"/>
                  </a:lnTo>
                  <a:lnTo>
                    <a:pt x="252775" y="259213"/>
                  </a:lnTo>
                  <a:lnTo>
                    <a:pt x="252775" y="259213"/>
                  </a:lnTo>
                  <a:close/>
                  <a:moveTo>
                    <a:pt x="182209" y="15066"/>
                  </a:moveTo>
                  <a:cubicBezTo>
                    <a:pt x="186329" y="7984"/>
                    <a:pt x="193026" y="2962"/>
                    <a:pt x="201009" y="901"/>
                  </a:cubicBezTo>
                  <a:cubicBezTo>
                    <a:pt x="208993" y="-1030"/>
                    <a:pt x="217234" y="129"/>
                    <a:pt x="224317" y="4507"/>
                  </a:cubicBezTo>
                  <a:lnTo>
                    <a:pt x="262175" y="27814"/>
                  </a:lnTo>
                  <a:cubicBezTo>
                    <a:pt x="283293" y="40820"/>
                    <a:pt x="294109" y="65801"/>
                    <a:pt x="289088" y="89623"/>
                  </a:cubicBezTo>
                  <a:lnTo>
                    <a:pt x="224445" y="540703"/>
                  </a:lnTo>
                  <a:lnTo>
                    <a:pt x="0" y="382446"/>
                  </a:lnTo>
                  <a:lnTo>
                    <a:pt x="182209" y="15066"/>
                  </a:lnTo>
                  <a:lnTo>
                    <a:pt x="182209" y="15066"/>
                  </a:lnTo>
                  <a:close/>
                </a:path>
              </a:pathLst>
            </a:custGeom>
            <a:solidFill>
              <a:srgbClr val="0A3A6A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9A19F3C2-7B07-4AE0-A3A8-71A2804003CA}"/>
                </a:ext>
              </a:extLst>
            </p:cNvPr>
            <p:cNvSpPr/>
            <p:nvPr/>
          </p:nvSpPr>
          <p:spPr>
            <a:xfrm rot="180797">
              <a:off x="9335477" y="4733716"/>
              <a:ext cx="412062" cy="347678"/>
            </a:xfrm>
            <a:custGeom>
              <a:avLst/>
              <a:gdLst>
                <a:gd name="connsiteX0" fmla="*/ 71994 w 412062"/>
                <a:gd name="connsiteY0" fmla="*/ 10606 h 347677"/>
                <a:gd name="connsiteX1" fmla="*/ 135992 w 412062"/>
                <a:gd name="connsiteY1" fmla="*/ 6485 h 347677"/>
                <a:gd name="connsiteX2" fmla="*/ 135992 w 412062"/>
                <a:gd name="connsiteY2" fmla="*/ 6485 h 347677"/>
                <a:gd name="connsiteX3" fmla="*/ 136250 w 412062"/>
                <a:gd name="connsiteY3" fmla="*/ 6614 h 347677"/>
                <a:gd name="connsiteX4" fmla="*/ 137409 w 412062"/>
                <a:gd name="connsiteY4" fmla="*/ 7257 h 347677"/>
                <a:gd name="connsiteX5" fmla="*/ 392115 w 412062"/>
                <a:gd name="connsiteY5" fmla="*/ 139761 h 347677"/>
                <a:gd name="connsiteX6" fmla="*/ 393274 w 412062"/>
                <a:gd name="connsiteY6" fmla="*/ 140534 h 347677"/>
                <a:gd name="connsiteX7" fmla="*/ 394819 w 412062"/>
                <a:gd name="connsiteY7" fmla="*/ 141564 h 347677"/>
                <a:gd name="connsiteX8" fmla="*/ 394819 w 412062"/>
                <a:gd name="connsiteY8" fmla="*/ 141693 h 347677"/>
                <a:gd name="connsiteX9" fmla="*/ 418512 w 412062"/>
                <a:gd name="connsiteY9" fmla="*/ 198867 h 347677"/>
                <a:gd name="connsiteX10" fmla="*/ 324897 w 412062"/>
                <a:gd name="connsiteY10" fmla="*/ 349655 h 347677"/>
                <a:gd name="connsiteX11" fmla="*/ 260126 w 412062"/>
                <a:gd name="connsiteY11" fmla="*/ 353390 h 347677"/>
                <a:gd name="connsiteX12" fmla="*/ 259868 w 412062"/>
                <a:gd name="connsiteY12" fmla="*/ 353776 h 347677"/>
                <a:gd name="connsiteX13" fmla="*/ 26409 w 412062"/>
                <a:gd name="connsiteY13" fmla="*/ 183414 h 347677"/>
                <a:gd name="connsiteX14" fmla="*/ 25508 w 412062"/>
                <a:gd name="connsiteY14" fmla="*/ 182899 h 347677"/>
                <a:gd name="connsiteX15" fmla="*/ 24220 w 412062"/>
                <a:gd name="connsiteY15" fmla="*/ 182127 h 347677"/>
                <a:gd name="connsiteX16" fmla="*/ 24220 w 412062"/>
                <a:gd name="connsiteY16" fmla="*/ 181998 h 347677"/>
                <a:gd name="connsiteX17" fmla="*/ 12 w 412062"/>
                <a:gd name="connsiteY17" fmla="*/ 124438 h 347677"/>
                <a:gd name="connsiteX18" fmla="*/ 71994 w 412062"/>
                <a:gd name="connsiteY18" fmla="*/ 10606 h 347677"/>
                <a:gd name="connsiteX19" fmla="*/ 71994 w 412062"/>
                <a:gd name="connsiteY19" fmla="*/ 10606 h 34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062" h="347677">
                  <a:moveTo>
                    <a:pt x="71994" y="10606"/>
                  </a:moveTo>
                  <a:cubicBezTo>
                    <a:pt x="97104" y="-2400"/>
                    <a:pt x="119639" y="-3044"/>
                    <a:pt x="135992" y="6485"/>
                  </a:cubicBezTo>
                  <a:lnTo>
                    <a:pt x="135992" y="6485"/>
                  </a:lnTo>
                  <a:lnTo>
                    <a:pt x="136250" y="6614"/>
                  </a:lnTo>
                  <a:cubicBezTo>
                    <a:pt x="136636" y="6871"/>
                    <a:pt x="137023" y="7129"/>
                    <a:pt x="137409" y="7257"/>
                  </a:cubicBezTo>
                  <a:lnTo>
                    <a:pt x="392115" y="139761"/>
                  </a:lnTo>
                  <a:cubicBezTo>
                    <a:pt x="392501" y="140019"/>
                    <a:pt x="392887" y="140277"/>
                    <a:pt x="393274" y="140534"/>
                  </a:cubicBezTo>
                  <a:lnTo>
                    <a:pt x="394819" y="141564"/>
                  </a:lnTo>
                  <a:lnTo>
                    <a:pt x="394819" y="141693"/>
                  </a:lnTo>
                  <a:cubicBezTo>
                    <a:pt x="409885" y="152123"/>
                    <a:pt x="418899" y="171825"/>
                    <a:pt x="418512" y="198867"/>
                  </a:cubicBezTo>
                  <a:cubicBezTo>
                    <a:pt x="417740" y="255783"/>
                    <a:pt x="375761" y="323258"/>
                    <a:pt x="324897" y="349655"/>
                  </a:cubicBezTo>
                  <a:cubicBezTo>
                    <a:pt x="299401" y="362919"/>
                    <a:pt x="276609" y="363305"/>
                    <a:pt x="260126" y="353390"/>
                  </a:cubicBezTo>
                  <a:lnTo>
                    <a:pt x="259868" y="353776"/>
                  </a:lnTo>
                  <a:lnTo>
                    <a:pt x="26409" y="183414"/>
                  </a:lnTo>
                  <a:cubicBezTo>
                    <a:pt x="26152" y="183286"/>
                    <a:pt x="25894" y="183028"/>
                    <a:pt x="25508" y="182899"/>
                  </a:cubicBezTo>
                  <a:lnTo>
                    <a:pt x="24220" y="182127"/>
                  </a:lnTo>
                  <a:lnTo>
                    <a:pt x="24220" y="181998"/>
                  </a:lnTo>
                  <a:cubicBezTo>
                    <a:pt x="8897" y="171696"/>
                    <a:pt x="-375" y="151866"/>
                    <a:pt x="12" y="124438"/>
                  </a:cubicBezTo>
                  <a:cubicBezTo>
                    <a:pt x="913" y="67779"/>
                    <a:pt x="21130" y="37132"/>
                    <a:pt x="71994" y="10606"/>
                  </a:cubicBezTo>
                  <a:lnTo>
                    <a:pt x="71994" y="10606"/>
                  </a:lnTo>
                  <a:close/>
                </a:path>
              </a:pathLst>
            </a:custGeom>
            <a:solidFill>
              <a:srgbClr val="7DD8DF"/>
            </a:solidFill>
            <a:ln w="12336" cap="flat">
              <a:solidFill>
                <a:srgbClr val="008D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200154D-C172-46C3-B1A0-99AD74D85984}"/>
                </a:ext>
              </a:extLst>
            </p:cNvPr>
            <p:cNvSpPr/>
            <p:nvPr/>
          </p:nvSpPr>
          <p:spPr>
            <a:xfrm rot="180797">
              <a:off x="9329405" y="4727751"/>
              <a:ext cx="424939" cy="360555"/>
            </a:xfrm>
            <a:custGeom>
              <a:avLst/>
              <a:gdLst>
                <a:gd name="connsiteX0" fmla="*/ 269263 w 424939"/>
                <a:gd name="connsiteY0" fmla="*/ 354353 h 360554"/>
                <a:gd name="connsiteX1" fmla="*/ 328111 w 424939"/>
                <a:gd name="connsiteY1" fmla="*/ 350490 h 360554"/>
                <a:gd name="connsiteX2" fmla="*/ 418507 w 424939"/>
                <a:gd name="connsiteY2" fmla="*/ 204852 h 360554"/>
                <a:gd name="connsiteX3" fmla="*/ 397389 w 424939"/>
                <a:gd name="connsiteY3" fmla="*/ 152700 h 360554"/>
                <a:gd name="connsiteX4" fmla="*/ 395586 w 424939"/>
                <a:gd name="connsiteY4" fmla="*/ 151413 h 360554"/>
                <a:gd name="connsiteX5" fmla="*/ 144357 w 424939"/>
                <a:gd name="connsiteY5" fmla="*/ 20583 h 360554"/>
                <a:gd name="connsiteX6" fmla="*/ 144228 w 424939"/>
                <a:gd name="connsiteY6" fmla="*/ 20712 h 360554"/>
                <a:gd name="connsiteX7" fmla="*/ 138949 w 424939"/>
                <a:gd name="connsiteY7" fmla="*/ 17621 h 360554"/>
                <a:gd name="connsiteX8" fmla="*/ 80745 w 424939"/>
                <a:gd name="connsiteY8" fmla="*/ 21870 h 360554"/>
                <a:gd name="connsiteX9" fmla="*/ 24988 w 424939"/>
                <a:gd name="connsiteY9" fmla="*/ 71318 h 360554"/>
                <a:gd name="connsiteX10" fmla="*/ 260507 w 424939"/>
                <a:gd name="connsiteY10" fmla="*/ 224038 h 360554"/>
                <a:gd name="connsiteX11" fmla="*/ 249433 w 424939"/>
                <a:gd name="connsiteY11" fmla="*/ 242581 h 360554"/>
                <a:gd name="connsiteX12" fmla="*/ 17519 w 424939"/>
                <a:gd name="connsiteY12" fmla="*/ 89732 h 360554"/>
                <a:gd name="connsiteX13" fmla="*/ 12883 w 424939"/>
                <a:gd name="connsiteY13" fmla="*/ 114971 h 360554"/>
                <a:gd name="connsiteX14" fmla="*/ 241964 w 424939"/>
                <a:gd name="connsiteY14" fmla="*/ 266146 h 360554"/>
                <a:gd name="connsiteX15" fmla="*/ 240033 w 424939"/>
                <a:gd name="connsiteY15" fmla="*/ 301043 h 360554"/>
                <a:gd name="connsiteX16" fmla="*/ 246085 w 424939"/>
                <a:gd name="connsiteY16" fmla="*/ 337999 h 360554"/>
                <a:gd name="connsiteX17" fmla="*/ 264885 w 424939"/>
                <a:gd name="connsiteY17" fmla="*/ 351778 h 360554"/>
                <a:gd name="connsiteX18" fmla="*/ 269263 w 424939"/>
                <a:gd name="connsiteY18" fmla="*/ 354353 h 360554"/>
                <a:gd name="connsiteX19" fmla="*/ 269263 w 424939"/>
                <a:gd name="connsiteY19" fmla="*/ 354353 h 360554"/>
                <a:gd name="connsiteX20" fmla="*/ 75208 w 424939"/>
                <a:gd name="connsiteY20" fmla="*/ 11311 h 360554"/>
                <a:gd name="connsiteX21" fmla="*/ 140623 w 424939"/>
                <a:gd name="connsiteY21" fmla="*/ 5130 h 360554"/>
                <a:gd name="connsiteX22" fmla="*/ 140880 w 424939"/>
                <a:gd name="connsiteY22" fmla="*/ 4873 h 360554"/>
                <a:gd name="connsiteX23" fmla="*/ 400866 w 424939"/>
                <a:gd name="connsiteY23" fmla="*/ 140724 h 360554"/>
                <a:gd name="connsiteX24" fmla="*/ 407562 w 424939"/>
                <a:gd name="connsiteY24" fmla="*/ 145103 h 360554"/>
                <a:gd name="connsiteX25" fmla="*/ 408978 w 424939"/>
                <a:gd name="connsiteY25" fmla="*/ 146777 h 360554"/>
                <a:gd name="connsiteX26" fmla="*/ 430483 w 424939"/>
                <a:gd name="connsiteY26" fmla="*/ 205238 h 360554"/>
                <a:gd name="connsiteX27" fmla="*/ 333648 w 424939"/>
                <a:gd name="connsiteY27" fmla="*/ 361307 h 360554"/>
                <a:gd name="connsiteX28" fmla="*/ 288321 w 424939"/>
                <a:gd name="connsiteY28" fmla="*/ 372510 h 360554"/>
                <a:gd name="connsiteX29" fmla="*/ 268104 w 424939"/>
                <a:gd name="connsiteY29" fmla="*/ 367617 h 360554"/>
                <a:gd name="connsiteX30" fmla="*/ 262567 w 424939"/>
                <a:gd name="connsiteY30" fmla="*/ 365170 h 360554"/>
                <a:gd name="connsiteX31" fmla="*/ 28207 w 424939"/>
                <a:gd name="connsiteY31" fmla="*/ 194293 h 360554"/>
                <a:gd name="connsiteX32" fmla="*/ 21897 w 424939"/>
                <a:gd name="connsiteY32" fmla="*/ 189528 h 360554"/>
                <a:gd name="connsiteX33" fmla="*/ 21897 w 424939"/>
                <a:gd name="connsiteY33" fmla="*/ 189528 h 360554"/>
                <a:gd name="connsiteX34" fmla="*/ 6 w 424939"/>
                <a:gd name="connsiteY34" fmla="*/ 130809 h 360554"/>
                <a:gd name="connsiteX35" fmla="*/ 75208 w 424939"/>
                <a:gd name="connsiteY35" fmla="*/ 11311 h 360554"/>
                <a:gd name="connsiteX36" fmla="*/ 75208 w 424939"/>
                <a:gd name="connsiteY36" fmla="*/ 11311 h 36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4939" h="360554">
                  <a:moveTo>
                    <a:pt x="269263" y="354353"/>
                  </a:moveTo>
                  <a:cubicBezTo>
                    <a:pt x="284458" y="363625"/>
                    <a:pt x="305319" y="362208"/>
                    <a:pt x="328111" y="350490"/>
                  </a:cubicBezTo>
                  <a:cubicBezTo>
                    <a:pt x="377172" y="324994"/>
                    <a:pt x="417735" y="259708"/>
                    <a:pt x="418507" y="204852"/>
                  </a:cubicBezTo>
                  <a:cubicBezTo>
                    <a:pt x="418893" y="180901"/>
                    <a:pt x="411296" y="162358"/>
                    <a:pt x="397389" y="152700"/>
                  </a:cubicBezTo>
                  <a:lnTo>
                    <a:pt x="395586" y="151413"/>
                  </a:lnTo>
                  <a:lnTo>
                    <a:pt x="144357" y="20583"/>
                  </a:lnTo>
                  <a:lnTo>
                    <a:pt x="144228" y="20712"/>
                  </a:lnTo>
                  <a:lnTo>
                    <a:pt x="138949" y="17621"/>
                  </a:lnTo>
                  <a:cubicBezTo>
                    <a:pt x="123754" y="8736"/>
                    <a:pt x="103022" y="10281"/>
                    <a:pt x="80745" y="21870"/>
                  </a:cubicBezTo>
                  <a:cubicBezTo>
                    <a:pt x="53446" y="36035"/>
                    <a:pt x="35675" y="51359"/>
                    <a:pt x="24988" y="71318"/>
                  </a:cubicBezTo>
                  <a:lnTo>
                    <a:pt x="260507" y="224038"/>
                  </a:lnTo>
                  <a:lnTo>
                    <a:pt x="249433" y="242581"/>
                  </a:lnTo>
                  <a:lnTo>
                    <a:pt x="17519" y="89732"/>
                  </a:lnTo>
                  <a:cubicBezTo>
                    <a:pt x="15201" y="97458"/>
                    <a:pt x="13785" y="105828"/>
                    <a:pt x="12883" y="114971"/>
                  </a:cubicBezTo>
                  <a:lnTo>
                    <a:pt x="241964" y="266146"/>
                  </a:lnTo>
                  <a:lnTo>
                    <a:pt x="240033" y="301043"/>
                  </a:lnTo>
                  <a:lnTo>
                    <a:pt x="246085" y="337999"/>
                  </a:lnTo>
                  <a:lnTo>
                    <a:pt x="264885" y="351778"/>
                  </a:lnTo>
                  <a:lnTo>
                    <a:pt x="269263" y="354353"/>
                  </a:lnTo>
                  <a:lnTo>
                    <a:pt x="269263" y="354353"/>
                  </a:lnTo>
                  <a:close/>
                  <a:moveTo>
                    <a:pt x="75208" y="11311"/>
                  </a:moveTo>
                  <a:cubicBezTo>
                    <a:pt x="99287" y="-1308"/>
                    <a:pt x="122337" y="-3368"/>
                    <a:pt x="140623" y="5130"/>
                  </a:cubicBezTo>
                  <a:lnTo>
                    <a:pt x="140880" y="4873"/>
                  </a:lnTo>
                  <a:lnTo>
                    <a:pt x="400866" y="140724"/>
                  </a:lnTo>
                  <a:lnTo>
                    <a:pt x="407562" y="145103"/>
                  </a:lnTo>
                  <a:lnTo>
                    <a:pt x="408978" y="146777"/>
                  </a:lnTo>
                  <a:cubicBezTo>
                    <a:pt x="423272" y="159396"/>
                    <a:pt x="430869" y="179870"/>
                    <a:pt x="430483" y="205238"/>
                  </a:cubicBezTo>
                  <a:cubicBezTo>
                    <a:pt x="429582" y="263957"/>
                    <a:pt x="386186" y="334008"/>
                    <a:pt x="333648" y="361307"/>
                  </a:cubicBezTo>
                  <a:cubicBezTo>
                    <a:pt x="317681" y="369548"/>
                    <a:pt x="302228" y="373411"/>
                    <a:pt x="288321" y="372510"/>
                  </a:cubicBezTo>
                  <a:cubicBezTo>
                    <a:pt x="281110" y="372123"/>
                    <a:pt x="274414" y="370450"/>
                    <a:pt x="268104" y="367617"/>
                  </a:cubicBezTo>
                  <a:lnTo>
                    <a:pt x="262567" y="365170"/>
                  </a:lnTo>
                  <a:lnTo>
                    <a:pt x="28207" y="194293"/>
                  </a:lnTo>
                  <a:lnTo>
                    <a:pt x="21897" y="189528"/>
                  </a:lnTo>
                  <a:lnTo>
                    <a:pt x="21897" y="189528"/>
                  </a:lnTo>
                  <a:cubicBezTo>
                    <a:pt x="7346" y="176909"/>
                    <a:pt x="-251" y="156434"/>
                    <a:pt x="6" y="130809"/>
                  </a:cubicBezTo>
                  <a:cubicBezTo>
                    <a:pt x="908" y="72348"/>
                    <a:pt x="22026" y="38997"/>
                    <a:pt x="75208" y="11311"/>
                  </a:cubicBezTo>
                  <a:lnTo>
                    <a:pt x="75208" y="11311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E25EF9E-6A1E-4343-9358-1BE8EA825875}"/>
                </a:ext>
              </a:extLst>
            </p:cNvPr>
            <p:cNvSpPr/>
            <p:nvPr/>
          </p:nvSpPr>
          <p:spPr>
            <a:xfrm rot="180797">
              <a:off x="9430952" y="4649895"/>
              <a:ext cx="193154" cy="218908"/>
            </a:xfrm>
            <a:custGeom>
              <a:avLst/>
              <a:gdLst>
                <a:gd name="connsiteX0" fmla="*/ 6696 w 193154"/>
                <a:gd name="connsiteY0" fmla="*/ 386 h 218908"/>
                <a:gd name="connsiteX1" fmla="*/ 123104 w 193154"/>
                <a:gd name="connsiteY1" fmla="*/ 72626 h 218908"/>
                <a:gd name="connsiteX2" fmla="*/ 176543 w 193154"/>
                <a:gd name="connsiteY2" fmla="*/ 171650 h 218908"/>
                <a:gd name="connsiteX3" fmla="*/ 198949 w 193154"/>
                <a:gd name="connsiteY3" fmla="*/ 212599 h 218908"/>
                <a:gd name="connsiteX4" fmla="*/ 198949 w 193154"/>
                <a:gd name="connsiteY4" fmla="*/ 212599 h 218908"/>
                <a:gd name="connsiteX5" fmla="*/ 193154 w 193154"/>
                <a:gd name="connsiteY5" fmla="*/ 224059 h 218908"/>
                <a:gd name="connsiteX6" fmla="*/ 179247 w 193154"/>
                <a:gd name="connsiteY6" fmla="*/ 227150 h 218908"/>
                <a:gd name="connsiteX7" fmla="*/ 167658 w 193154"/>
                <a:gd name="connsiteY7" fmla="*/ 224960 h 218908"/>
                <a:gd name="connsiteX8" fmla="*/ 46614 w 193154"/>
                <a:gd name="connsiteY8" fmla="*/ 151819 h 218908"/>
                <a:gd name="connsiteX9" fmla="*/ 5537 w 193154"/>
                <a:gd name="connsiteY9" fmla="*/ 84344 h 218908"/>
                <a:gd name="connsiteX10" fmla="*/ 0 w 193154"/>
                <a:gd name="connsiteY10" fmla="*/ 0 h 218908"/>
                <a:gd name="connsiteX11" fmla="*/ 6696 w 193154"/>
                <a:gd name="connsiteY11" fmla="*/ 386 h 218908"/>
                <a:gd name="connsiteX12" fmla="*/ 6696 w 193154"/>
                <a:gd name="connsiteY12" fmla="*/ 386 h 218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3154" h="218908">
                  <a:moveTo>
                    <a:pt x="6696" y="386"/>
                  </a:moveTo>
                  <a:cubicBezTo>
                    <a:pt x="10559" y="773"/>
                    <a:pt x="104046" y="5280"/>
                    <a:pt x="123104" y="72626"/>
                  </a:cubicBezTo>
                  <a:cubicBezTo>
                    <a:pt x="133663" y="109969"/>
                    <a:pt x="158386" y="145638"/>
                    <a:pt x="176543" y="171650"/>
                  </a:cubicBezTo>
                  <a:cubicBezTo>
                    <a:pt x="191738" y="193541"/>
                    <a:pt x="199078" y="204486"/>
                    <a:pt x="198949" y="212599"/>
                  </a:cubicBezTo>
                  <a:lnTo>
                    <a:pt x="198949" y="212599"/>
                  </a:lnTo>
                  <a:cubicBezTo>
                    <a:pt x="198820" y="218780"/>
                    <a:pt x="195730" y="222256"/>
                    <a:pt x="193154" y="224059"/>
                  </a:cubicBezTo>
                  <a:cubicBezTo>
                    <a:pt x="189162" y="226892"/>
                    <a:pt x="183883" y="227407"/>
                    <a:pt x="179247" y="227150"/>
                  </a:cubicBezTo>
                  <a:cubicBezTo>
                    <a:pt x="173839" y="226892"/>
                    <a:pt x="169203" y="225475"/>
                    <a:pt x="167658" y="224960"/>
                  </a:cubicBezTo>
                  <a:lnTo>
                    <a:pt x="46614" y="151819"/>
                  </a:lnTo>
                  <a:cubicBezTo>
                    <a:pt x="22664" y="137397"/>
                    <a:pt x="7340" y="112158"/>
                    <a:pt x="5537" y="84344"/>
                  </a:cubicBezTo>
                  <a:lnTo>
                    <a:pt x="0" y="0"/>
                  </a:lnTo>
                  <a:lnTo>
                    <a:pt x="6696" y="386"/>
                  </a:lnTo>
                  <a:lnTo>
                    <a:pt x="6696" y="386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B9F9A76-4D05-4381-87D9-EBE4A9C9DC1B}"/>
                </a:ext>
              </a:extLst>
            </p:cNvPr>
            <p:cNvSpPr/>
            <p:nvPr/>
          </p:nvSpPr>
          <p:spPr>
            <a:xfrm rot="180797">
              <a:off x="9559504" y="4867401"/>
              <a:ext cx="206031" cy="244662"/>
            </a:xfrm>
            <a:custGeom>
              <a:avLst/>
              <a:gdLst>
                <a:gd name="connsiteX0" fmla="*/ 199217 w 206031"/>
                <a:gd name="connsiteY0" fmla="*/ 63286 h 244662"/>
                <a:gd name="connsiteX1" fmla="*/ 183765 w 206031"/>
                <a:gd name="connsiteY1" fmla="*/ 84146 h 244662"/>
                <a:gd name="connsiteX2" fmla="*/ 183507 w 206031"/>
                <a:gd name="connsiteY2" fmla="*/ 85691 h 244662"/>
                <a:gd name="connsiteX3" fmla="*/ 94012 w 206031"/>
                <a:gd name="connsiteY3" fmla="*/ 217809 h 244662"/>
                <a:gd name="connsiteX4" fmla="*/ 82681 w 206031"/>
                <a:gd name="connsiteY4" fmla="*/ 222702 h 244662"/>
                <a:gd name="connsiteX5" fmla="*/ 81007 w 206031"/>
                <a:gd name="connsiteY5" fmla="*/ 223346 h 244662"/>
                <a:gd name="connsiteX6" fmla="*/ 71349 w 206031"/>
                <a:gd name="connsiteY6" fmla="*/ 236480 h 244662"/>
                <a:gd name="connsiteX7" fmla="*/ 47784 w 206031"/>
                <a:gd name="connsiteY7" fmla="*/ 226823 h 244662"/>
                <a:gd name="connsiteX8" fmla="*/ 34779 w 206031"/>
                <a:gd name="connsiteY8" fmla="*/ 221543 h 244662"/>
                <a:gd name="connsiteX9" fmla="*/ 11858 w 206031"/>
                <a:gd name="connsiteY9" fmla="*/ 167975 h 244662"/>
                <a:gd name="connsiteX10" fmla="*/ 102511 w 206031"/>
                <a:gd name="connsiteY10" fmla="*/ 21951 h 244662"/>
                <a:gd name="connsiteX11" fmla="*/ 102511 w 206031"/>
                <a:gd name="connsiteY11" fmla="*/ 21951 h 244662"/>
                <a:gd name="connsiteX12" fmla="*/ 171660 w 206031"/>
                <a:gd name="connsiteY12" fmla="*/ 27101 h 244662"/>
                <a:gd name="connsiteX13" fmla="*/ 172304 w 206031"/>
                <a:gd name="connsiteY13" fmla="*/ 27874 h 244662"/>
                <a:gd name="connsiteX14" fmla="*/ 199217 w 206031"/>
                <a:gd name="connsiteY14" fmla="*/ 63286 h 244662"/>
                <a:gd name="connsiteX15" fmla="*/ 199217 w 206031"/>
                <a:gd name="connsiteY15" fmla="*/ 63286 h 244662"/>
                <a:gd name="connsiteX16" fmla="*/ 73796 w 206031"/>
                <a:gd name="connsiteY16" fmla="*/ 251160 h 244662"/>
                <a:gd name="connsiteX17" fmla="*/ 88733 w 206031"/>
                <a:gd name="connsiteY17" fmla="*/ 233390 h 244662"/>
                <a:gd name="connsiteX18" fmla="*/ 99678 w 206031"/>
                <a:gd name="connsiteY18" fmla="*/ 228497 h 244662"/>
                <a:gd name="connsiteX19" fmla="*/ 195354 w 206031"/>
                <a:gd name="connsiteY19" fmla="*/ 88782 h 244662"/>
                <a:gd name="connsiteX20" fmla="*/ 214283 w 206031"/>
                <a:gd name="connsiteY20" fmla="*/ 63157 h 244662"/>
                <a:gd name="connsiteX21" fmla="*/ 177712 w 206031"/>
                <a:gd name="connsiteY21" fmla="*/ 15641 h 244662"/>
                <a:gd name="connsiteX22" fmla="*/ 177712 w 206031"/>
                <a:gd name="connsiteY22" fmla="*/ 15641 h 244662"/>
                <a:gd name="connsiteX23" fmla="*/ 97103 w 206031"/>
                <a:gd name="connsiteY23" fmla="*/ 11391 h 244662"/>
                <a:gd name="connsiteX24" fmla="*/ 97103 w 206031"/>
                <a:gd name="connsiteY24" fmla="*/ 11391 h 244662"/>
                <a:gd name="connsiteX25" fmla="*/ 11 w 206031"/>
                <a:gd name="connsiteY25" fmla="*/ 167846 h 244662"/>
                <a:gd name="connsiteX26" fmla="*/ 28469 w 206031"/>
                <a:gd name="connsiteY26" fmla="*/ 231716 h 244662"/>
                <a:gd name="connsiteX27" fmla="*/ 49201 w 206031"/>
                <a:gd name="connsiteY27" fmla="*/ 240344 h 244662"/>
                <a:gd name="connsiteX28" fmla="*/ 73796 w 206031"/>
                <a:gd name="connsiteY28" fmla="*/ 251160 h 244662"/>
                <a:gd name="connsiteX29" fmla="*/ 73796 w 206031"/>
                <a:gd name="connsiteY29" fmla="*/ 251160 h 24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06031" h="244662">
                  <a:moveTo>
                    <a:pt x="199217" y="63286"/>
                  </a:moveTo>
                  <a:lnTo>
                    <a:pt x="183765" y="84146"/>
                  </a:lnTo>
                  <a:lnTo>
                    <a:pt x="183507" y="85691"/>
                  </a:lnTo>
                  <a:cubicBezTo>
                    <a:pt x="176811" y="137972"/>
                    <a:pt x="138309" y="194759"/>
                    <a:pt x="94012" y="217809"/>
                  </a:cubicBezTo>
                  <a:cubicBezTo>
                    <a:pt x="90149" y="219740"/>
                    <a:pt x="86415" y="221414"/>
                    <a:pt x="82681" y="222702"/>
                  </a:cubicBezTo>
                  <a:lnTo>
                    <a:pt x="81007" y="223346"/>
                  </a:lnTo>
                  <a:lnTo>
                    <a:pt x="71349" y="236480"/>
                  </a:lnTo>
                  <a:lnTo>
                    <a:pt x="47784" y="226823"/>
                  </a:lnTo>
                  <a:cubicBezTo>
                    <a:pt x="42505" y="225535"/>
                    <a:pt x="38513" y="223861"/>
                    <a:pt x="34779" y="221543"/>
                  </a:cubicBezTo>
                  <a:cubicBezTo>
                    <a:pt x="19584" y="212143"/>
                    <a:pt x="11600" y="193085"/>
                    <a:pt x="11858" y="167975"/>
                  </a:cubicBezTo>
                  <a:cubicBezTo>
                    <a:pt x="12630" y="112990"/>
                    <a:pt x="53321" y="47576"/>
                    <a:pt x="102511" y="21951"/>
                  </a:cubicBezTo>
                  <a:lnTo>
                    <a:pt x="102511" y="21951"/>
                  </a:lnTo>
                  <a:cubicBezTo>
                    <a:pt x="131098" y="7142"/>
                    <a:pt x="156981" y="9074"/>
                    <a:pt x="171660" y="27101"/>
                  </a:cubicBezTo>
                  <a:lnTo>
                    <a:pt x="172304" y="27874"/>
                  </a:lnTo>
                  <a:lnTo>
                    <a:pt x="199217" y="63286"/>
                  </a:lnTo>
                  <a:lnTo>
                    <a:pt x="199217" y="63286"/>
                  </a:lnTo>
                  <a:close/>
                  <a:moveTo>
                    <a:pt x="73796" y="251160"/>
                  </a:moveTo>
                  <a:lnTo>
                    <a:pt x="88733" y="233390"/>
                  </a:lnTo>
                  <a:cubicBezTo>
                    <a:pt x="92725" y="231845"/>
                    <a:pt x="96330" y="230300"/>
                    <a:pt x="99678" y="228497"/>
                  </a:cubicBezTo>
                  <a:cubicBezTo>
                    <a:pt x="146808" y="204030"/>
                    <a:pt x="187628" y="144153"/>
                    <a:pt x="195354" y="88782"/>
                  </a:cubicBezTo>
                  <a:lnTo>
                    <a:pt x="214283" y="63157"/>
                  </a:lnTo>
                  <a:lnTo>
                    <a:pt x="177712" y="15641"/>
                  </a:lnTo>
                  <a:lnTo>
                    <a:pt x="177712" y="15641"/>
                  </a:lnTo>
                  <a:cubicBezTo>
                    <a:pt x="158783" y="-3546"/>
                    <a:pt x="129038" y="-5220"/>
                    <a:pt x="97103" y="11391"/>
                  </a:cubicBezTo>
                  <a:lnTo>
                    <a:pt x="97103" y="11391"/>
                  </a:lnTo>
                  <a:cubicBezTo>
                    <a:pt x="44436" y="38819"/>
                    <a:pt x="783" y="108999"/>
                    <a:pt x="11" y="167846"/>
                  </a:cubicBezTo>
                  <a:cubicBezTo>
                    <a:pt x="-376" y="197335"/>
                    <a:pt x="9668" y="219998"/>
                    <a:pt x="28469" y="231716"/>
                  </a:cubicBezTo>
                  <a:cubicBezTo>
                    <a:pt x="33362" y="234807"/>
                    <a:pt x="43663" y="239056"/>
                    <a:pt x="49201" y="240344"/>
                  </a:cubicBezTo>
                  <a:lnTo>
                    <a:pt x="73796" y="251160"/>
                  </a:lnTo>
                  <a:lnTo>
                    <a:pt x="73796" y="251160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EE293DC-20BB-45A3-92B3-9CD8BA0018DC}"/>
                </a:ext>
              </a:extLst>
            </p:cNvPr>
            <p:cNvSpPr/>
            <p:nvPr/>
          </p:nvSpPr>
          <p:spPr>
            <a:xfrm rot="180797">
              <a:off x="9609668" y="4914467"/>
              <a:ext cx="154523" cy="193154"/>
            </a:xfrm>
            <a:custGeom>
              <a:avLst/>
              <a:gdLst>
                <a:gd name="connsiteX0" fmla="*/ 12 w 154523"/>
                <a:gd name="connsiteY0" fmla="*/ 145916 h 193154"/>
                <a:gd name="connsiteX1" fmla="*/ 82038 w 154523"/>
                <a:gd name="connsiteY1" fmla="*/ 195750 h 193154"/>
                <a:gd name="connsiteX2" fmla="*/ 166768 w 154523"/>
                <a:gd name="connsiteY2" fmla="*/ 59383 h 193154"/>
                <a:gd name="connsiteX3" fmla="*/ 84742 w 154523"/>
                <a:gd name="connsiteY3" fmla="*/ 9549 h 193154"/>
                <a:gd name="connsiteX4" fmla="*/ 12 w 154523"/>
                <a:gd name="connsiteY4" fmla="*/ 145916 h 193154"/>
                <a:gd name="connsiteX5" fmla="*/ 12 w 154523"/>
                <a:gd name="connsiteY5" fmla="*/ 145916 h 193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523" h="193154">
                  <a:moveTo>
                    <a:pt x="12" y="145916"/>
                  </a:moveTo>
                  <a:cubicBezTo>
                    <a:pt x="-761" y="197295"/>
                    <a:pt x="35938" y="219572"/>
                    <a:pt x="82038" y="195750"/>
                  </a:cubicBezTo>
                  <a:cubicBezTo>
                    <a:pt x="128009" y="171799"/>
                    <a:pt x="165996" y="110762"/>
                    <a:pt x="166768" y="59383"/>
                  </a:cubicBezTo>
                  <a:cubicBezTo>
                    <a:pt x="167541" y="8004"/>
                    <a:pt x="130841" y="-14273"/>
                    <a:pt x="84742" y="9549"/>
                  </a:cubicBezTo>
                  <a:cubicBezTo>
                    <a:pt x="38643" y="33372"/>
                    <a:pt x="785" y="94537"/>
                    <a:pt x="12" y="145916"/>
                  </a:cubicBezTo>
                  <a:lnTo>
                    <a:pt x="12" y="145916"/>
                  </a:lnTo>
                  <a:close/>
                </a:path>
              </a:pathLst>
            </a:custGeom>
            <a:solidFill>
              <a:srgbClr val="7DD8DF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0E3750A0-0EC3-4AF2-A650-E96966378788}"/>
                </a:ext>
              </a:extLst>
            </p:cNvPr>
            <p:cNvSpPr/>
            <p:nvPr/>
          </p:nvSpPr>
          <p:spPr>
            <a:xfrm rot="180797">
              <a:off x="9626722" y="4912790"/>
              <a:ext cx="141646" cy="180277"/>
            </a:xfrm>
            <a:custGeom>
              <a:avLst/>
              <a:gdLst>
                <a:gd name="connsiteX0" fmla="*/ 9 w 141646"/>
                <a:gd name="connsiteY0" fmla="*/ 128438 h 180277"/>
                <a:gd name="connsiteX1" fmla="*/ 72120 w 141646"/>
                <a:gd name="connsiteY1" fmla="*/ 172220 h 180277"/>
                <a:gd name="connsiteX2" fmla="*/ 146549 w 141646"/>
                <a:gd name="connsiteY2" fmla="*/ 52207 h 180277"/>
                <a:gd name="connsiteX3" fmla="*/ 74438 w 141646"/>
                <a:gd name="connsiteY3" fmla="*/ 8425 h 180277"/>
                <a:gd name="connsiteX4" fmla="*/ 9 w 141646"/>
                <a:gd name="connsiteY4" fmla="*/ 128438 h 180277"/>
                <a:gd name="connsiteX5" fmla="*/ 9 w 141646"/>
                <a:gd name="connsiteY5" fmla="*/ 128438 h 18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646" h="180277">
                  <a:moveTo>
                    <a:pt x="9" y="128438"/>
                  </a:moveTo>
                  <a:cubicBezTo>
                    <a:pt x="-634" y="173636"/>
                    <a:pt x="31687" y="193209"/>
                    <a:pt x="72120" y="172220"/>
                  </a:cubicBezTo>
                  <a:cubicBezTo>
                    <a:pt x="112554" y="151230"/>
                    <a:pt x="145905" y="97405"/>
                    <a:pt x="146549" y="52207"/>
                  </a:cubicBezTo>
                  <a:cubicBezTo>
                    <a:pt x="147193" y="7009"/>
                    <a:pt x="114872" y="-12564"/>
                    <a:pt x="74438" y="8425"/>
                  </a:cubicBezTo>
                  <a:cubicBezTo>
                    <a:pt x="34005" y="29415"/>
                    <a:pt x="654" y="83240"/>
                    <a:pt x="9" y="128438"/>
                  </a:cubicBezTo>
                  <a:lnTo>
                    <a:pt x="9" y="128438"/>
                  </a:lnTo>
                  <a:close/>
                </a:path>
              </a:pathLst>
            </a:custGeom>
            <a:solidFill>
              <a:srgbClr val="FFB43B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0A4E000-4A10-4861-BF6B-49D88E1F47FC}"/>
                </a:ext>
              </a:extLst>
            </p:cNvPr>
            <p:cNvSpPr/>
            <p:nvPr/>
          </p:nvSpPr>
          <p:spPr>
            <a:xfrm rot="180797">
              <a:off x="9603597" y="4908399"/>
              <a:ext cx="167400" cy="206031"/>
            </a:xfrm>
            <a:custGeom>
              <a:avLst/>
              <a:gdLst>
                <a:gd name="connsiteX0" fmla="*/ 128523 w 167400"/>
                <a:gd name="connsiteY0" fmla="*/ 12032 h 206031"/>
                <a:gd name="connsiteX1" fmla="*/ 146294 w 167400"/>
                <a:gd name="connsiteY1" fmla="*/ 17440 h 206031"/>
                <a:gd name="connsiteX2" fmla="*/ 166768 w 167400"/>
                <a:gd name="connsiteY2" fmla="*/ 65343 h 206031"/>
                <a:gd name="connsiteX3" fmla="*/ 85385 w 167400"/>
                <a:gd name="connsiteY3" fmla="*/ 196559 h 206031"/>
                <a:gd name="connsiteX4" fmla="*/ 32719 w 167400"/>
                <a:gd name="connsiteY4" fmla="*/ 200035 h 206031"/>
                <a:gd name="connsiteX5" fmla="*/ 12244 w 167400"/>
                <a:gd name="connsiteY5" fmla="*/ 152133 h 206031"/>
                <a:gd name="connsiteX6" fmla="*/ 12244 w 167400"/>
                <a:gd name="connsiteY6" fmla="*/ 152133 h 206031"/>
                <a:gd name="connsiteX7" fmla="*/ 93627 w 167400"/>
                <a:gd name="connsiteY7" fmla="*/ 20917 h 206031"/>
                <a:gd name="connsiteX8" fmla="*/ 128523 w 167400"/>
                <a:gd name="connsiteY8" fmla="*/ 12032 h 206031"/>
                <a:gd name="connsiteX9" fmla="*/ 128523 w 167400"/>
                <a:gd name="connsiteY9" fmla="*/ 12032 h 206031"/>
                <a:gd name="connsiteX10" fmla="*/ 49588 w 167400"/>
                <a:gd name="connsiteY10" fmla="*/ 217291 h 206031"/>
                <a:gd name="connsiteX11" fmla="*/ 90923 w 167400"/>
                <a:gd name="connsiteY11" fmla="*/ 207118 h 206031"/>
                <a:gd name="connsiteX12" fmla="*/ 178743 w 167400"/>
                <a:gd name="connsiteY12" fmla="*/ 65471 h 206031"/>
                <a:gd name="connsiteX13" fmla="*/ 152603 w 167400"/>
                <a:gd name="connsiteY13" fmla="*/ 7268 h 206031"/>
                <a:gd name="connsiteX14" fmla="*/ 87961 w 167400"/>
                <a:gd name="connsiteY14" fmla="*/ 10358 h 206031"/>
                <a:gd name="connsiteX15" fmla="*/ 12 w 167400"/>
                <a:gd name="connsiteY15" fmla="*/ 152005 h 206031"/>
                <a:gd name="connsiteX16" fmla="*/ 12 w 167400"/>
                <a:gd name="connsiteY16" fmla="*/ 152005 h 206031"/>
                <a:gd name="connsiteX17" fmla="*/ 26152 w 167400"/>
                <a:gd name="connsiteY17" fmla="*/ 210208 h 206031"/>
                <a:gd name="connsiteX18" fmla="*/ 49588 w 167400"/>
                <a:gd name="connsiteY18" fmla="*/ 217291 h 206031"/>
                <a:gd name="connsiteX19" fmla="*/ 49588 w 167400"/>
                <a:gd name="connsiteY19" fmla="*/ 217291 h 206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7400" h="206031">
                  <a:moveTo>
                    <a:pt x="128523" y="12032"/>
                  </a:moveTo>
                  <a:cubicBezTo>
                    <a:pt x="135091" y="12418"/>
                    <a:pt x="141014" y="14221"/>
                    <a:pt x="146294" y="17440"/>
                  </a:cubicBezTo>
                  <a:cubicBezTo>
                    <a:pt x="159815" y="25682"/>
                    <a:pt x="167026" y="42679"/>
                    <a:pt x="166768" y="65343"/>
                  </a:cubicBezTo>
                  <a:cubicBezTo>
                    <a:pt x="165995" y="114661"/>
                    <a:pt x="129554" y="173509"/>
                    <a:pt x="85385" y="196559"/>
                  </a:cubicBezTo>
                  <a:cubicBezTo>
                    <a:pt x="65040" y="207118"/>
                    <a:pt x="46240" y="208406"/>
                    <a:pt x="32719" y="200035"/>
                  </a:cubicBezTo>
                  <a:cubicBezTo>
                    <a:pt x="19198" y="191794"/>
                    <a:pt x="11987" y="174797"/>
                    <a:pt x="12244" y="152133"/>
                  </a:cubicBezTo>
                  <a:lnTo>
                    <a:pt x="12244" y="152133"/>
                  </a:lnTo>
                  <a:cubicBezTo>
                    <a:pt x="13017" y="102815"/>
                    <a:pt x="49459" y="43967"/>
                    <a:pt x="93627" y="20917"/>
                  </a:cubicBezTo>
                  <a:cubicBezTo>
                    <a:pt x="106118" y="14350"/>
                    <a:pt x="118093" y="11388"/>
                    <a:pt x="128523" y="12032"/>
                  </a:cubicBezTo>
                  <a:lnTo>
                    <a:pt x="128523" y="12032"/>
                  </a:lnTo>
                  <a:close/>
                  <a:moveTo>
                    <a:pt x="49588" y="217291"/>
                  </a:moveTo>
                  <a:cubicBezTo>
                    <a:pt x="62207" y="218063"/>
                    <a:pt x="76372" y="214586"/>
                    <a:pt x="90923" y="207118"/>
                  </a:cubicBezTo>
                  <a:cubicBezTo>
                    <a:pt x="138567" y="182265"/>
                    <a:pt x="178100" y="118782"/>
                    <a:pt x="178743" y="65471"/>
                  </a:cubicBezTo>
                  <a:cubicBezTo>
                    <a:pt x="179130" y="38559"/>
                    <a:pt x="169859" y="17827"/>
                    <a:pt x="152603" y="7268"/>
                  </a:cubicBezTo>
                  <a:cubicBezTo>
                    <a:pt x="135220" y="-3420"/>
                    <a:pt x="112299" y="-2261"/>
                    <a:pt x="87961" y="10358"/>
                  </a:cubicBezTo>
                  <a:cubicBezTo>
                    <a:pt x="40316" y="35211"/>
                    <a:pt x="784" y="98694"/>
                    <a:pt x="12" y="152005"/>
                  </a:cubicBezTo>
                  <a:lnTo>
                    <a:pt x="12" y="152005"/>
                  </a:lnTo>
                  <a:cubicBezTo>
                    <a:pt x="-375" y="178917"/>
                    <a:pt x="8897" y="199649"/>
                    <a:pt x="26152" y="210208"/>
                  </a:cubicBezTo>
                  <a:cubicBezTo>
                    <a:pt x="33234" y="214458"/>
                    <a:pt x="41089" y="216776"/>
                    <a:pt x="49588" y="217291"/>
                  </a:cubicBezTo>
                  <a:lnTo>
                    <a:pt x="49588" y="217291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95CF1D3-58D4-4C2D-AA42-642DBCF0E2A6}"/>
                </a:ext>
              </a:extLst>
            </p:cNvPr>
            <p:cNvSpPr/>
            <p:nvPr/>
          </p:nvSpPr>
          <p:spPr>
            <a:xfrm rot="180797">
              <a:off x="9645253" y="4957468"/>
              <a:ext cx="103016" cy="115893"/>
            </a:xfrm>
            <a:custGeom>
              <a:avLst/>
              <a:gdLst>
                <a:gd name="connsiteX0" fmla="*/ 30012 w 103015"/>
                <a:gd name="connsiteY0" fmla="*/ 128162 h 115892"/>
                <a:gd name="connsiteX1" fmla="*/ 54607 w 103015"/>
                <a:gd name="connsiteY1" fmla="*/ 122110 h 115892"/>
                <a:gd name="connsiteX2" fmla="*/ 105985 w 103015"/>
                <a:gd name="connsiteY2" fmla="*/ 39311 h 115892"/>
                <a:gd name="connsiteX3" fmla="*/ 90147 w 103015"/>
                <a:gd name="connsiteY3" fmla="*/ 4414 h 115892"/>
                <a:gd name="connsiteX4" fmla="*/ 51387 w 103015"/>
                <a:gd name="connsiteY4" fmla="*/ 6088 h 115892"/>
                <a:gd name="connsiteX5" fmla="*/ 8 w 103015"/>
                <a:gd name="connsiteY5" fmla="*/ 88887 h 115892"/>
                <a:gd name="connsiteX6" fmla="*/ 15847 w 103015"/>
                <a:gd name="connsiteY6" fmla="*/ 123784 h 115892"/>
                <a:gd name="connsiteX7" fmla="*/ 30012 w 103015"/>
                <a:gd name="connsiteY7" fmla="*/ 128162 h 115892"/>
                <a:gd name="connsiteX8" fmla="*/ 30012 w 103015"/>
                <a:gd name="connsiteY8" fmla="*/ 128162 h 11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015" h="115892">
                  <a:moveTo>
                    <a:pt x="30012" y="128162"/>
                  </a:moveTo>
                  <a:cubicBezTo>
                    <a:pt x="37609" y="128677"/>
                    <a:pt x="45979" y="126617"/>
                    <a:pt x="54607" y="122110"/>
                  </a:cubicBezTo>
                  <a:cubicBezTo>
                    <a:pt x="82421" y="107559"/>
                    <a:pt x="105471" y="70473"/>
                    <a:pt x="105985" y="39311"/>
                  </a:cubicBezTo>
                  <a:cubicBezTo>
                    <a:pt x="106243" y="23215"/>
                    <a:pt x="100577" y="10853"/>
                    <a:pt x="90147" y="4414"/>
                  </a:cubicBezTo>
                  <a:cubicBezTo>
                    <a:pt x="79717" y="-2024"/>
                    <a:pt x="65938" y="-1380"/>
                    <a:pt x="51387" y="6088"/>
                  </a:cubicBezTo>
                  <a:cubicBezTo>
                    <a:pt x="23573" y="20639"/>
                    <a:pt x="395" y="57725"/>
                    <a:pt x="8" y="88887"/>
                  </a:cubicBezTo>
                  <a:cubicBezTo>
                    <a:pt x="-249" y="104983"/>
                    <a:pt x="5417" y="117345"/>
                    <a:pt x="15847" y="123784"/>
                  </a:cubicBezTo>
                  <a:cubicBezTo>
                    <a:pt x="20096" y="126359"/>
                    <a:pt x="24861" y="127904"/>
                    <a:pt x="30012" y="128162"/>
                  </a:cubicBezTo>
                  <a:lnTo>
                    <a:pt x="30012" y="12816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BEAC8173-AAAD-428E-B8B4-99DA9C5147F2}"/>
                </a:ext>
              </a:extLst>
            </p:cNvPr>
            <p:cNvSpPr/>
            <p:nvPr/>
          </p:nvSpPr>
          <p:spPr>
            <a:xfrm rot="180797">
              <a:off x="8800494" y="3943217"/>
              <a:ext cx="1043033" cy="1352079"/>
            </a:xfrm>
            <a:custGeom>
              <a:avLst/>
              <a:gdLst>
                <a:gd name="connsiteX0" fmla="*/ 966415 w 1043032"/>
                <a:gd name="connsiteY0" fmla="*/ 5091 h 1352079"/>
                <a:gd name="connsiteX1" fmla="*/ 1023203 w 1043032"/>
                <a:gd name="connsiteY1" fmla="*/ 40889 h 1352079"/>
                <a:gd name="connsiteX2" fmla="*/ 1041101 w 1043032"/>
                <a:gd name="connsiteY2" fmla="*/ 97419 h 1352079"/>
                <a:gd name="connsiteX3" fmla="*/ 510185 w 1043032"/>
                <a:gd name="connsiteY3" fmla="*/ 1359875 h 1352079"/>
                <a:gd name="connsiteX4" fmla="*/ 0 w 1043032"/>
                <a:gd name="connsiteY4" fmla="*/ 1008591 h 1352079"/>
                <a:gd name="connsiteX5" fmla="*/ 608822 w 1043032"/>
                <a:gd name="connsiteY5" fmla="*/ 455913 h 1352079"/>
                <a:gd name="connsiteX6" fmla="*/ 925080 w 1043032"/>
                <a:gd name="connsiteY6" fmla="*/ 13075 h 1352079"/>
                <a:gd name="connsiteX7" fmla="*/ 966415 w 1043032"/>
                <a:gd name="connsiteY7" fmla="*/ 5091 h 1352079"/>
                <a:gd name="connsiteX8" fmla="*/ 966415 w 1043032"/>
                <a:gd name="connsiteY8" fmla="*/ 5091 h 135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032" h="1352079">
                  <a:moveTo>
                    <a:pt x="966415" y="5091"/>
                  </a:moveTo>
                  <a:lnTo>
                    <a:pt x="1023203" y="40889"/>
                  </a:lnTo>
                  <a:cubicBezTo>
                    <a:pt x="1041616" y="53379"/>
                    <a:pt x="1049085" y="76815"/>
                    <a:pt x="1041101" y="97419"/>
                  </a:cubicBezTo>
                  <a:lnTo>
                    <a:pt x="510185" y="1359875"/>
                  </a:lnTo>
                  <a:lnTo>
                    <a:pt x="0" y="1008591"/>
                  </a:lnTo>
                  <a:lnTo>
                    <a:pt x="608822" y="455913"/>
                  </a:lnTo>
                  <a:lnTo>
                    <a:pt x="925080" y="13075"/>
                  </a:lnTo>
                  <a:cubicBezTo>
                    <a:pt x="934480" y="-575"/>
                    <a:pt x="952894" y="-4052"/>
                    <a:pt x="966415" y="5091"/>
                  </a:cubicBezTo>
                  <a:lnTo>
                    <a:pt x="966415" y="5091"/>
                  </a:lnTo>
                  <a:close/>
                </a:path>
              </a:pathLst>
            </a:custGeom>
            <a:solidFill>
              <a:srgbClr val="F4F6F6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A4DAE37-A979-4F46-B9FB-899C5721F097}"/>
                </a:ext>
              </a:extLst>
            </p:cNvPr>
            <p:cNvSpPr/>
            <p:nvPr/>
          </p:nvSpPr>
          <p:spPr>
            <a:xfrm rot="180797">
              <a:off x="8815482" y="4000034"/>
              <a:ext cx="1004402" cy="1339203"/>
            </a:xfrm>
            <a:custGeom>
              <a:avLst/>
              <a:gdLst>
                <a:gd name="connsiteX0" fmla="*/ 966286 w 1004401"/>
                <a:gd name="connsiteY0" fmla="*/ 5161 h 1339202"/>
                <a:gd name="connsiteX1" fmla="*/ 989336 w 1004401"/>
                <a:gd name="connsiteY1" fmla="*/ 20613 h 1339202"/>
                <a:gd name="connsiteX2" fmla="*/ 1007235 w 1004401"/>
                <a:gd name="connsiteY2" fmla="*/ 77143 h 1339202"/>
                <a:gd name="connsiteX3" fmla="*/ 476318 w 1004401"/>
                <a:gd name="connsiteY3" fmla="*/ 1339470 h 1339202"/>
                <a:gd name="connsiteX4" fmla="*/ 0 w 1004401"/>
                <a:gd name="connsiteY4" fmla="*/ 1008404 h 1339202"/>
                <a:gd name="connsiteX5" fmla="*/ 608822 w 1004401"/>
                <a:gd name="connsiteY5" fmla="*/ 455725 h 1339202"/>
                <a:gd name="connsiteX6" fmla="*/ 925080 w 1004401"/>
                <a:gd name="connsiteY6" fmla="*/ 12887 h 1339202"/>
                <a:gd name="connsiteX7" fmla="*/ 966286 w 1004401"/>
                <a:gd name="connsiteY7" fmla="*/ 5161 h 1339202"/>
                <a:gd name="connsiteX8" fmla="*/ 966286 w 1004401"/>
                <a:gd name="connsiteY8" fmla="*/ 5161 h 133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4401" h="1339202">
                  <a:moveTo>
                    <a:pt x="966286" y="5161"/>
                  </a:moveTo>
                  <a:lnTo>
                    <a:pt x="989336" y="20613"/>
                  </a:lnTo>
                  <a:cubicBezTo>
                    <a:pt x="1007750" y="33104"/>
                    <a:pt x="1015218" y="56540"/>
                    <a:pt x="1007235" y="77143"/>
                  </a:cubicBezTo>
                  <a:lnTo>
                    <a:pt x="476318" y="1339470"/>
                  </a:lnTo>
                  <a:lnTo>
                    <a:pt x="0" y="1008404"/>
                  </a:lnTo>
                  <a:lnTo>
                    <a:pt x="608822" y="455725"/>
                  </a:lnTo>
                  <a:lnTo>
                    <a:pt x="925080" y="12887"/>
                  </a:lnTo>
                  <a:cubicBezTo>
                    <a:pt x="934222" y="-505"/>
                    <a:pt x="952636" y="-4110"/>
                    <a:pt x="966286" y="5161"/>
                  </a:cubicBezTo>
                  <a:lnTo>
                    <a:pt x="966286" y="5161"/>
                  </a:lnTo>
                  <a:close/>
                </a:path>
              </a:pathLst>
            </a:custGeom>
            <a:solidFill>
              <a:srgbClr val="10B5C6"/>
            </a:solidFill>
            <a:ln w="12336" cap="flat">
              <a:solidFill>
                <a:srgbClr val="10B5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15117EA-3EDC-4EF7-8CBC-8D9A0867AC32}"/>
                </a:ext>
              </a:extLst>
            </p:cNvPr>
            <p:cNvSpPr/>
            <p:nvPr/>
          </p:nvSpPr>
          <p:spPr>
            <a:xfrm rot="180797">
              <a:off x="8790947" y="3937055"/>
              <a:ext cx="1055910" cy="1364956"/>
            </a:xfrm>
            <a:custGeom>
              <a:avLst/>
              <a:gdLst>
                <a:gd name="connsiteX0" fmla="*/ 958946 w 1055909"/>
                <a:gd name="connsiteY0" fmla="*/ 305842 h 1364956"/>
                <a:gd name="connsiteX1" fmla="*/ 974013 w 1055909"/>
                <a:gd name="connsiteY1" fmla="*/ 169861 h 1364956"/>
                <a:gd name="connsiteX2" fmla="*/ 886578 w 1055909"/>
                <a:gd name="connsiteY2" fmla="*/ 96720 h 1364956"/>
                <a:gd name="connsiteX3" fmla="*/ 623373 w 1055909"/>
                <a:gd name="connsiteY3" fmla="*/ 465259 h 1364956"/>
                <a:gd name="connsiteX4" fmla="*/ 19315 w 1055909"/>
                <a:gd name="connsiteY4" fmla="*/ 1013817 h 1364956"/>
                <a:gd name="connsiteX5" fmla="*/ 517138 w 1055909"/>
                <a:gd name="connsiteY5" fmla="*/ 1356601 h 1364956"/>
                <a:gd name="connsiteX6" fmla="*/ 958946 w 1055909"/>
                <a:gd name="connsiteY6" fmla="*/ 305842 h 1364956"/>
                <a:gd name="connsiteX7" fmla="*/ 958946 w 1055909"/>
                <a:gd name="connsiteY7" fmla="*/ 305842 h 1364956"/>
                <a:gd name="connsiteX8" fmla="*/ 613973 w 1055909"/>
                <a:gd name="connsiteY8" fmla="*/ 457790 h 1364956"/>
                <a:gd name="connsiteX9" fmla="*/ 929844 w 1055909"/>
                <a:gd name="connsiteY9" fmla="*/ 15595 h 1364956"/>
                <a:gd name="connsiteX10" fmla="*/ 952637 w 1055909"/>
                <a:gd name="connsiteY10" fmla="*/ 658 h 1364956"/>
                <a:gd name="connsiteX11" fmla="*/ 979292 w 1055909"/>
                <a:gd name="connsiteY11" fmla="*/ 6067 h 1364956"/>
                <a:gd name="connsiteX12" fmla="*/ 1036079 w 1055909"/>
                <a:gd name="connsiteY12" fmla="*/ 41865 h 1364956"/>
                <a:gd name="connsiteX13" fmla="*/ 1056167 w 1055909"/>
                <a:gd name="connsiteY13" fmla="*/ 105734 h 1364956"/>
                <a:gd name="connsiteX14" fmla="*/ 522418 w 1055909"/>
                <a:gd name="connsiteY14" fmla="*/ 1374886 h 1364956"/>
                <a:gd name="connsiteX15" fmla="*/ 0 w 1055909"/>
                <a:gd name="connsiteY15" fmla="*/ 1015104 h 1364956"/>
                <a:gd name="connsiteX16" fmla="*/ 613973 w 1055909"/>
                <a:gd name="connsiteY16" fmla="*/ 457790 h 1364956"/>
                <a:gd name="connsiteX17" fmla="*/ 613973 w 1055909"/>
                <a:gd name="connsiteY17" fmla="*/ 457790 h 136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5909" h="1364956">
                  <a:moveTo>
                    <a:pt x="958946" y="305842"/>
                  </a:moveTo>
                  <a:cubicBezTo>
                    <a:pt x="968861" y="263735"/>
                    <a:pt x="984314" y="188533"/>
                    <a:pt x="974013" y="169861"/>
                  </a:cubicBezTo>
                  <a:cubicBezTo>
                    <a:pt x="959461" y="143721"/>
                    <a:pt x="903704" y="107408"/>
                    <a:pt x="886578" y="96720"/>
                  </a:cubicBezTo>
                  <a:lnTo>
                    <a:pt x="623373" y="465259"/>
                  </a:lnTo>
                  <a:lnTo>
                    <a:pt x="19315" y="1013817"/>
                  </a:lnTo>
                  <a:lnTo>
                    <a:pt x="517138" y="1356601"/>
                  </a:lnTo>
                  <a:lnTo>
                    <a:pt x="958946" y="305842"/>
                  </a:lnTo>
                  <a:lnTo>
                    <a:pt x="958946" y="305842"/>
                  </a:lnTo>
                  <a:close/>
                  <a:moveTo>
                    <a:pt x="613973" y="457790"/>
                  </a:moveTo>
                  <a:lnTo>
                    <a:pt x="929844" y="15595"/>
                  </a:lnTo>
                  <a:cubicBezTo>
                    <a:pt x="935253" y="7741"/>
                    <a:pt x="943236" y="2461"/>
                    <a:pt x="952637" y="658"/>
                  </a:cubicBezTo>
                  <a:cubicBezTo>
                    <a:pt x="962037" y="-1144"/>
                    <a:pt x="971437" y="787"/>
                    <a:pt x="979292" y="6067"/>
                  </a:cubicBezTo>
                  <a:lnTo>
                    <a:pt x="1036079" y="41865"/>
                  </a:lnTo>
                  <a:cubicBezTo>
                    <a:pt x="1056940" y="55900"/>
                    <a:pt x="1065181" y="82169"/>
                    <a:pt x="1056167" y="105734"/>
                  </a:cubicBezTo>
                  <a:lnTo>
                    <a:pt x="522418" y="1374886"/>
                  </a:lnTo>
                  <a:lnTo>
                    <a:pt x="0" y="1015104"/>
                  </a:lnTo>
                  <a:lnTo>
                    <a:pt x="613973" y="457790"/>
                  </a:lnTo>
                  <a:lnTo>
                    <a:pt x="613973" y="457790"/>
                  </a:lnTo>
                  <a:close/>
                </a:path>
              </a:pathLst>
            </a:custGeom>
            <a:solidFill>
              <a:srgbClr val="0A3A6A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9FFE4B61-5983-4F65-9A7E-45C0F201D500}"/>
                </a:ext>
              </a:extLst>
            </p:cNvPr>
            <p:cNvSpPr/>
            <p:nvPr/>
          </p:nvSpPr>
          <p:spPr>
            <a:xfrm rot="180797">
              <a:off x="8130731" y="5478155"/>
              <a:ext cx="412062" cy="347678"/>
            </a:xfrm>
            <a:custGeom>
              <a:avLst/>
              <a:gdLst>
                <a:gd name="connsiteX0" fmla="*/ 71994 w 412062"/>
                <a:gd name="connsiteY0" fmla="*/ 10606 h 347677"/>
                <a:gd name="connsiteX1" fmla="*/ 135993 w 412062"/>
                <a:gd name="connsiteY1" fmla="*/ 6485 h 347677"/>
                <a:gd name="connsiteX2" fmla="*/ 135993 w 412062"/>
                <a:gd name="connsiteY2" fmla="*/ 6485 h 347677"/>
                <a:gd name="connsiteX3" fmla="*/ 136250 w 412062"/>
                <a:gd name="connsiteY3" fmla="*/ 6614 h 347677"/>
                <a:gd name="connsiteX4" fmla="*/ 137409 w 412062"/>
                <a:gd name="connsiteY4" fmla="*/ 7257 h 347677"/>
                <a:gd name="connsiteX5" fmla="*/ 392115 w 412062"/>
                <a:gd name="connsiteY5" fmla="*/ 139761 h 347677"/>
                <a:gd name="connsiteX6" fmla="*/ 393274 w 412062"/>
                <a:gd name="connsiteY6" fmla="*/ 140534 h 347677"/>
                <a:gd name="connsiteX7" fmla="*/ 394819 w 412062"/>
                <a:gd name="connsiteY7" fmla="*/ 141564 h 347677"/>
                <a:gd name="connsiteX8" fmla="*/ 394819 w 412062"/>
                <a:gd name="connsiteY8" fmla="*/ 141693 h 347677"/>
                <a:gd name="connsiteX9" fmla="*/ 418512 w 412062"/>
                <a:gd name="connsiteY9" fmla="*/ 198867 h 347677"/>
                <a:gd name="connsiteX10" fmla="*/ 324897 w 412062"/>
                <a:gd name="connsiteY10" fmla="*/ 349656 h 347677"/>
                <a:gd name="connsiteX11" fmla="*/ 260126 w 412062"/>
                <a:gd name="connsiteY11" fmla="*/ 353390 h 347677"/>
                <a:gd name="connsiteX12" fmla="*/ 259869 w 412062"/>
                <a:gd name="connsiteY12" fmla="*/ 353776 h 347677"/>
                <a:gd name="connsiteX13" fmla="*/ 26410 w 412062"/>
                <a:gd name="connsiteY13" fmla="*/ 183414 h 347677"/>
                <a:gd name="connsiteX14" fmla="*/ 25508 w 412062"/>
                <a:gd name="connsiteY14" fmla="*/ 182899 h 347677"/>
                <a:gd name="connsiteX15" fmla="*/ 24220 w 412062"/>
                <a:gd name="connsiteY15" fmla="*/ 182127 h 347677"/>
                <a:gd name="connsiteX16" fmla="*/ 24220 w 412062"/>
                <a:gd name="connsiteY16" fmla="*/ 181998 h 347677"/>
                <a:gd name="connsiteX17" fmla="*/ 12 w 412062"/>
                <a:gd name="connsiteY17" fmla="*/ 124438 h 347677"/>
                <a:gd name="connsiteX18" fmla="*/ 71994 w 412062"/>
                <a:gd name="connsiteY18" fmla="*/ 10606 h 347677"/>
                <a:gd name="connsiteX19" fmla="*/ 71994 w 412062"/>
                <a:gd name="connsiteY19" fmla="*/ 10606 h 34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062" h="347677">
                  <a:moveTo>
                    <a:pt x="71994" y="10606"/>
                  </a:moveTo>
                  <a:cubicBezTo>
                    <a:pt x="97104" y="-2400"/>
                    <a:pt x="119639" y="-3044"/>
                    <a:pt x="135993" y="6485"/>
                  </a:cubicBezTo>
                  <a:lnTo>
                    <a:pt x="135993" y="6485"/>
                  </a:lnTo>
                  <a:lnTo>
                    <a:pt x="136250" y="6614"/>
                  </a:lnTo>
                  <a:cubicBezTo>
                    <a:pt x="136636" y="6871"/>
                    <a:pt x="137023" y="7129"/>
                    <a:pt x="137409" y="7257"/>
                  </a:cubicBezTo>
                  <a:lnTo>
                    <a:pt x="392115" y="139761"/>
                  </a:lnTo>
                  <a:cubicBezTo>
                    <a:pt x="392501" y="140019"/>
                    <a:pt x="392887" y="140277"/>
                    <a:pt x="393274" y="140534"/>
                  </a:cubicBezTo>
                  <a:lnTo>
                    <a:pt x="394819" y="141564"/>
                  </a:lnTo>
                  <a:lnTo>
                    <a:pt x="394819" y="141693"/>
                  </a:lnTo>
                  <a:cubicBezTo>
                    <a:pt x="409885" y="152123"/>
                    <a:pt x="418899" y="171825"/>
                    <a:pt x="418512" y="198867"/>
                  </a:cubicBezTo>
                  <a:cubicBezTo>
                    <a:pt x="417740" y="255783"/>
                    <a:pt x="375761" y="323258"/>
                    <a:pt x="324897" y="349656"/>
                  </a:cubicBezTo>
                  <a:cubicBezTo>
                    <a:pt x="299401" y="362919"/>
                    <a:pt x="276609" y="363305"/>
                    <a:pt x="260126" y="353390"/>
                  </a:cubicBezTo>
                  <a:lnTo>
                    <a:pt x="259869" y="353776"/>
                  </a:lnTo>
                  <a:lnTo>
                    <a:pt x="26410" y="183414"/>
                  </a:lnTo>
                  <a:cubicBezTo>
                    <a:pt x="26152" y="183286"/>
                    <a:pt x="25894" y="183028"/>
                    <a:pt x="25508" y="182899"/>
                  </a:cubicBezTo>
                  <a:lnTo>
                    <a:pt x="24220" y="182127"/>
                  </a:lnTo>
                  <a:lnTo>
                    <a:pt x="24220" y="181998"/>
                  </a:lnTo>
                  <a:cubicBezTo>
                    <a:pt x="8897" y="171696"/>
                    <a:pt x="-375" y="151866"/>
                    <a:pt x="12" y="124438"/>
                  </a:cubicBezTo>
                  <a:cubicBezTo>
                    <a:pt x="1042" y="67779"/>
                    <a:pt x="21130" y="37132"/>
                    <a:pt x="71994" y="10606"/>
                  </a:cubicBezTo>
                  <a:lnTo>
                    <a:pt x="71994" y="10606"/>
                  </a:lnTo>
                  <a:close/>
                </a:path>
              </a:pathLst>
            </a:custGeom>
            <a:solidFill>
              <a:srgbClr val="7DD8DF"/>
            </a:solidFill>
            <a:ln w="12336" cap="flat">
              <a:solidFill>
                <a:srgbClr val="008D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5EC84D70-33D5-4CD3-B5B1-1071DAA11531}"/>
                </a:ext>
              </a:extLst>
            </p:cNvPr>
            <p:cNvSpPr/>
            <p:nvPr/>
          </p:nvSpPr>
          <p:spPr>
            <a:xfrm rot="180797">
              <a:off x="8124907" y="5472240"/>
              <a:ext cx="424939" cy="360555"/>
            </a:xfrm>
            <a:custGeom>
              <a:avLst/>
              <a:gdLst>
                <a:gd name="connsiteX0" fmla="*/ 269142 w 424939"/>
                <a:gd name="connsiteY0" fmla="*/ 354316 h 360554"/>
                <a:gd name="connsiteX1" fmla="*/ 327990 w 424939"/>
                <a:gd name="connsiteY1" fmla="*/ 350453 h 360554"/>
                <a:gd name="connsiteX2" fmla="*/ 418386 w 424939"/>
                <a:gd name="connsiteY2" fmla="*/ 204814 h 360554"/>
                <a:gd name="connsiteX3" fmla="*/ 397268 w 424939"/>
                <a:gd name="connsiteY3" fmla="*/ 152663 h 360554"/>
                <a:gd name="connsiteX4" fmla="*/ 395465 w 424939"/>
                <a:gd name="connsiteY4" fmla="*/ 151375 h 360554"/>
                <a:gd name="connsiteX5" fmla="*/ 144236 w 424939"/>
                <a:gd name="connsiteY5" fmla="*/ 20545 h 360554"/>
                <a:gd name="connsiteX6" fmla="*/ 144107 w 424939"/>
                <a:gd name="connsiteY6" fmla="*/ 20674 h 360554"/>
                <a:gd name="connsiteX7" fmla="*/ 138828 w 424939"/>
                <a:gd name="connsiteY7" fmla="*/ 17584 h 360554"/>
                <a:gd name="connsiteX8" fmla="*/ 80624 w 424939"/>
                <a:gd name="connsiteY8" fmla="*/ 21833 h 360554"/>
                <a:gd name="connsiteX9" fmla="*/ 24866 w 424939"/>
                <a:gd name="connsiteY9" fmla="*/ 71281 h 360554"/>
                <a:gd name="connsiteX10" fmla="*/ 260386 w 424939"/>
                <a:gd name="connsiteY10" fmla="*/ 224001 h 360554"/>
                <a:gd name="connsiteX11" fmla="*/ 249312 w 424939"/>
                <a:gd name="connsiteY11" fmla="*/ 242544 h 360554"/>
                <a:gd name="connsiteX12" fmla="*/ 17398 w 424939"/>
                <a:gd name="connsiteY12" fmla="*/ 89694 h 360554"/>
                <a:gd name="connsiteX13" fmla="*/ 12762 w 424939"/>
                <a:gd name="connsiteY13" fmla="*/ 114934 h 360554"/>
                <a:gd name="connsiteX14" fmla="*/ 241843 w 424939"/>
                <a:gd name="connsiteY14" fmla="*/ 266109 h 360554"/>
                <a:gd name="connsiteX15" fmla="*/ 239912 w 424939"/>
                <a:gd name="connsiteY15" fmla="*/ 301005 h 360554"/>
                <a:gd name="connsiteX16" fmla="*/ 245964 w 424939"/>
                <a:gd name="connsiteY16" fmla="*/ 337962 h 360554"/>
                <a:gd name="connsiteX17" fmla="*/ 264764 w 424939"/>
                <a:gd name="connsiteY17" fmla="*/ 351740 h 360554"/>
                <a:gd name="connsiteX18" fmla="*/ 269142 w 424939"/>
                <a:gd name="connsiteY18" fmla="*/ 354316 h 360554"/>
                <a:gd name="connsiteX19" fmla="*/ 269142 w 424939"/>
                <a:gd name="connsiteY19" fmla="*/ 354316 h 360554"/>
                <a:gd name="connsiteX20" fmla="*/ 75086 w 424939"/>
                <a:gd name="connsiteY20" fmla="*/ 11274 h 360554"/>
                <a:gd name="connsiteX21" fmla="*/ 140502 w 424939"/>
                <a:gd name="connsiteY21" fmla="*/ 5093 h 360554"/>
                <a:gd name="connsiteX22" fmla="*/ 140759 w 424939"/>
                <a:gd name="connsiteY22" fmla="*/ 4835 h 360554"/>
                <a:gd name="connsiteX23" fmla="*/ 400745 w 424939"/>
                <a:gd name="connsiteY23" fmla="*/ 140687 h 360554"/>
                <a:gd name="connsiteX24" fmla="*/ 407440 w 424939"/>
                <a:gd name="connsiteY24" fmla="*/ 145066 h 360554"/>
                <a:gd name="connsiteX25" fmla="*/ 408857 w 424939"/>
                <a:gd name="connsiteY25" fmla="*/ 146611 h 360554"/>
                <a:gd name="connsiteX26" fmla="*/ 430361 w 424939"/>
                <a:gd name="connsiteY26" fmla="*/ 205072 h 360554"/>
                <a:gd name="connsiteX27" fmla="*/ 333527 w 424939"/>
                <a:gd name="connsiteY27" fmla="*/ 361141 h 360554"/>
                <a:gd name="connsiteX28" fmla="*/ 288200 w 424939"/>
                <a:gd name="connsiteY28" fmla="*/ 372344 h 360554"/>
                <a:gd name="connsiteX29" fmla="*/ 267983 w 424939"/>
                <a:gd name="connsiteY29" fmla="*/ 367321 h 360554"/>
                <a:gd name="connsiteX30" fmla="*/ 262446 w 424939"/>
                <a:gd name="connsiteY30" fmla="*/ 364875 h 360554"/>
                <a:gd name="connsiteX31" fmla="*/ 28086 w 424939"/>
                <a:gd name="connsiteY31" fmla="*/ 193998 h 360554"/>
                <a:gd name="connsiteX32" fmla="*/ 21776 w 424939"/>
                <a:gd name="connsiteY32" fmla="*/ 189233 h 360554"/>
                <a:gd name="connsiteX33" fmla="*/ 21776 w 424939"/>
                <a:gd name="connsiteY33" fmla="*/ 189233 h 360554"/>
                <a:gd name="connsiteX34" fmla="*/ 14 w 424939"/>
                <a:gd name="connsiteY34" fmla="*/ 130515 h 360554"/>
                <a:gd name="connsiteX35" fmla="*/ 75086 w 424939"/>
                <a:gd name="connsiteY35" fmla="*/ 11274 h 360554"/>
                <a:gd name="connsiteX36" fmla="*/ 75086 w 424939"/>
                <a:gd name="connsiteY36" fmla="*/ 11274 h 36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4939" h="360554">
                  <a:moveTo>
                    <a:pt x="269142" y="354316"/>
                  </a:moveTo>
                  <a:cubicBezTo>
                    <a:pt x="284337" y="363587"/>
                    <a:pt x="305197" y="362171"/>
                    <a:pt x="327990" y="350453"/>
                  </a:cubicBezTo>
                  <a:cubicBezTo>
                    <a:pt x="377051" y="324957"/>
                    <a:pt x="417613" y="259670"/>
                    <a:pt x="418386" y="204814"/>
                  </a:cubicBezTo>
                  <a:cubicBezTo>
                    <a:pt x="418772" y="180863"/>
                    <a:pt x="411175" y="162321"/>
                    <a:pt x="397268" y="152663"/>
                  </a:cubicBezTo>
                  <a:lnTo>
                    <a:pt x="395465" y="151375"/>
                  </a:lnTo>
                  <a:lnTo>
                    <a:pt x="144236" y="20545"/>
                  </a:lnTo>
                  <a:lnTo>
                    <a:pt x="144107" y="20674"/>
                  </a:lnTo>
                  <a:lnTo>
                    <a:pt x="138828" y="17584"/>
                  </a:lnTo>
                  <a:cubicBezTo>
                    <a:pt x="123633" y="8699"/>
                    <a:pt x="102901" y="10244"/>
                    <a:pt x="80624" y="21833"/>
                  </a:cubicBezTo>
                  <a:cubicBezTo>
                    <a:pt x="53324" y="35998"/>
                    <a:pt x="35555" y="51321"/>
                    <a:pt x="24866" y="71281"/>
                  </a:cubicBezTo>
                  <a:lnTo>
                    <a:pt x="260386" y="224001"/>
                  </a:lnTo>
                  <a:lnTo>
                    <a:pt x="249312" y="242544"/>
                  </a:lnTo>
                  <a:lnTo>
                    <a:pt x="17398" y="89694"/>
                  </a:lnTo>
                  <a:cubicBezTo>
                    <a:pt x="15080" y="97421"/>
                    <a:pt x="13664" y="105791"/>
                    <a:pt x="12762" y="114934"/>
                  </a:cubicBezTo>
                  <a:lnTo>
                    <a:pt x="241843" y="266109"/>
                  </a:lnTo>
                  <a:lnTo>
                    <a:pt x="239912" y="301005"/>
                  </a:lnTo>
                  <a:lnTo>
                    <a:pt x="245964" y="337962"/>
                  </a:lnTo>
                  <a:lnTo>
                    <a:pt x="264764" y="351740"/>
                  </a:lnTo>
                  <a:lnTo>
                    <a:pt x="269142" y="354316"/>
                  </a:lnTo>
                  <a:lnTo>
                    <a:pt x="269142" y="354316"/>
                  </a:lnTo>
                  <a:close/>
                  <a:moveTo>
                    <a:pt x="75086" y="11274"/>
                  </a:moveTo>
                  <a:cubicBezTo>
                    <a:pt x="99295" y="-1217"/>
                    <a:pt x="122216" y="-3406"/>
                    <a:pt x="140502" y="5093"/>
                  </a:cubicBezTo>
                  <a:lnTo>
                    <a:pt x="140759" y="4835"/>
                  </a:lnTo>
                  <a:lnTo>
                    <a:pt x="400745" y="140687"/>
                  </a:lnTo>
                  <a:lnTo>
                    <a:pt x="407440" y="145066"/>
                  </a:lnTo>
                  <a:lnTo>
                    <a:pt x="408857" y="146611"/>
                  </a:lnTo>
                  <a:cubicBezTo>
                    <a:pt x="423150" y="159230"/>
                    <a:pt x="430748" y="179705"/>
                    <a:pt x="430361" y="205072"/>
                  </a:cubicBezTo>
                  <a:cubicBezTo>
                    <a:pt x="429460" y="263791"/>
                    <a:pt x="386065" y="333842"/>
                    <a:pt x="333527" y="361141"/>
                  </a:cubicBezTo>
                  <a:cubicBezTo>
                    <a:pt x="317560" y="369382"/>
                    <a:pt x="302107" y="373245"/>
                    <a:pt x="288200" y="372344"/>
                  </a:cubicBezTo>
                  <a:cubicBezTo>
                    <a:pt x="280989" y="371957"/>
                    <a:pt x="274293" y="370283"/>
                    <a:pt x="267983" y="367321"/>
                  </a:cubicBezTo>
                  <a:lnTo>
                    <a:pt x="262446" y="364875"/>
                  </a:lnTo>
                  <a:lnTo>
                    <a:pt x="28086" y="193998"/>
                  </a:lnTo>
                  <a:lnTo>
                    <a:pt x="21776" y="189233"/>
                  </a:lnTo>
                  <a:lnTo>
                    <a:pt x="21776" y="189233"/>
                  </a:lnTo>
                  <a:cubicBezTo>
                    <a:pt x="7225" y="176614"/>
                    <a:pt x="-372" y="156140"/>
                    <a:pt x="14" y="130515"/>
                  </a:cubicBezTo>
                  <a:cubicBezTo>
                    <a:pt x="787" y="72311"/>
                    <a:pt x="21905" y="38959"/>
                    <a:pt x="75086" y="11274"/>
                  </a:cubicBezTo>
                  <a:lnTo>
                    <a:pt x="75086" y="11274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29CC62C-C3AA-4B24-AA42-1CBEB5C7606D}"/>
                </a:ext>
              </a:extLst>
            </p:cNvPr>
            <p:cNvSpPr/>
            <p:nvPr/>
          </p:nvSpPr>
          <p:spPr>
            <a:xfrm rot="180797">
              <a:off x="8226334" y="5394341"/>
              <a:ext cx="193154" cy="218908"/>
            </a:xfrm>
            <a:custGeom>
              <a:avLst/>
              <a:gdLst>
                <a:gd name="connsiteX0" fmla="*/ 6696 w 193154"/>
                <a:gd name="connsiteY0" fmla="*/ 386 h 218908"/>
                <a:gd name="connsiteX1" fmla="*/ 123104 w 193154"/>
                <a:gd name="connsiteY1" fmla="*/ 72626 h 218908"/>
                <a:gd name="connsiteX2" fmla="*/ 176543 w 193154"/>
                <a:gd name="connsiteY2" fmla="*/ 171650 h 218908"/>
                <a:gd name="connsiteX3" fmla="*/ 198949 w 193154"/>
                <a:gd name="connsiteY3" fmla="*/ 212599 h 218908"/>
                <a:gd name="connsiteX4" fmla="*/ 198949 w 193154"/>
                <a:gd name="connsiteY4" fmla="*/ 212599 h 218908"/>
                <a:gd name="connsiteX5" fmla="*/ 193154 w 193154"/>
                <a:gd name="connsiteY5" fmla="*/ 224059 h 218908"/>
                <a:gd name="connsiteX6" fmla="*/ 179247 w 193154"/>
                <a:gd name="connsiteY6" fmla="*/ 227150 h 218908"/>
                <a:gd name="connsiteX7" fmla="*/ 167658 w 193154"/>
                <a:gd name="connsiteY7" fmla="*/ 224960 h 218908"/>
                <a:gd name="connsiteX8" fmla="*/ 46614 w 193154"/>
                <a:gd name="connsiteY8" fmla="*/ 151819 h 218908"/>
                <a:gd name="connsiteX9" fmla="*/ 5537 w 193154"/>
                <a:gd name="connsiteY9" fmla="*/ 84344 h 218908"/>
                <a:gd name="connsiteX10" fmla="*/ 0 w 193154"/>
                <a:gd name="connsiteY10" fmla="*/ 0 h 218908"/>
                <a:gd name="connsiteX11" fmla="*/ 6696 w 193154"/>
                <a:gd name="connsiteY11" fmla="*/ 386 h 218908"/>
                <a:gd name="connsiteX12" fmla="*/ 6696 w 193154"/>
                <a:gd name="connsiteY12" fmla="*/ 386 h 218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3154" h="218908">
                  <a:moveTo>
                    <a:pt x="6696" y="386"/>
                  </a:moveTo>
                  <a:cubicBezTo>
                    <a:pt x="10559" y="773"/>
                    <a:pt x="104046" y="5280"/>
                    <a:pt x="123104" y="72626"/>
                  </a:cubicBezTo>
                  <a:cubicBezTo>
                    <a:pt x="133663" y="109969"/>
                    <a:pt x="158387" y="145639"/>
                    <a:pt x="176543" y="171650"/>
                  </a:cubicBezTo>
                  <a:cubicBezTo>
                    <a:pt x="191738" y="193541"/>
                    <a:pt x="199078" y="204486"/>
                    <a:pt x="198949" y="212599"/>
                  </a:cubicBezTo>
                  <a:lnTo>
                    <a:pt x="198949" y="212599"/>
                  </a:lnTo>
                  <a:cubicBezTo>
                    <a:pt x="198820" y="218780"/>
                    <a:pt x="195730" y="222256"/>
                    <a:pt x="193154" y="224059"/>
                  </a:cubicBezTo>
                  <a:cubicBezTo>
                    <a:pt x="189162" y="226892"/>
                    <a:pt x="184012" y="227407"/>
                    <a:pt x="179247" y="227150"/>
                  </a:cubicBezTo>
                  <a:cubicBezTo>
                    <a:pt x="173839" y="226892"/>
                    <a:pt x="169203" y="225475"/>
                    <a:pt x="167658" y="224960"/>
                  </a:cubicBezTo>
                  <a:lnTo>
                    <a:pt x="46614" y="151819"/>
                  </a:lnTo>
                  <a:cubicBezTo>
                    <a:pt x="22664" y="137397"/>
                    <a:pt x="7340" y="112158"/>
                    <a:pt x="5537" y="84344"/>
                  </a:cubicBezTo>
                  <a:lnTo>
                    <a:pt x="0" y="0"/>
                  </a:lnTo>
                  <a:lnTo>
                    <a:pt x="6696" y="386"/>
                  </a:lnTo>
                  <a:lnTo>
                    <a:pt x="6696" y="386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8A67E7A-63AD-48B5-8A12-F53C0CDF0F20}"/>
                </a:ext>
              </a:extLst>
            </p:cNvPr>
            <p:cNvSpPr/>
            <p:nvPr/>
          </p:nvSpPr>
          <p:spPr>
            <a:xfrm rot="180797">
              <a:off x="8354762" y="5611769"/>
              <a:ext cx="206031" cy="244662"/>
            </a:xfrm>
            <a:custGeom>
              <a:avLst/>
              <a:gdLst>
                <a:gd name="connsiteX0" fmla="*/ 199346 w 206031"/>
                <a:gd name="connsiteY0" fmla="*/ 63358 h 244662"/>
                <a:gd name="connsiteX1" fmla="*/ 183894 w 206031"/>
                <a:gd name="connsiteY1" fmla="*/ 84219 h 244662"/>
                <a:gd name="connsiteX2" fmla="*/ 183636 w 206031"/>
                <a:gd name="connsiteY2" fmla="*/ 85764 h 244662"/>
                <a:gd name="connsiteX3" fmla="*/ 94142 w 206031"/>
                <a:gd name="connsiteY3" fmla="*/ 217881 h 244662"/>
                <a:gd name="connsiteX4" fmla="*/ 82810 w 206031"/>
                <a:gd name="connsiteY4" fmla="*/ 222775 h 244662"/>
                <a:gd name="connsiteX5" fmla="*/ 81136 w 206031"/>
                <a:gd name="connsiteY5" fmla="*/ 223418 h 244662"/>
                <a:gd name="connsiteX6" fmla="*/ 71478 w 206031"/>
                <a:gd name="connsiteY6" fmla="*/ 236553 h 244662"/>
                <a:gd name="connsiteX7" fmla="*/ 47913 w 206031"/>
                <a:gd name="connsiteY7" fmla="*/ 226895 h 244662"/>
                <a:gd name="connsiteX8" fmla="*/ 34908 w 206031"/>
                <a:gd name="connsiteY8" fmla="*/ 221616 h 244662"/>
                <a:gd name="connsiteX9" fmla="*/ 11987 w 206031"/>
                <a:gd name="connsiteY9" fmla="*/ 168048 h 244662"/>
                <a:gd name="connsiteX10" fmla="*/ 102640 w 206031"/>
                <a:gd name="connsiteY10" fmla="*/ 22023 h 244662"/>
                <a:gd name="connsiteX11" fmla="*/ 102640 w 206031"/>
                <a:gd name="connsiteY11" fmla="*/ 22023 h 244662"/>
                <a:gd name="connsiteX12" fmla="*/ 171790 w 206031"/>
                <a:gd name="connsiteY12" fmla="*/ 27174 h 244662"/>
                <a:gd name="connsiteX13" fmla="*/ 172433 w 206031"/>
                <a:gd name="connsiteY13" fmla="*/ 27946 h 244662"/>
                <a:gd name="connsiteX14" fmla="*/ 199346 w 206031"/>
                <a:gd name="connsiteY14" fmla="*/ 63358 h 244662"/>
                <a:gd name="connsiteX15" fmla="*/ 199346 w 206031"/>
                <a:gd name="connsiteY15" fmla="*/ 63358 h 244662"/>
                <a:gd name="connsiteX16" fmla="*/ 73796 w 206031"/>
                <a:gd name="connsiteY16" fmla="*/ 251233 h 244662"/>
                <a:gd name="connsiteX17" fmla="*/ 88733 w 206031"/>
                <a:gd name="connsiteY17" fmla="*/ 233462 h 244662"/>
                <a:gd name="connsiteX18" fmla="*/ 99679 w 206031"/>
                <a:gd name="connsiteY18" fmla="*/ 228569 h 244662"/>
                <a:gd name="connsiteX19" fmla="*/ 195354 w 206031"/>
                <a:gd name="connsiteY19" fmla="*/ 88854 h 244662"/>
                <a:gd name="connsiteX20" fmla="*/ 214283 w 206031"/>
                <a:gd name="connsiteY20" fmla="*/ 63229 h 244662"/>
                <a:gd name="connsiteX21" fmla="*/ 177713 w 206031"/>
                <a:gd name="connsiteY21" fmla="*/ 15713 h 244662"/>
                <a:gd name="connsiteX22" fmla="*/ 177713 w 206031"/>
                <a:gd name="connsiteY22" fmla="*/ 15713 h 244662"/>
                <a:gd name="connsiteX23" fmla="*/ 97103 w 206031"/>
                <a:gd name="connsiteY23" fmla="*/ 11335 h 244662"/>
                <a:gd name="connsiteX24" fmla="*/ 97103 w 206031"/>
                <a:gd name="connsiteY24" fmla="*/ 11335 h 244662"/>
                <a:gd name="connsiteX25" fmla="*/ 11 w 206031"/>
                <a:gd name="connsiteY25" fmla="*/ 167790 h 244662"/>
                <a:gd name="connsiteX26" fmla="*/ 28469 w 206031"/>
                <a:gd name="connsiteY26" fmla="*/ 231660 h 244662"/>
                <a:gd name="connsiteX27" fmla="*/ 49201 w 206031"/>
                <a:gd name="connsiteY27" fmla="*/ 240287 h 244662"/>
                <a:gd name="connsiteX28" fmla="*/ 73796 w 206031"/>
                <a:gd name="connsiteY28" fmla="*/ 251233 h 244662"/>
                <a:gd name="connsiteX29" fmla="*/ 73796 w 206031"/>
                <a:gd name="connsiteY29" fmla="*/ 251233 h 24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06031" h="244662">
                  <a:moveTo>
                    <a:pt x="199346" y="63358"/>
                  </a:moveTo>
                  <a:lnTo>
                    <a:pt x="183894" y="84219"/>
                  </a:lnTo>
                  <a:lnTo>
                    <a:pt x="183636" y="85764"/>
                  </a:lnTo>
                  <a:cubicBezTo>
                    <a:pt x="176940" y="138044"/>
                    <a:pt x="138438" y="194831"/>
                    <a:pt x="94142" y="217881"/>
                  </a:cubicBezTo>
                  <a:cubicBezTo>
                    <a:pt x="90278" y="219942"/>
                    <a:pt x="86544" y="221487"/>
                    <a:pt x="82810" y="222775"/>
                  </a:cubicBezTo>
                  <a:lnTo>
                    <a:pt x="81136" y="223418"/>
                  </a:lnTo>
                  <a:lnTo>
                    <a:pt x="71478" y="236553"/>
                  </a:lnTo>
                  <a:lnTo>
                    <a:pt x="47913" y="226895"/>
                  </a:lnTo>
                  <a:cubicBezTo>
                    <a:pt x="42634" y="225608"/>
                    <a:pt x="38642" y="223934"/>
                    <a:pt x="34908" y="221616"/>
                  </a:cubicBezTo>
                  <a:cubicBezTo>
                    <a:pt x="19712" y="212215"/>
                    <a:pt x="11729" y="193158"/>
                    <a:pt x="11987" y="168048"/>
                  </a:cubicBezTo>
                  <a:cubicBezTo>
                    <a:pt x="12759" y="113063"/>
                    <a:pt x="53450" y="47648"/>
                    <a:pt x="102640" y="22023"/>
                  </a:cubicBezTo>
                  <a:lnTo>
                    <a:pt x="102640" y="22023"/>
                  </a:lnTo>
                  <a:cubicBezTo>
                    <a:pt x="131227" y="7215"/>
                    <a:pt x="157110" y="9146"/>
                    <a:pt x="171790" y="27174"/>
                  </a:cubicBezTo>
                  <a:lnTo>
                    <a:pt x="172433" y="27946"/>
                  </a:lnTo>
                  <a:lnTo>
                    <a:pt x="199346" y="63358"/>
                  </a:lnTo>
                  <a:lnTo>
                    <a:pt x="199346" y="63358"/>
                  </a:lnTo>
                  <a:close/>
                  <a:moveTo>
                    <a:pt x="73796" y="251233"/>
                  </a:moveTo>
                  <a:lnTo>
                    <a:pt x="88733" y="233462"/>
                  </a:lnTo>
                  <a:cubicBezTo>
                    <a:pt x="92725" y="231917"/>
                    <a:pt x="96330" y="230372"/>
                    <a:pt x="99679" y="228569"/>
                  </a:cubicBezTo>
                  <a:cubicBezTo>
                    <a:pt x="146808" y="204103"/>
                    <a:pt x="187628" y="144225"/>
                    <a:pt x="195354" y="88854"/>
                  </a:cubicBezTo>
                  <a:lnTo>
                    <a:pt x="214283" y="63229"/>
                  </a:lnTo>
                  <a:lnTo>
                    <a:pt x="177713" y="15713"/>
                  </a:lnTo>
                  <a:lnTo>
                    <a:pt x="177713" y="15713"/>
                  </a:lnTo>
                  <a:cubicBezTo>
                    <a:pt x="158784" y="-3473"/>
                    <a:pt x="129038" y="-5276"/>
                    <a:pt x="97103" y="11335"/>
                  </a:cubicBezTo>
                  <a:lnTo>
                    <a:pt x="97103" y="11335"/>
                  </a:lnTo>
                  <a:cubicBezTo>
                    <a:pt x="44436" y="38763"/>
                    <a:pt x="912" y="108942"/>
                    <a:pt x="11" y="167790"/>
                  </a:cubicBezTo>
                  <a:cubicBezTo>
                    <a:pt x="-376" y="197278"/>
                    <a:pt x="9668" y="219942"/>
                    <a:pt x="28469" y="231660"/>
                  </a:cubicBezTo>
                  <a:cubicBezTo>
                    <a:pt x="33362" y="234750"/>
                    <a:pt x="43664" y="239000"/>
                    <a:pt x="49201" y="240287"/>
                  </a:cubicBezTo>
                  <a:lnTo>
                    <a:pt x="73796" y="251233"/>
                  </a:lnTo>
                  <a:lnTo>
                    <a:pt x="73796" y="251233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05A2377F-D1C5-4F2D-940A-B5B128B5DB0D}"/>
                </a:ext>
              </a:extLst>
            </p:cNvPr>
            <p:cNvSpPr/>
            <p:nvPr/>
          </p:nvSpPr>
          <p:spPr>
            <a:xfrm rot="180797">
              <a:off x="8405049" y="5658914"/>
              <a:ext cx="154523" cy="193154"/>
            </a:xfrm>
            <a:custGeom>
              <a:avLst/>
              <a:gdLst>
                <a:gd name="connsiteX0" fmla="*/ 12 w 154523"/>
                <a:gd name="connsiteY0" fmla="*/ 145916 h 193154"/>
                <a:gd name="connsiteX1" fmla="*/ 82038 w 154523"/>
                <a:gd name="connsiteY1" fmla="*/ 195750 h 193154"/>
                <a:gd name="connsiteX2" fmla="*/ 166768 w 154523"/>
                <a:gd name="connsiteY2" fmla="*/ 59383 h 193154"/>
                <a:gd name="connsiteX3" fmla="*/ 84742 w 154523"/>
                <a:gd name="connsiteY3" fmla="*/ 9549 h 193154"/>
                <a:gd name="connsiteX4" fmla="*/ 12 w 154523"/>
                <a:gd name="connsiteY4" fmla="*/ 145916 h 193154"/>
                <a:gd name="connsiteX5" fmla="*/ 12 w 154523"/>
                <a:gd name="connsiteY5" fmla="*/ 145916 h 193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523" h="193154">
                  <a:moveTo>
                    <a:pt x="12" y="145916"/>
                  </a:moveTo>
                  <a:cubicBezTo>
                    <a:pt x="-761" y="197295"/>
                    <a:pt x="35938" y="219572"/>
                    <a:pt x="82038" y="195750"/>
                  </a:cubicBezTo>
                  <a:cubicBezTo>
                    <a:pt x="128009" y="171799"/>
                    <a:pt x="165996" y="110762"/>
                    <a:pt x="166768" y="59383"/>
                  </a:cubicBezTo>
                  <a:cubicBezTo>
                    <a:pt x="167541" y="8004"/>
                    <a:pt x="130842" y="-14273"/>
                    <a:pt x="84742" y="9549"/>
                  </a:cubicBezTo>
                  <a:cubicBezTo>
                    <a:pt x="38643" y="33372"/>
                    <a:pt x="785" y="94537"/>
                    <a:pt x="12" y="145916"/>
                  </a:cubicBezTo>
                  <a:lnTo>
                    <a:pt x="12" y="145916"/>
                  </a:lnTo>
                  <a:close/>
                </a:path>
              </a:pathLst>
            </a:custGeom>
            <a:solidFill>
              <a:srgbClr val="7DD8DF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48B9B78-EE33-4264-8B76-B3C403ADDF34}"/>
                </a:ext>
              </a:extLst>
            </p:cNvPr>
            <p:cNvSpPr/>
            <p:nvPr/>
          </p:nvSpPr>
          <p:spPr>
            <a:xfrm rot="180797">
              <a:off x="8422105" y="5657237"/>
              <a:ext cx="141646" cy="180277"/>
            </a:xfrm>
            <a:custGeom>
              <a:avLst/>
              <a:gdLst>
                <a:gd name="connsiteX0" fmla="*/ 9 w 141646"/>
                <a:gd name="connsiteY0" fmla="*/ 128438 h 180277"/>
                <a:gd name="connsiteX1" fmla="*/ 72120 w 141646"/>
                <a:gd name="connsiteY1" fmla="*/ 172220 h 180277"/>
                <a:gd name="connsiteX2" fmla="*/ 146549 w 141646"/>
                <a:gd name="connsiteY2" fmla="*/ 52207 h 180277"/>
                <a:gd name="connsiteX3" fmla="*/ 74439 w 141646"/>
                <a:gd name="connsiteY3" fmla="*/ 8425 h 180277"/>
                <a:gd name="connsiteX4" fmla="*/ 9 w 141646"/>
                <a:gd name="connsiteY4" fmla="*/ 128438 h 180277"/>
                <a:gd name="connsiteX5" fmla="*/ 9 w 141646"/>
                <a:gd name="connsiteY5" fmla="*/ 128438 h 18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646" h="180277">
                  <a:moveTo>
                    <a:pt x="9" y="128438"/>
                  </a:moveTo>
                  <a:cubicBezTo>
                    <a:pt x="-634" y="173637"/>
                    <a:pt x="31687" y="193209"/>
                    <a:pt x="72120" y="172220"/>
                  </a:cubicBezTo>
                  <a:cubicBezTo>
                    <a:pt x="112554" y="151230"/>
                    <a:pt x="145905" y="97405"/>
                    <a:pt x="146549" y="52207"/>
                  </a:cubicBezTo>
                  <a:cubicBezTo>
                    <a:pt x="147193" y="7009"/>
                    <a:pt x="114872" y="-12564"/>
                    <a:pt x="74439" y="8425"/>
                  </a:cubicBezTo>
                  <a:cubicBezTo>
                    <a:pt x="33876" y="29415"/>
                    <a:pt x="654" y="83240"/>
                    <a:pt x="9" y="128438"/>
                  </a:cubicBezTo>
                  <a:lnTo>
                    <a:pt x="9" y="128438"/>
                  </a:lnTo>
                  <a:close/>
                </a:path>
              </a:pathLst>
            </a:custGeom>
            <a:solidFill>
              <a:srgbClr val="FFB43B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86DECB54-4A2A-4AF0-A0E8-356218D8A9E8}"/>
                </a:ext>
              </a:extLst>
            </p:cNvPr>
            <p:cNvSpPr/>
            <p:nvPr/>
          </p:nvSpPr>
          <p:spPr>
            <a:xfrm rot="180797">
              <a:off x="8398979" y="5652844"/>
              <a:ext cx="167400" cy="206031"/>
            </a:xfrm>
            <a:custGeom>
              <a:avLst/>
              <a:gdLst>
                <a:gd name="connsiteX0" fmla="*/ 128523 w 167400"/>
                <a:gd name="connsiteY0" fmla="*/ 12032 h 206031"/>
                <a:gd name="connsiteX1" fmla="*/ 146294 w 167400"/>
                <a:gd name="connsiteY1" fmla="*/ 17440 h 206031"/>
                <a:gd name="connsiteX2" fmla="*/ 166768 w 167400"/>
                <a:gd name="connsiteY2" fmla="*/ 65343 h 206031"/>
                <a:gd name="connsiteX3" fmla="*/ 85386 w 167400"/>
                <a:gd name="connsiteY3" fmla="*/ 196559 h 206031"/>
                <a:gd name="connsiteX4" fmla="*/ 32719 w 167400"/>
                <a:gd name="connsiteY4" fmla="*/ 200036 h 206031"/>
                <a:gd name="connsiteX5" fmla="*/ 12244 w 167400"/>
                <a:gd name="connsiteY5" fmla="*/ 152133 h 206031"/>
                <a:gd name="connsiteX6" fmla="*/ 12244 w 167400"/>
                <a:gd name="connsiteY6" fmla="*/ 152133 h 206031"/>
                <a:gd name="connsiteX7" fmla="*/ 93627 w 167400"/>
                <a:gd name="connsiteY7" fmla="*/ 20917 h 206031"/>
                <a:gd name="connsiteX8" fmla="*/ 128523 w 167400"/>
                <a:gd name="connsiteY8" fmla="*/ 12032 h 206031"/>
                <a:gd name="connsiteX9" fmla="*/ 128523 w 167400"/>
                <a:gd name="connsiteY9" fmla="*/ 12032 h 206031"/>
                <a:gd name="connsiteX10" fmla="*/ 49588 w 167400"/>
                <a:gd name="connsiteY10" fmla="*/ 217291 h 206031"/>
                <a:gd name="connsiteX11" fmla="*/ 90923 w 167400"/>
                <a:gd name="connsiteY11" fmla="*/ 207118 h 206031"/>
                <a:gd name="connsiteX12" fmla="*/ 178744 w 167400"/>
                <a:gd name="connsiteY12" fmla="*/ 65471 h 206031"/>
                <a:gd name="connsiteX13" fmla="*/ 152604 w 167400"/>
                <a:gd name="connsiteY13" fmla="*/ 7268 h 206031"/>
                <a:gd name="connsiteX14" fmla="*/ 87961 w 167400"/>
                <a:gd name="connsiteY14" fmla="*/ 10358 h 206031"/>
                <a:gd name="connsiteX15" fmla="*/ 12 w 167400"/>
                <a:gd name="connsiteY15" fmla="*/ 152005 h 206031"/>
                <a:gd name="connsiteX16" fmla="*/ 12 w 167400"/>
                <a:gd name="connsiteY16" fmla="*/ 152005 h 206031"/>
                <a:gd name="connsiteX17" fmla="*/ 26152 w 167400"/>
                <a:gd name="connsiteY17" fmla="*/ 210208 h 206031"/>
                <a:gd name="connsiteX18" fmla="*/ 49588 w 167400"/>
                <a:gd name="connsiteY18" fmla="*/ 217291 h 206031"/>
                <a:gd name="connsiteX19" fmla="*/ 49588 w 167400"/>
                <a:gd name="connsiteY19" fmla="*/ 217291 h 206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7400" h="206031">
                  <a:moveTo>
                    <a:pt x="128523" y="12032"/>
                  </a:moveTo>
                  <a:cubicBezTo>
                    <a:pt x="135091" y="12418"/>
                    <a:pt x="141014" y="14221"/>
                    <a:pt x="146294" y="17440"/>
                  </a:cubicBezTo>
                  <a:cubicBezTo>
                    <a:pt x="159815" y="25682"/>
                    <a:pt x="167026" y="42679"/>
                    <a:pt x="166768" y="65343"/>
                  </a:cubicBezTo>
                  <a:cubicBezTo>
                    <a:pt x="166124" y="114661"/>
                    <a:pt x="129554" y="173509"/>
                    <a:pt x="85386" y="196559"/>
                  </a:cubicBezTo>
                  <a:cubicBezTo>
                    <a:pt x="65040" y="207118"/>
                    <a:pt x="46240" y="208406"/>
                    <a:pt x="32719" y="200036"/>
                  </a:cubicBezTo>
                  <a:cubicBezTo>
                    <a:pt x="19198" y="191794"/>
                    <a:pt x="11987" y="174797"/>
                    <a:pt x="12244" y="152133"/>
                  </a:cubicBezTo>
                  <a:lnTo>
                    <a:pt x="12244" y="152133"/>
                  </a:lnTo>
                  <a:cubicBezTo>
                    <a:pt x="13017" y="102815"/>
                    <a:pt x="49459" y="43967"/>
                    <a:pt x="93627" y="20917"/>
                  </a:cubicBezTo>
                  <a:cubicBezTo>
                    <a:pt x="106118" y="14350"/>
                    <a:pt x="117964" y="11388"/>
                    <a:pt x="128523" y="12032"/>
                  </a:cubicBezTo>
                  <a:lnTo>
                    <a:pt x="128523" y="12032"/>
                  </a:lnTo>
                  <a:close/>
                  <a:moveTo>
                    <a:pt x="49588" y="217291"/>
                  </a:moveTo>
                  <a:cubicBezTo>
                    <a:pt x="62207" y="218063"/>
                    <a:pt x="76372" y="214587"/>
                    <a:pt x="90923" y="207118"/>
                  </a:cubicBezTo>
                  <a:cubicBezTo>
                    <a:pt x="138567" y="182265"/>
                    <a:pt x="178100" y="118782"/>
                    <a:pt x="178744" y="65471"/>
                  </a:cubicBezTo>
                  <a:cubicBezTo>
                    <a:pt x="179130" y="38559"/>
                    <a:pt x="169859" y="17827"/>
                    <a:pt x="152604" y="7268"/>
                  </a:cubicBezTo>
                  <a:cubicBezTo>
                    <a:pt x="135220" y="-3420"/>
                    <a:pt x="112299" y="-2261"/>
                    <a:pt x="87961" y="10358"/>
                  </a:cubicBezTo>
                  <a:cubicBezTo>
                    <a:pt x="40317" y="35082"/>
                    <a:pt x="784" y="98694"/>
                    <a:pt x="12" y="152005"/>
                  </a:cubicBezTo>
                  <a:lnTo>
                    <a:pt x="12" y="152005"/>
                  </a:lnTo>
                  <a:cubicBezTo>
                    <a:pt x="-375" y="178917"/>
                    <a:pt x="8897" y="199649"/>
                    <a:pt x="26152" y="210208"/>
                  </a:cubicBezTo>
                  <a:cubicBezTo>
                    <a:pt x="33234" y="214458"/>
                    <a:pt x="41089" y="216776"/>
                    <a:pt x="49588" y="217291"/>
                  </a:cubicBezTo>
                  <a:lnTo>
                    <a:pt x="49588" y="217291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4D619159-61A0-4706-A7E5-15FA03535359}"/>
                </a:ext>
              </a:extLst>
            </p:cNvPr>
            <p:cNvSpPr/>
            <p:nvPr/>
          </p:nvSpPr>
          <p:spPr>
            <a:xfrm rot="180797">
              <a:off x="8440634" y="5701914"/>
              <a:ext cx="103016" cy="115893"/>
            </a:xfrm>
            <a:custGeom>
              <a:avLst/>
              <a:gdLst>
                <a:gd name="connsiteX0" fmla="*/ 30012 w 103015"/>
                <a:gd name="connsiteY0" fmla="*/ 128162 h 115892"/>
                <a:gd name="connsiteX1" fmla="*/ 54607 w 103015"/>
                <a:gd name="connsiteY1" fmla="*/ 122110 h 115892"/>
                <a:gd name="connsiteX2" fmla="*/ 105985 w 103015"/>
                <a:gd name="connsiteY2" fmla="*/ 39311 h 115892"/>
                <a:gd name="connsiteX3" fmla="*/ 90147 w 103015"/>
                <a:gd name="connsiteY3" fmla="*/ 4414 h 115892"/>
                <a:gd name="connsiteX4" fmla="*/ 51387 w 103015"/>
                <a:gd name="connsiteY4" fmla="*/ 6088 h 115892"/>
                <a:gd name="connsiteX5" fmla="*/ 8 w 103015"/>
                <a:gd name="connsiteY5" fmla="*/ 88887 h 115892"/>
                <a:gd name="connsiteX6" fmla="*/ 15847 w 103015"/>
                <a:gd name="connsiteY6" fmla="*/ 123783 h 115892"/>
                <a:gd name="connsiteX7" fmla="*/ 30012 w 103015"/>
                <a:gd name="connsiteY7" fmla="*/ 128162 h 115892"/>
                <a:gd name="connsiteX8" fmla="*/ 30012 w 103015"/>
                <a:gd name="connsiteY8" fmla="*/ 128162 h 11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015" h="115892">
                  <a:moveTo>
                    <a:pt x="30012" y="128162"/>
                  </a:moveTo>
                  <a:cubicBezTo>
                    <a:pt x="37609" y="128677"/>
                    <a:pt x="45979" y="126616"/>
                    <a:pt x="54607" y="122110"/>
                  </a:cubicBezTo>
                  <a:cubicBezTo>
                    <a:pt x="82550" y="107559"/>
                    <a:pt x="105599" y="70473"/>
                    <a:pt x="105985" y="39311"/>
                  </a:cubicBezTo>
                  <a:cubicBezTo>
                    <a:pt x="106243" y="23215"/>
                    <a:pt x="100577" y="10853"/>
                    <a:pt x="90147" y="4414"/>
                  </a:cubicBezTo>
                  <a:cubicBezTo>
                    <a:pt x="79717" y="-2024"/>
                    <a:pt x="65938" y="-1380"/>
                    <a:pt x="51387" y="6088"/>
                  </a:cubicBezTo>
                  <a:cubicBezTo>
                    <a:pt x="23573" y="20639"/>
                    <a:pt x="524" y="57725"/>
                    <a:pt x="8" y="88887"/>
                  </a:cubicBezTo>
                  <a:cubicBezTo>
                    <a:pt x="-249" y="104983"/>
                    <a:pt x="5417" y="117345"/>
                    <a:pt x="15847" y="123783"/>
                  </a:cubicBezTo>
                  <a:cubicBezTo>
                    <a:pt x="20096" y="126359"/>
                    <a:pt x="24861" y="127904"/>
                    <a:pt x="30012" y="128162"/>
                  </a:cubicBezTo>
                  <a:lnTo>
                    <a:pt x="30012" y="12816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34598960-E4CF-4814-8A16-B923A1458BE1}"/>
                </a:ext>
              </a:extLst>
            </p:cNvPr>
            <p:cNvSpPr/>
            <p:nvPr/>
          </p:nvSpPr>
          <p:spPr>
            <a:xfrm rot="180797">
              <a:off x="9508290" y="5872583"/>
              <a:ext cx="51508" cy="103016"/>
            </a:xfrm>
            <a:custGeom>
              <a:avLst/>
              <a:gdLst>
                <a:gd name="connsiteX0" fmla="*/ 12748 w 51507"/>
                <a:gd name="connsiteY0" fmla="*/ 0 h 103015"/>
                <a:gd name="connsiteX1" fmla="*/ 53053 w 51507"/>
                <a:gd name="connsiteY1" fmla="*/ 26011 h 103015"/>
                <a:gd name="connsiteX2" fmla="*/ 49576 w 51507"/>
                <a:gd name="connsiteY2" fmla="*/ 94903 h 103015"/>
                <a:gd name="connsiteX3" fmla="*/ 45584 w 51507"/>
                <a:gd name="connsiteY3" fmla="*/ 105849 h 103015"/>
                <a:gd name="connsiteX4" fmla="*/ 45584 w 51507"/>
                <a:gd name="connsiteY4" fmla="*/ 105849 h 103015"/>
                <a:gd name="connsiteX5" fmla="*/ 44168 w 51507"/>
                <a:gd name="connsiteY5" fmla="*/ 107136 h 103015"/>
                <a:gd name="connsiteX6" fmla="*/ 41335 w 51507"/>
                <a:gd name="connsiteY6" fmla="*/ 108681 h 103015"/>
                <a:gd name="connsiteX7" fmla="*/ 32192 w 51507"/>
                <a:gd name="connsiteY7" fmla="*/ 113188 h 103015"/>
                <a:gd name="connsiteX8" fmla="*/ 27943 w 51507"/>
                <a:gd name="connsiteY8" fmla="*/ 105076 h 103015"/>
                <a:gd name="connsiteX9" fmla="*/ 19830 w 51507"/>
                <a:gd name="connsiteY9" fmla="*/ 99796 h 103015"/>
                <a:gd name="connsiteX10" fmla="*/ 6181 w 51507"/>
                <a:gd name="connsiteY10" fmla="*/ 70565 h 103015"/>
                <a:gd name="connsiteX11" fmla="*/ 7984 w 51507"/>
                <a:gd name="connsiteY11" fmla="*/ 35025 h 103015"/>
                <a:gd name="connsiteX12" fmla="*/ 0 w 51507"/>
                <a:gd name="connsiteY12" fmla="*/ 6567 h 103015"/>
                <a:gd name="connsiteX13" fmla="*/ 12748 w 51507"/>
                <a:gd name="connsiteY13" fmla="*/ 0 h 103015"/>
                <a:gd name="connsiteX14" fmla="*/ 12748 w 51507"/>
                <a:gd name="connsiteY14" fmla="*/ 0 h 10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1507" h="103015">
                  <a:moveTo>
                    <a:pt x="12748" y="0"/>
                  </a:moveTo>
                  <a:lnTo>
                    <a:pt x="53053" y="26011"/>
                  </a:lnTo>
                  <a:lnTo>
                    <a:pt x="49576" y="94903"/>
                  </a:lnTo>
                  <a:cubicBezTo>
                    <a:pt x="49319" y="99539"/>
                    <a:pt x="47902" y="103273"/>
                    <a:pt x="45584" y="105849"/>
                  </a:cubicBezTo>
                  <a:lnTo>
                    <a:pt x="45584" y="105849"/>
                  </a:lnTo>
                  <a:lnTo>
                    <a:pt x="44168" y="107136"/>
                  </a:lnTo>
                  <a:cubicBezTo>
                    <a:pt x="43009" y="107908"/>
                    <a:pt x="41979" y="108553"/>
                    <a:pt x="41335" y="108681"/>
                  </a:cubicBezTo>
                  <a:lnTo>
                    <a:pt x="32192" y="113188"/>
                  </a:lnTo>
                  <a:lnTo>
                    <a:pt x="27943" y="105076"/>
                  </a:lnTo>
                  <a:lnTo>
                    <a:pt x="19830" y="99796"/>
                  </a:lnTo>
                  <a:cubicBezTo>
                    <a:pt x="11589" y="94517"/>
                    <a:pt x="5537" y="81640"/>
                    <a:pt x="6181" y="70565"/>
                  </a:cubicBezTo>
                  <a:lnTo>
                    <a:pt x="7984" y="35025"/>
                  </a:lnTo>
                  <a:lnTo>
                    <a:pt x="0" y="6567"/>
                  </a:lnTo>
                  <a:lnTo>
                    <a:pt x="12748" y="0"/>
                  </a:lnTo>
                  <a:lnTo>
                    <a:pt x="12748" y="0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AAC11EF-1339-4923-99C5-AB8F808B61A6}"/>
                </a:ext>
              </a:extLst>
            </p:cNvPr>
            <p:cNvSpPr/>
            <p:nvPr/>
          </p:nvSpPr>
          <p:spPr>
            <a:xfrm rot="180797">
              <a:off x="9508305" y="5880359"/>
              <a:ext cx="38631" cy="90139"/>
            </a:xfrm>
            <a:custGeom>
              <a:avLst/>
              <a:gdLst>
                <a:gd name="connsiteX0" fmla="*/ 12267 w 38630"/>
                <a:gd name="connsiteY0" fmla="*/ 93616 h 90138"/>
                <a:gd name="connsiteX1" fmla="*/ 23342 w 38630"/>
                <a:gd name="connsiteY1" fmla="*/ 100698 h 90138"/>
                <a:gd name="connsiteX2" fmla="*/ 37506 w 38630"/>
                <a:gd name="connsiteY2" fmla="*/ 91169 h 90138"/>
                <a:gd name="connsiteX3" fmla="*/ 40983 w 38630"/>
                <a:gd name="connsiteY3" fmla="*/ 24080 h 90138"/>
                <a:gd name="connsiteX4" fmla="*/ 3511 w 38630"/>
                <a:gd name="connsiteY4" fmla="*/ 0 h 90138"/>
                <a:gd name="connsiteX5" fmla="*/ 34 w 38630"/>
                <a:gd name="connsiteY5" fmla="*/ 67089 h 90138"/>
                <a:gd name="connsiteX6" fmla="*/ 12267 w 38630"/>
                <a:gd name="connsiteY6" fmla="*/ 93616 h 90138"/>
                <a:gd name="connsiteX7" fmla="*/ 12267 w 38630"/>
                <a:gd name="connsiteY7" fmla="*/ 93616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630" h="90138">
                  <a:moveTo>
                    <a:pt x="12267" y="93616"/>
                  </a:moveTo>
                  <a:lnTo>
                    <a:pt x="23342" y="100698"/>
                  </a:lnTo>
                  <a:cubicBezTo>
                    <a:pt x="30681" y="105462"/>
                    <a:pt x="36991" y="101084"/>
                    <a:pt x="37506" y="91169"/>
                  </a:cubicBezTo>
                  <a:lnTo>
                    <a:pt x="40983" y="24080"/>
                  </a:lnTo>
                  <a:lnTo>
                    <a:pt x="3511" y="0"/>
                  </a:lnTo>
                  <a:lnTo>
                    <a:pt x="34" y="67089"/>
                  </a:lnTo>
                  <a:cubicBezTo>
                    <a:pt x="-481" y="77004"/>
                    <a:pt x="4927" y="88851"/>
                    <a:pt x="12267" y="93616"/>
                  </a:cubicBezTo>
                  <a:lnTo>
                    <a:pt x="12267" y="93616"/>
                  </a:lnTo>
                  <a:close/>
                </a:path>
              </a:pathLst>
            </a:custGeom>
            <a:solidFill>
              <a:srgbClr val="10B5C6"/>
            </a:solidFill>
            <a:ln w="12336" cap="flat">
              <a:solidFill>
                <a:srgbClr val="008D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60436245-E926-4743-9270-76DFA6F4DEF6}"/>
                </a:ext>
              </a:extLst>
            </p:cNvPr>
            <p:cNvSpPr/>
            <p:nvPr/>
          </p:nvSpPr>
          <p:spPr>
            <a:xfrm rot="180797">
              <a:off x="9505174" y="5874658"/>
              <a:ext cx="38631" cy="103016"/>
            </a:xfrm>
            <a:custGeom>
              <a:avLst/>
              <a:gdLst>
                <a:gd name="connsiteX0" fmla="*/ 40851 w 38630"/>
                <a:gd name="connsiteY0" fmla="*/ 31162 h 103015"/>
                <a:gd name="connsiteX1" fmla="*/ 37503 w 38630"/>
                <a:gd name="connsiteY1" fmla="*/ 96577 h 103015"/>
                <a:gd name="connsiteX2" fmla="*/ 33898 w 38630"/>
                <a:gd name="connsiteY2" fmla="*/ 104819 h 103015"/>
                <a:gd name="connsiteX3" fmla="*/ 27974 w 38630"/>
                <a:gd name="connsiteY3" fmla="*/ 103788 h 103015"/>
                <a:gd name="connsiteX4" fmla="*/ 16900 w 38630"/>
                <a:gd name="connsiteY4" fmla="*/ 96706 h 103015"/>
                <a:gd name="connsiteX5" fmla="*/ 5954 w 38630"/>
                <a:gd name="connsiteY5" fmla="*/ 72755 h 103015"/>
                <a:gd name="connsiteX6" fmla="*/ 9174 w 38630"/>
                <a:gd name="connsiteY6" fmla="*/ 10817 h 103015"/>
                <a:gd name="connsiteX7" fmla="*/ 40851 w 38630"/>
                <a:gd name="connsiteY7" fmla="*/ 31162 h 103015"/>
                <a:gd name="connsiteX8" fmla="*/ 40851 w 38630"/>
                <a:gd name="connsiteY8" fmla="*/ 31162 h 103015"/>
                <a:gd name="connsiteX9" fmla="*/ 31451 w 38630"/>
                <a:gd name="connsiteY9" fmla="*/ 111128 h 103015"/>
                <a:gd name="connsiteX10" fmla="*/ 36602 w 38630"/>
                <a:gd name="connsiteY10" fmla="*/ 110098 h 103015"/>
                <a:gd name="connsiteX11" fmla="*/ 43555 w 38630"/>
                <a:gd name="connsiteY11" fmla="*/ 96835 h 103015"/>
                <a:gd name="connsiteX12" fmla="*/ 47032 w 38630"/>
                <a:gd name="connsiteY12" fmla="*/ 27943 h 103015"/>
                <a:gd name="connsiteX13" fmla="*/ 3766 w 38630"/>
                <a:gd name="connsiteY13" fmla="*/ 0 h 103015"/>
                <a:gd name="connsiteX14" fmla="*/ 31 w 38630"/>
                <a:gd name="connsiteY14" fmla="*/ 72368 h 103015"/>
                <a:gd name="connsiteX15" fmla="*/ 13681 w 38630"/>
                <a:gd name="connsiteY15" fmla="*/ 101599 h 103015"/>
                <a:gd name="connsiteX16" fmla="*/ 24755 w 38630"/>
                <a:gd name="connsiteY16" fmla="*/ 108681 h 103015"/>
                <a:gd name="connsiteX17" fmla="*/ 31451 w 38630"/>
                <a:gd name="connsiteY17" fmla="*/ 111128 h 103015"/>
                <a:gd name="connsiteX18" fmla="*/ 31451 w 38630"/>
                <a:gd name="connsiteY18" fmla="*/ 111128 h 10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630" h="103015">
                  <a:moveTo>
                    <a:pt x="40851" y="31162"/>
                  </a:moveTo>
                  <a:lnTo>
                    <a:pt x="37503" y="96577"/>
                  </a:lnTo>
                  <a:cubicBezTo>
                    <a:pt x="37246" y="100698"/>
                    <a:pt x="35958" y="103788"/>
                    <a:pt x="33898" y="104819"/>
                  </a:cubicBezTo>
                  <a:cubicBezTo>
                    <a:pt x="31966" y="105849"/>
                    <a:pt x="29648" y="104819"/>
                    <a:pt x="27974" y="103788"/>
                  </a:cubicBezTo>
                  <a:lnTo>
                    <a:pt x="16900" y="96706"/>
                  </a:lnTo>
                  <a:cubicBezTo>
                    <a:pt x="10590" y="92585"/>
                    <a:pt x="5568" y="81640"/>
                    <a:pt x="5954" y="72755"/>
                  </a:cubicBezTo>
                  <a:lnTo>
                    <a:pt x="9174" y="10817"/>
                  </a:lnTo>
                  <a:lnTo>
                    <a:pt x="40851" y="31162"/>
                  </a:lnTo>
                  <a:lnTo>
                    <a:pt x="40851" y="31162"/>
                  </a:lnTo>
                  <a:close/>
                  <a:moveTo>
                    <a:pt x="31451" y="111128"/>
                  </a:moveTo>
                  <a:cubicBezTo>
                    <a:pt x="33254" y="111257"/>
                    <a:pt x="35056" y="110871"/>
                    <a:pt x="36602" y="110098"/>
                  </a:cubicBezTo>
                  <a:cubicBezTo>
                    <a:pt x="40722" y="108038"/>
                    <a:pt x="43169" y="103273"/>
                    <a:pt x="43555" y="96835"/>
                  </a:cubicBezTo>
                  <a:lnTo>
                    <a:pt x="47032" y="27943"/>
                  </a:lnTo>
                  <a:lnTo>
                    <a:pt x="3766" y="0"/>
                  </a:lnTo>
                  <a:lnTo>
                    <a:pt x="31" y="72368"/>
                  </a:lnTo>
                  <a:cubicBezTo>
                    <a:pt x="-484" y="83443"/>
                    <a:pt x="5440" y="96320"/>
                    <a:pt x="13681" y="101599"/>
                  </a:cubicBezTo>
                  <a:lnTo>
                    <a:pt x="24755" y="108681"/>
                  </a:lnTo>
                  <a:cubicBezTo>
                    <a:pt x="27073" y="110227"/>
                    <a:pt x="29262" y="110999"/>
                    <a:pt x="31451" y="111128"/>
                  </a:cubicBezTo>
                  <a:lnTo>
                    <a:pt x="31451" y="111128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8999B40F-5BA8-423B-A81F-B748E6913E95}"/>
                </a:ext>
              </a:extLst>
            </p:cNvPr>
            <p:cNvSpPr/>
            <p:nvPr/>
          </p:nvSpPr>
          <p:spPr>
            <a:xfrm rot="180797">
              <a:off x="9513032" y="6001117"/>
              <a:ext cx="51508" cy="77262"/>
            </a:xfrm>
            <a:custGeom>
              <a:avLst/>
              <a:gdLst>
                <a:gd name="connsiteX0" fmla="*/ 5666 w 51507"/>
                <a:gd name="connsiteY0" fmla="*/ 26526 h 77261"/>
                <a:gd name="connsiteX1" fmla="*/ 0 w 51507"/>
                <a:gd name="connsiteY1" fmla="*/ 9787 h 77261"/>
                <a:gd name="connsiteX2" fmla="*/ 15710 w 51507"/>
                <a:gd name="connsiteY2" fmla="*/ 2189 h 77261"/>
                <a:gd name="connsiteX3" fmla="*/ 17770 w 51507"/>
                <a:gd name="connsiteY3" fmla="*/ 1159 h 77261"/>
                <a:gd name="connsiteX4" fmla="*/ 19187 w 51507"/>
                <a:gd name="connsiteY4" fmla="*/ 515 h 77261"/>
                <a:gd name="connsiteX5" fmla="*/ 19187 w 51507"/>
                <a:gd name="connsiteY5" fmla="*/ 644 h 77261"/>
                <a:gd name="connsiteX6" fmla="*/ 37600 w 51507"/>
                <a:gd name="connsiteY6" fmla="*/ 7083 h 77261"/>
                <a:gd name="connsiteX7" fmla="*/ 49963 w 51507"/>
                <a:gd name="connsiteY7" fmla="*/ 57689 h 77261"/>
                <a:gd name="connsiteX8" fmla="*/ 39790 w 51507"/>
                <a:gd name="connsiteY8" fmla="*/ 70952 h 77261"/>
                <a:gd name="connsiteX9" fmla="*/ 37086 w 51507"/>
                <a:gd name="connsiteY9" fmla="*/ 72368 h 77261"/>
                <a:gd name="connsiteX10" fmla="*/ 23178 w 51507"/>
                <a:gd name="connsiteY10" fmla="*/ 79322 h 77261"/>
                <a:gd name="connsiteX11" fmla="*/ 17641 w 51507"/>
                <a:gd name="connsiteY11" fmla="*/ 62711 h 77261"/>
                <a:gd name="connsiteX12" fmla="*/ 5666 w 51507"/>
                <a:gd name="connsiteY12" fmla="*/ 26526 h 77261"/>
                <a:gd name="connsiteX13" fmla="*/ 5666 w 51507"/>
                <a:gd name="connsiteY13" fmla="*/ 26526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507" h="77261">
                  <a:moveTo>
                    <a:pt x="5666" y="26526"/>
                  </a:moveTo>
                  <a:lnTo>
                    <a:pt x="0" y="9787"/>
                  </a:lnTo>
                  <a:lnTo>
                    <a:pt x="15710" y="2189"/>
                  </a:lnTo>
                  <a:cubicBezTo>
                    <a:pt x="16354" y="1803"/>
                    <a:pt x="16998" y="1545"/>
                    <a:pt x="17770" y="1159"/>
                  </a:cubicBezTo>
                  <a:lnTo>
                    <a:pt x="19187" y="515"/>
                  </a:lnTo>
                  <a:lnTo>
                    <a:pt x="19187" y="644"/>
                  </a:lnTo>
                  <a:cubicBezTo>
                    <a:pt x="24852" y="-1159"/>
                    <a:pt x="31420" y="773"/>
                    <a:pt x="37600" y="7083"/>
                  </a:cubicBezTo>
                  <a:cubicBezTo>
                    <a:pt x="49319" y="18929"/>
                    <a:pt x="54856" y="41593"/>
                    <a:pt x="49963" y="57689"/>
                  </a:cubicBezTo>
                  <a:cubicBezTo>
                    <a:pt x="47902" y="64514"/>
                    <a:pt x="44168" y="68892"/>
                    <a:pt x="39790" y="70952"/>
                  </a:cubicBezTo>
                  <a:lnTo>
                    <a:pt x="37086" y="72368"/>
                  </a:lnTo>
                  <a:lnTo>
                    <a:pt x="23178" y="79322"/>
                  </a:lnTo>
                  <a:lnTo>
                    <a:pt x="17641" y="62711"/>
                  </a:lnTo>
                  <a:cubicBezTo>
                    <a:pt x="10044" y="53182"/>
                    <a:pt x="5408" y="39275"/>
                    <a:pt x="5666" y="26526"/>
                  </a:cubicBezTo>
                  <a:lnTo>
                    <a:pt x="5666" y="26526"/>
                  </a:lnTo>
                  <a:close/>
                </a:path>
              </a:pathLst>
            </a:custGeom>
            <a:solidFill>
              <a:srgbClr val="10B5C6"/>
            </a:solidFill>
            <a:ln w="12336" cap="flat">
              <a:solidFill>
                <a:srgbClr val="008D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E7B0A66-A54F-42AE-9270-2A397572B921}"/>
                </a:ext>
              </a:extLst>
            </p:cNvPr>
            <p:cNvSpPr/>
            <p:nvPr/>
          </p:nvSpPr>
          <p:spPr>
            <a:xfrm rot="180797">
              <a:off x="9499436" y="5997521"/>
              <a:ext cx="64385" cy="77262"/>
            </a:xfrm>
            <a:custGeom>
              <a:avLst/>
              <a:gdLst>
                <a:gd name="connsiteX0" fmla="*/ 52279 w 64384"/>
                <a:gd name="connsiteY0" fmla="*/ 71206 h 77261"/>
                <a:gd name="connsiteX1" fmla="*/ 60906 w 64384"/>
                <a:gd name="connsiteY1" fmla="*/ 59874 h 77261"/>
                <a:gd name="connsiteX2" fmla="*/ 49317 w 64384"/>
                <a:gd name="connsiteY2" fmla="*/ 12229 h 77261"/>
                <a:gd name="connsiteX3" fmla="*/ 37856 w 64384"/>
                <a:gd name="connsiteY3" fmla="*/ 6048 h 77261"/>
                <a:gd name="connsiteX4" fmla="*/ 33994 w 64384"/>
                <a:gd name="connsiteY4" fmla="*/ 6563 h 77261"/>
                <a:gd name="connsiteX5" fmla="*/ 32319 w 64384"/>
                <a:gd name="connsiteY5" fmla="*/ 7336 h 77261"/>
                <a:gd name="connsiteX6" fmla="*/ 30903 w 64384"/>
                <a:gd name="connsiteY6" fmla="*/ 8109 h 77261"/>
                <a:gd name="connsiteX7" fmla="*/ 27684 w 64384"/>
                <a:gd name="connsiteY7" fmla="*/ 9654 h 77261"/>
                <a:gd name="connsiteX8" fmla="*/ 37213 w 64384"/>
                <a:gd name="connsiteY8" fmla="*/ 16221 h 77261"/>
                <a:gd name="connsiteX9" fmla="*/ 50347 w 64384"/>
                <a:gd name="connsiteY9" fmla="*/ 69789 h 77261"/>
                <a:gd name="connsiteX10" fmla="*/ 48931 w 64384"/>
                <a:gd name="connsiteY10" fmla="*/ 73137 h 77261"/>
                <a:gd name="connsiteX11" fmla="*/ 49575 w 64384"/>
                <a:gd name="connsiteY11" fmla="*/ 72880 h 77261"/>
                <a:gd name="connsiteX12" fmla="*/ 52279 w 64384"/>
                <a:gd name="connsiteY12" fmla="*/ 71206 h 77261"/>
                <a:gd name="connsiteX13" fmla="*/ 52279 w 64384"/>
                <a:gd name="connsiteY13" fmla="*/ 71206 h 77261"/>
                <a:gd name="connsiteX14" fmla="*/ 1930 w 64384"/>
                <a:gd name="connsiteY14" fmla="*/ 24848 h 77261"/>
                <a:gd name="connsiteX15" fmla="*/ 13133 w 64384"/>
                <a:gd name="connsiteY15" fmla="*/ 10040 h 77261"/>
                <a:gd name="connsiteX16" fmla="*/ 13133 w 64384"/>
                <a:gd name="connsiteY16" fmla="*/ 10040 h 77261"/>
                <a:gd name="connsiteX17" fmla="*/ 27941 w 64384"/>
                <a:gd name="connsiteY17" fmla="*/ 2701 h 77261"/>
                <a:gd name="connsiteX18" fmla="*/ 30388 w 64384"/>
                <a:gd name="connsiteY18" fmla="*/ 1541 h 77261"/>
                <a:gd name="connsiteX19" fmla="*/ 30388 w 64384"/>
                <a:gd name="connsiteY19" fmla="*/ 1541 h 77261"/>
                <a:gd name="connsiteX20" fmla="*/ 35281 w 64384"/>
                <a:gd name="connsiteY20" fmla="*/ 125 h 77261"/>
                <a:gd name="connsiteX21" fmla="*/ 53695 w 64384"/>
                <a:gd name="connsiteY21" fmla="*/ 7980 h 77261"/>
                <a:gd name="connsiteX22" fmla="*/ 66830 w 64384"/>
                <a:gd name="connsiteY22" fmla="*/ 61548 h 77261"/>
                <a:gd name="connsiteX23" fmla="*/ 55240 w 64384"/>
                <a:gd name="connsiteY23" fmla="*/ 76485 h 77261"/>
                <a:gd name="connsiteX24" fmla="*/ 39144 w 64384"/>
                <a:gd name="connsiteY24" fmla="*/ 84598 h 77261"/>
                <a:gd name="connsiteX25" fmla="*/ 38372 w 64384"/>
                <a:gd name="connsiteY25" fmla="*/ 84855 h 77261"/>
                <a:gd name="connsiteX26" fmla="*/ 35667 w 64384"/>
                <a:gd name="connsiteY26" fmla="*/ 85885 h 77261"/>
                <a:gd name="connsiteX27" fmla="*/ 30645 w 64384"/>
                <a:gd name="connsiteY27" fmla="*/ 86272 h 77261"/>
                <a:gd name="connsiteX28" fmla="*/ 15193 w 64384"/>
                <a:gd name="connsiteY28" fmla="*/ 78288 h 77261"/>
                <a:gd name="connsiteX29" fmla="*/ 1930 w 64384"/>
                <a:gd name="connsiteY29" fmla="*/ 24848 h 77261"/>
                <a:gd name="connsiteX30" fmla="*/ 1930 w 64384"/>
                <a:gd name="connsiteY30" fmla="*/ 24848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4384" h="77261">
                  <a:moveTo>
                    <a:pt x="52279" y="71206"/>
                  </a:moveTo>
                  <a:cubicBezTo>
                    <a:pt x="56142" y="69403"/>
                    <a:pt x="59103" y="65411"/>
                    <a:pt x="60906" y="59874"/>
                  </a:cubicBezTo>
                  <a:cubicBezTo>
                    <a:pt x="65542" y="44808"/>
                    <a:pt x="60391" y="23432"/>
                    <a:pt x="49317" y="12229"/>
                  </a:cubicBezTo>
                  <a:cubicBezTo>
                    <a:pt x="45583" y="8366"/>
                    <a:pt x="41591" y="6306"/>
                    <a:pt x="37856" y="6048"/>
                  </a:cubicBezTo>
                  <a:cubicBezTo>
                    <a:pt x="36569" y="5920"/>
                    <a:pt x="35152" y="6177"/>
                    <a:pt x="33994" y="6563"/>
                  </a:cubicBezTo>
                  <a:lnTo>
                    <a:pt x="32319" y="7336"/>
                  </a:lnTo>
                  <a:cubicBezTo>
                    <a:pt x="31933" y="7465"/>
                    <a:pt x="31547" y="7593"/>
                    <a:pt x="30903" y="8109"/>
                  </a:cubicBezTo>
                  <a:lnTo>
                    <a:pt x="27684" y="9654"/>
                  </a:lnTo>
                  <a:cubicBezTo>
                    <a:pt x="30903" y="10942"/>
                    <a:pt x="34251" y="13131"/>
                    <a:pt x="37213" y="16221"/>
                  </a:cubicBezTo>
                  <a:cubicBezTo>
                    <a:pt x="49703" y="28841"/>
                    <a:pt x="55498" y="52792"/>
                    <a:pt x="50347" y="69789"/>
                  </a:cubicBezTo>
                  <a:cubicBezTo>
                    <a:pt x="49961" y="71077"/>
                    <a:pt x="49446" y="72107"/>
                    <a:pt x="48931" y="73137"/>
                  </a:cubicBezTo>
                  <a:lnTo>
                    <a:pt x="49575" y="72880"/>
                  </a:lnTo>
                  <a:lnTo>
                    <a:pt x="52279" y="71206"/>
                  </a:lnTo>
                  <a:lnTo>
                    <a:pt x="52279" y="71206"/>
                  </a:lnTo>
                  <a:close/>
                  <a:moveTo>
                    <a:pt x="1930" y="24848"/>
                  </a:moveTo>
                  <a:cubicBezTo>
                    <a:pt x="4119" y="17637"/>
                    <a:pt x="8111" y="12616"/>
                    <a:pt x="13133" y="10040"/>
                  </a:cubicBezTo>
                  <a:cubicBezTo>
                    <a:pt x="13261" y="10040"/>
                    <a:pt x="12875" y="10298"/>
                    <a:pt x="13133" y="10040"/>
                  </a:cubicBezTo>
                  <a:lnTo>
                    <a:pt x="27941" y="2701"/>
                  </a:lnTo>
                  <a:cubicBezTo>
                    <a:pt x="28585" y="2314"/>
                    <a:pt x="29229" y="1928"/>
                    <a:pt x="30388" y="1541"/>
                  </a:cubicBezTo>
                  <a:lnTo>
                    <a:pt x="30388" y="1541"/>
                  </a:lnTo>
                  <a:lnTo>
                    <a:pt x="35281" y="125"/>
                  </a:lnTo>
                  <a:cubicBezTo>
                    <a:pt x="41462" y="-648"/>
                    <a:pt x="48029" y="2185"/>
                    <a:pt x="53695" y="7980"/>
                  </a:cubicBezTo>
                  <a:cubicBezTo>
                    <a:pt x="66186" y="20599"/>
                    <a:pt x="71980" y="44551"/>
                    <a:pt x="66830" y="61548"/>
                  </a:cubicBezTo>
                  <a:cubicBezTo>
                    <a:pt x="64640" y="68888"/>
                    <a:pt x="60520" y="74039"/>
                    <a:pt x="55240" y="76485"/>
                  </a:cubicBezTo>
                  <a:lnTo>
                    <a:pt x="39144" y="84598"/>
                  </a:lnTo>
                  <a:cubicBezTo>
                    <a:pt x="38886" y="84727"/>
                    <a:pt x="38629" y="84727"/>
                    <a:pt x="38372" y="84855"/>
                  </a:cubicBezTo>
                  <a:cubicBezTo>
                    <a:pt x="37470" y="85241"/>
                    <a:pt x="36698" y="85757"/>
                    <a:pt x="35667" y="85885"/>
                  </a:cubicBezTo>
                  <a:cubicBezTo>
                    <a:pt x="33994" y="86272"/>
                    <a:pt x="32319" y="86401"/>
                    <a:pt x="30645" y="86272"/>
                  </a:cubicBezTo>
                  <a:cubicBezTo>
                    <a:pt x="25366" y="86014"/>
                    <a:pt x="19958" y="83181"/>
                    <a:pt x="15193" y="78288"/>
                  </a:cubicBezTo>
                  <a:cubicBezTo>
                    <a:pt x="2574" y="65926"/>
                    <a:pt x="-3350" y="41846"/>
                    <a:pt x="1930" y="24848"/>
                  </a:cubicBezTo>
                  <a:lnTo>
                    <a:pt x="1930" y="24848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B8A01AE-C364-4192-84F5-C29F1207F8C8}"/>
                </a:ext>
              </a:extLst>
            </p:cNvPr>
            <p:cNvSpPr/>
            <p:nvPr/>
          </p:nvSpPr>
          <p:spPr>
            <a:xfrm rot="180797">
              <a:off x="9514962" y="6028355"/>
              <a:ext cx="12877" cy="25754"/>
            </a:xfrm>
            <a:custGeom>
              <a:avLst/>
              <a:gdLst>
                <a:gd name="connsiteX0" fmla="*/ 6338 w 12876"/>
                <a:gd name="connsiteY0" fmla="*/ 28896 h 25753"/>
                <a:gd name="connsiteX1" fmla="*/ 19730 w 12876"/>
                <a:gd name="connsiteY1" fmla="*/ 25548 h 25753"/>
                <a:gd name="connsiteX2" fmla="*/ 14193 w 12876"/>
                <a:gd name="connsiteY2" fmla="*/ 3142 h 25753"/>
                <a:gd name="connsiteX3" fmla="*/ 801 w 12876"/>
                <a:gd name="connsiteY3" fmla="*/ 6490 h 25753"/>
                <a:gd name="connsiteX4" fmla="*/ 6338 w 12876"/>
                <a:gd name="connsiteY4" fmla="*/ 28896 h 25753"/>
                <a:gd name="connsiteX5" fmla="*/ 6338 w 12876"/>
                <a:gd name="connsiteY5" fmla="*/ 28896 h 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6" h="25753">
                  <a:moveTo>
                    <a:pt x="6338" y="28896"/>
                  </a:moveTo>
                  <a:cubicBezTo>
                    <a:pt x="11618" y="34175"/>
                    <a:pt x="17541" y="32630"/>
                    <a:pt x="19730" y="25548"/>
                  </a:cubicBezTo>
                  <a:cubicBezTo>
                    <a:pt x="21919" y="18465"/>
                    <a:pt x="19472" y="8421"/>
                    <a:pt x="14193" y="3142"/>
                  </a:cubicBezTo>
                  <a:cubicBezTo>
                    <a:pt x="9042" y="-2137"/>
                    <a:pt x="2990" y="-592"/>
                    <a:pt x="801" y="6490"/>
                  </a:cubicBezTo>
                  <a:cubicBezTo>
                    <a:pt x="-1388" y="13573"/>
                    <a:pt x="1058" y="23617"/>
                    <a:pt x="6338" y="28896"/>
                  </a:cubicBezTo>
                  <a:lnTo>
                    <a:pt x="6338" y="28896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90D7A5F-AF50-4BB5-8EF0-8797E80EF4A3}"/>
                </a:ext>
              </a:extLst>
            </p:cNvPr>
            <p:cNvSpPr/>
            <p:nvPr/>
          </p:nvSpPr>
          <p:spPr>
            <a:xfrm rot="180797">
              <a:off x="9468905" y="6018782"/>
              <a:ext cx="51508" cy="77262"/>
            </a:xfrm>
            <a:custGeom>
              <a:avLst/>
              <a:gdLst>
                <a:gd name="connsiteX0" fmla="*/ 5666 w 51507"/>
                <a:gd name="connsiteY0" fmla="*/ 26527 h 77261"/>
                <a:gd name="connsiteX1" fmla="*/ 0 w 51507"/>
                <a:gd name="connsiteY1" fmla="*/ 9786 h 77261"/>
                <a:gd name="connsiteX2" fmla="*/ 15710 w 51507"/>
                <a:gd name="connsiteY2" fmla="*/ 2189 h 77261"/>
                <a:gd name="connsiteX3" fmla="*/ 17770 w 51507"/>
                <a:gd name="connsiteY3" fmla="*/ 1159 h 77261"/>
                <a:gd name="connsiteX4" fmla="*/ 19187 w 51507"/>
                <a:gd name="connsiteY4" fmla="*/ 515 h 77261"/>
                <a:gd name="connsiteX5" fmla="*/ 19187 w 51507"/>
                <a:gd name="connsiteY5" fmla="*/ 644 h 77261"/>
                <a:gd name="connsiteX6" fmla="*/ 37601 w 51507"/>
                <a:gd name="connsiteY6" fmla="*/ 7082 h 77261"/>
                <a:gd name="connsiteX7" fmla="*/ 49963 w 51507"/>
                <a:gd name="connsiteY7" fmla="*/ 57689 h 77261"/>
                <a:gd name="connsiteX8" fmla="*/ 39790 w 51507"/>
                <a:gd name="connsiteY8" fmla="*/ 70952 h 77261"/>
                <a:gd name="connsiteX9" fmla="*/ 37086 w 51507"/>
                <a:gd name="connsiteY9" fmla="*/ 72369 h 77261"/>
                <a:gd name="connsiteX10" fmla="*/ 23178 w 51507"/>
                <a:gd name="connsiteY10" fmla="*/ 79322 h 77261"/>
                <a:gd name="connsiteX11" fmla="*/ 17641 w 51507"/>
                <a:gd name="connsiteY11" fmla="*/ 62711 h 77261"/>
                <a:gd name="connsiteX12" fmla="*/ 5666 w 51507"/>
                <a:gd name="connsiteY12" fmla="*/ 26527 h 77261"/>
                <a:gd name="connsiteX13" fmla="*/ 5666 w 51507"/>
                <a:gd name="connsiteY13" fmla="*/ 26527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507" h="77261">
                  <a:moveTo>
                    <a:pt x="5666" y="26527"/>
                  </a:moveTo>
                  <a:lnTo>
                    <a:pt x="0" y="9786"/>
                  </a:lnTo>
                  <a:lnTo>
                    <a:pt x="15710" y="2189"/>
                  </a:lnTo>
                  <a:cubicBezTo>
                    <a:pt x="16354" y="1803"/>
                    <a:pt x="16998" y="1545"/>
                    <a:pt x="17770" y="1159"/>
                  </a:cubicBezTo>
                  <a:lnTo>
                    <a:pt x="19187" y="515"/>
                  </a:lnTo>
                  <a:lnTo>
                    <a:pt x="19187" y="644"/>
                  </a:lnTo>
                  <a:cubicBezTo>
                    <a:pt x="24852" y="-1159"/>
                    <a:pt x="31420" y="773"/>
                    <a:pt x="37601" y="7082"/>
                  </a:cubicBezTo>
                  <a:cubicBezTo>
                    <a:pt x="49319" y="18929"/>
                    <a:pt x="54856" y="41592"/>
                    <a:pt x="49963" y="57689"/>
                  </a:cubicBezTo>
                  <a:cubicBezTo>
                    <a:pt x="47902" y="64513"/>
                    <a:pt x="44168" y="68892"/>
                    <a:pt x="39790" y="70952"/>
                  </a:cubicBezTo>
                  <a:lnTo>
                    <a:pt x="37086" y="72369"/>
                  </a:lnTo>
                  <a:lnTo>
                    <a:pt x="23178" y="79322"/>
                  </a:lnTo>
                  <a:lnTo>
                    <a:pt x="17641" y="62711"/>
                  </a:lnTo>
                  <a:cubicBezTo>
                    <a:pt x="10044" y="53182"/>
                    <a:pt x="5537" y="39275"/>
                    <a:pt x="5666" y="26527"/>
                  </a:cubicBezTo>
                  <a:lnTo>
                    <a:pt x="5666" y="26527"/>
                  </a:lnTo>
                  <a:close/>
                </a:path>
              </a:pathLst>
            </a:custGeom>
            <a:solidFill>
              <a:srgbClr val="10B5C6"/>
            </a:solidFill>
            <a:ln w="12336" cap="flat">
              <a:solidFill>
                <a:srgbClr val="008D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08AF69C-4C0B-44A8-A3B1-F95FE9D90672}"/>
                </a:ext>
              </a:extLst>
            </p:cNvPr>
            <p:cNvSpPr/>
            <p:nvPr/>
          </p:nvSpPr>
          <p:spPr>
            <a:xfrm rot="180797">
              <a:off x="9455362" y="6015187"/>
              <a:ext cx="64385" cy="77262"/>
            </a:xfrm>
            <a:custGeom>
              <a:avLst/>
              <a:gdLst>
                <a:gd name="connsiteX0" fmla="*/ 52353 w 64384"/>
                <a:gd name="connsiteY0" fmla="*/ 71206 h 77261"/>
                <a:gd name="connsiteX1" fmla="*/ 60981 w 64384"/>
                <a:gd name="connsiteY1" fmla="*/ 59874 h 77261"/>
                <a:gd name="connsiteX2" fmla="*/ 49391 w 64384"/>
                <a:gd name="connsiteY2" fmla="*/ 12229 h 77261"/>
                <a:gd name="connsiteX3" fmla="*/ 37931 w 64384"/>
                <a:gd name="connsiteY3" fmla="*/ 6177 h 77261"/>
                <a:gd name="connsiteX4" fmla="*/ 34068 w 64384"/>
                <a:gd name="connsiteY4" fmla="*/ 6692 h 77261"/>
                <a:gd name="connsiteX5" fmla="*/ 32394 w 64384"/>
                <a:gd name="connsiteY5" fmla="*/ 7465 h 77261"/>
                <a:gd name="connsiteX6" fmla="*/ 30977 w 64384"/>
                <a:gd name="connsiteY6" fmla="*/ 8238 h 77261"/>
                <a:gd name="connsiteX7" fmla="*/ 27758 w 64384"/>
                <a:gd name="connsiteY7" fmla="*/ 9783 h 77261"/>
                <a:gd name="connsiteX8" fmla="*/ 37287 w 64384"/>
                <a:gd name="connsiteY8" fmla="*/ 16350 h 77261"/>
                <a:gd name="connsiteX9" fmla="*/ 50422 w 64384"/>
                <a:gd name="connsiteY9" fmla="*/ 69918 h 77261"/>
                <a:gd name="connsiteX10" fmla="*/ 49005 w 64384"/>
                <a:gd name="connsiteY10" fmla="*/ 73266 h 77261"/>
                <a:gd name="connsiteX11" fmla="*/ 49649 w 64384"/>
                <a:gd name="connsiteY11" fmla="*/ 73009 h 77261"/>
                <a:gd name="connsiteX12" fmla="*/ 52353 w 64384"/>
                <a:gd name="connsiteY12" fmla="*/ 71206 h 77261"/>
                <a:gd name="connsiteX13" fmla="*/ 52353 w 64384"/>
                <a:gd name="connsiteY13" fmla="*/ 71206 h 77261"/>
                <a:gd name="connsiteX14" fmla="*/ 1876 w 64384"/>
                <a:gd name="connsiteY14" fmla="*/ 24849 h 77261"/>
                <a:gd name="connsiteX15" fmla="*/ 13079 w 64384"/>
                <a:gd name="connsiteY15" fmla="*/ 10040 h 77261"/>
                <a:gd name="connsiteX16" fmla="*/ 13079 w 64384"/>
                <a:gd name="connsiteY16" fmla="*/ 10040 h 77261"/>
                <a:gd name="connsiteX17" fmla="*/ 27887 w 64384"/>
                <a:gd name="connsiteY17" fmla="*/ 2701 h 77261"/>
                <a:gd name="connsiteX18" fmla="*/ 30334 w 64384"/>
                <a:gd name="connsiteY18" fmla="*/ 1542 h 77261"/>
                <a:gd name="connsiteX19" fmla="*/ 30334 w 64384"/>
                <a:gd name="connsiteY19" fmla="*/ 1542 h 77261"/>
                <a:gd name="connsiteX20" fmla="*/ 35227 w 64384"/>
                <a:gd name="connsiteY20" fmla="*/ 125 h 77261"/>
                <a:gd name="connsiteX21" fmla="*/ 53641 w 64384"/>
                <a:gd name="connsiteY21" fmla="*/ 7980 h 77261"/>
                <a:gd name="connsiteX22" fmla="*/ 66775 w 64384"/>
                <a:gd name="connsiteY22" fmla="*/ 61548 h 77261"/>
                <a:gd name="connsiteX23" fmla="*/ 55186 w 64384"/>
                <a:gd name="connsiteY23" fmla="*/ 76486 h 77261"/>
                <a:gd name="connsiteX24" fmla="*/ 39090 w 64384"/>
                <a:gd name="connsiteY24" fmla="*/ 84598 h 77261"/>
                <a:gd name="connsiteX25" fmla="*/ 38317 w 64384"/>
                <a:gd name="connsiteY25" fmla="*/ 84856 h 77261"/>
                <a:gd name="connsiteX26" fmla="*/ 35613 w 64384"/>
                <a:gd name="connsiteY26" fmla="*/ 86014 h 77261"/>
                <a:gd name="connsiteX27" fmla="*/ 30591 w 64384"/>
                <a:gd name="connsiteY27" fmla="*/ 86401 h 77261"/>
                <a:gd name="connsiteX28" fmla="*/ 15139 w 64384"/>
                <a:gd name="connsiteY28" fmla="*/ 78417 h 77261"/>
                <a:gd name="connsiteX29" fmla="*/ 1876 w 64384"/>
                <a:gd name="connsiteY29" fmla="*/ 24849 h 77261"/>
                <a:gd name="connsiteX30" fmla="*/ 1876 w 64384"/>
                <a:gd name="connsiteY30" fmla="*/ 24849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4384" h="77261">
                  <a:moveTo>
                    <a:pt x="52353" y="71206"/>
                  </a:moveTo>
                  <a:cubicBezTo>
                    <a:pt x="56216" y="69403"/>
                    <a:pt x="59178" y="65411"/>
                    <a:pt x="60981" y="59874"/>
                  </a:cubicBezTo>
                  <a:cubicBezTo>
                    <a:pt x="65616" y="44808"/>
                    <a:pt x="60466" y="23432"/>
                    <a:pt x="49391" y="12229"/>
                  </a:cubicBezTo>
                  <a:cubicBezTo>
                    <a:pt x="45657" y="8495"/>
                    <a:pt x="41665" y="6306"/>
                    <a:pt x="37931" y="6177"/>
                  </a:cubicBezTo>
                  <a:cubicBezTo>
                    <a:pt x="36643" y="6049"/>
                    <a:pt x="35227" y="6306"/>
                    <a:pt x="34068" y="6692"/>
                  </a:cubicBezTo>
                  <a:lnTo>
                    <a:pt x="32394" y="7465"/>
                  </a:lnTo>
                  <a:cubicBezTo>
                    <a:pt x="32008" y="7594"/>
                    <a:pt x="31621" y="7722"/>
                    <a:pt x="30977" y="8238"/>
                  </a:cubicBezTo>
                  <a:lnTo>
                    <a:pt x="27758" y="9783"/>
                  </a:lnTo>
                  <a:cubicBezTo>
                    <a:pt x="30977" y="11070"/>
                    <a:pt x="34325" y="13260"/>
                    <a:pt x="37287" y="16350"/>
                  </a:cubicBezTo>
                  <a:cubicBezTo>
                    <a:pt x="49778" y="28970"/>
                    <a:pt x="55572" y="52921"/>
                    <a:pt x="50422" y="69918"/>
                  </a:cubicBezTo>
                  <a:cubicBezTo>
                    <a:pt x="50035" y="71206"/>
                    <a:pt x="49520" y="72236"/>
                    <a:pt x="49005" y="73266"/>
                  </a:cubicBezTo>
                  <a:lnTo>
                    <a:pt x="49649" y="73009"/>
                  </a:lnTo>
                  <a:lnTo>
                    <a:pt x="52353" y="71206"/>
                  </a:lnTo>
                  <a:lnTo>
                    <a:pt x="52353" y="71206"/>
                  </a:lnTo>
                  <a:close/>
                  <a:moveTo>
                    <a:pt x="1876" y="24849"/>
                  </a:moveTo>
                  <a:cubicBezTo>
                    <a:pt x="4065" y="17638"/>
                    <a:pt x="8056" y="12616"/>
                    <a:pt x="13079" y="10040"/>
                  </a:cubicBezTo>
                  <a:cubicBezTo>
                    <a:pt x="13207" y="10040"/>
                    <a:pt x="12821" y="10298"/>
                    <a:pt x="13079" y="10040"/>
                  </a:cubicBezTo>
                  <a:lnTo>
                    <a:pt x="27887" y="2701"/>
                  </a:lnTo>
                  <a:cubicBezTo>
                    <a:pt x="28531" y="2314"/>
                    <a:pt x="29175" y="1928"/>
                    <a:pt x="30334" y="1542"/>
                  </a:cubicBezTo>
                  <a:lnTo>
                    <a:pt x="30334" y="1542"/>
                  </a:lnTo>
                  <a:lnTo>
                    <a:pt x="35227" y="125"/>
                  </a:lnTo>
                  <a:cubicBezTo>
                    <a:pt x="41408" y="-648"/>
                    <a:pt x="47975" y="2185"/>
                    <a:pt x="53641" y="7980"/>
                  </a:cubicBezTo>
                  <a:cubicBezTo>
                    <a:pt x="66132" y="20599"/>
                    <a:pt x="71926" y="44551"/>
                    <a:pt x="66775" y="61548"/>
                  </a:cubicBezTo>
                  <a:cubicBezTo>
                    <a:pt x="64586" y="68888"/>
                    <a:pt x="60466" y="74039"/>
                    <a:pt x="55186" y="76486"/>
                  </a:cubicBezTo>
                  <a:lnTo>
                    <a:pt x="39090" y="84598"/>
                  </a:lnTo>
                  <a:cubicBezTo>
                    <a:pt x="38832" y="84727"/>
                    <a:pt x="38575" y="84727"/>
                    <a:pt x="38317" y="84856"/>
                  </a:cubicBezTo>
                  <a:cubicBezTo>
                    <a:pt x="37416" y="85242"/>
                    <a:pt x="36643" y="85757"/>
                    <a:pt x="35613" y="86014"/>
                  </a:cubicBezTo>
                  <a:cubicBezTo>
                    <a:pt x="33939" y="86401"/>
                    <a:pt x="32265" y="86530"/>
                    <a:pt x="30591" y="86401"/>
                  </a:cubicBezTo>
                  <a:cubicBezTo>
                    <a:pt x="25311" y="86143"/>
                    <a:pt x="19903" y="83310"/>
                    <a:pt x="15139" y="78417"/>
                  </a:cubicBezTo>
                  <a:cubicBezTo>
                    <a:pt x="2519" y="65797"/>
                    <a:pt x="-3275" y="41847"/>
                    <a:pt x="1876" y="24849"/>
                  </a:cubicBezTo>
                  <a:lnTo>
                    <a:pt x="1876" y="24849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9C85A7FA-D93E-4E62-B7AA-BBC71C4E27CD}"/>
                </a:ext>
              </a:extLst>
            </p:cNvPr>
            <p:cNvSpPr/>
            <p:nvPr/>
          </p:nvSpPr>
          <p:spPr>
            <a:xfrm rot="180797">
              <a:off x="9470914" y="6045894"/>
              <a:ext cx="12877" cy="25754"/>
            </a:xfrm>
            <a:custGeom>
              <a:avLst/>
              <a:gdLst>
                <a:gd name="connsiteX0" fmla="*/ 6267 w 12876"/>
                <a:gd name="connsiteY0" fmla="*/ 28896 h 25753"/>
                <a:gd name="connsiteX1" fmla="*/ 19659 w 12876"/>
                <a:gd name="connsiteY1" fmla="*/ 25548 h 25753"/>
                <a:gd name="connsiteX2" fmla="*/ 14122 w 12876"/>
                <a:gd name="connsiteY2" fmla="*/ 3142 h 25753"/>
                <a:gd name="connsiteX3" fmla="*/ 730 w 12876"/>
                <a:gd name="connsiteY3" fmla="*/ 6490 h 25753"/>
                <a:gd name="connsiteX4" fmla="*/ 6267 w 12876"/>
                <a:gd name="connsiteY4" fmla="*/ 28896 h 25753"/>
                <a:gd name="connsiteX5" fmla="*/ 6267 w 12876"/>
                <a:gd name="connsiteY5" fmla="*/ 28896 h 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6" h="25753">
                  <a:moveTo>
                    <a:pt x="6267" y="28896"/>
                  </a:moveTo>
                  <a:cubicBezTo>
                    <a:pt x="11417" y="34176"/>
                    <a:pt x="17469" y="32630"/>
                    <a:pt x="19659" y="25548"/>
                  </a:cubicBezTo>
                  <a:cubicBezTo>
                    <a:pt x="21848" y="18466"/>
                    <a:pt x="19401" y="8422"/>
                    <a:pt x="14122" y="3142"/>
                  </a:cubicBezTo>
                  <a:cubicBezTo>
                    <a:pt x="8842" y="-2137"/>
                    <a:pt x="2919" y="-592"/>
                    <a:pt x="730" y="6490"/>
                  </a:cubicBezTo>
                  <a:cubicBezTo>
                    <a:pt x="-1331" y="13572"/>
                    <a:pt x="1116" y="23616"/>
                    <a:pt x="6267" y="28896"/>
                  </a:cubicBezTo>
                  <a:lnTo>
                    <a:pt x="6267" y="28896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FDAEC5BC-3159-416B-9A66-86690904261E}"/>
                </a:ext>
              </a:extLst>
            </p:cNvPr>
            <p:cNvSpPr/>
            <p:nvPr/>
          </p:nvSpPr>
          <p:spPr>
            <a:xfrm rot="180797">
              <a:off x="9484720" y="5996430"/>
              <a:ext cx="51508" cy="25754"/>
            </a:xfrm>
            <a:custGeom>
              <a:avLst/>
              <a:gdLst>
                <a:gd name="connsiteX0" fmla="*/ 773 w 51507"/>
                <a:gd name="connsiteY0" fmla="*/ 3929 h 25753"/>
                <a:gd name="connsiteX1" fmla="*/ 15967 w 51507"/>
                <a:gd name="connsiteY1" fmla="*/ 3285 h 25753"/>
                <a:gd name="connsiteX2" fmla="*/ 19573 w 51507"/>
                <a:gd name="connsiteY2" fmla="*/ 1482 h 25753"/>
                <a:gd name="connsiteX3" fmla="*/ 32321 w 51507"/>
                <a:gd name="connsiteY3" fmla="*/ 1611 h 25753"/>
                <a:gd name="connsiteX4" fmla="*/ 40048 w 51507"/>
                <a:gd name="connsiteY4" fmla="*/ 6247 h 25753"/>
                <a:gd name="connsiteX5" fmla="*/ 60007 w 51507"/>
                <a:gd name="connsiteY5" fmla="*/ 9853 h 25753"/>
                <a:gd name="connsiteX6" fmla="*/ 59234 w 51507"/>
                <a:gd name="connsiteY6" fmla="*/ 21957 h 25753"/>
                <a:gd name="connsiteX7" fmla="*/ 55113 w 51507"/>
                <a:gd name="connsiteY7" fmla="*/ 26850 h 25753"/>
                <a:gd name="connsiteX8" fmla="*/ 39532 w 51507"/>
                <a:gd name="connsiteY8" fmla="*/ 34834 h 25753"/>
                <a:gd name="connsiteX9" fmla="*/ 32192 w 51507"/>
                <a:gd name="connsiteY9" fmla="*/ 36250 h 25753"/>
                <a:gd name="connsiteX10" fmla="*/ 26784 w 51507"/>
                <a:gd name="connsiteY10" fmla="*/ 34705 h 25753"/>
                <a:gd name="connsiteX11" fmla="*/ 3606 w 51507"/>
                <a:gd name="connsiteY11" fmla="*/ 20669 h 25753"/>
                <a:gd name="connsiteX12" fmla="*/ 0 w 51507"/>
                <a:gd name="connsiteY12" fmla="*/ 14102 h 25753"/>
                <a:gd name="connsiteX13" fmla="*/ 0 w 51507"/>
                <a:gd name="connsiteY13" fmla="*/ 13973 h 25753"/>
                <a:gd name="connsiteX14" fmla="*/ 0 w 51507"/>
                <a:gd name="connsiteY14" fmla="*/ 13072 h 25753"/>
                <a:gd name="connsiteX15" fmla="*/ 773 w 51507"/>
                <a:gd name="connsiteY15" fmla="*/ 3929 h 25753"/>
                <a:gd name="connsiteX16" fmla="*/ 773 w 51507"/>
                <a:gd name="connsiteY16" fmla="*/ 3929 h 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507" h="25753">
                  <a:moveTo>
                    <a:pt x="773" y="3929"/>
                  </a:moveTo>
                  <a:lnTo>
                    <a:pt x="15967" y="3285"/>
                  </a:lnTo>
                  <a:lnTo>
                    <a:pt x="19573" y="1482"/>
                  </a:lnTo>
                  <a:cubicBezTo>
                    <a:pt x="23565" y="-578"/>
                    <a:pt x="29102" y="-449"/>
                    <a:pt x="32321" y="1611"/>
                  </a:cubicBezTo>
                  <a:lnTo>
                    <a:pt x="40048" y="6247"/>
                  </a:lnTo>
                  <a:lnTo>
                    <a:pt x="60007" y="9853"/>
                  </a:lnTo>
                  <a:lnTo>
                    <a:pt x="59234" y="21957"/>
                  </a:lnTo>
                  <a:cubicBezTo>
                    <a:pt x="58848" y="23888"/>
                    <a:pt x="57431" y="25691"/>
                    <a:pt x="55113" y="26850"/>
                  </a:cubicBezTo>
                  <a:lnTo>
                    <a:pt x="39532" y="34834"/>
                  </a:lnTo>
                  <a:cubicBezTo>
                    <a:pt x="37343" y="35993"/>
                    <a:pt x="34639" y="36507"/>
                    <a:pt x="32192" y="36250"/>
                  </a:cubicBezTo>
                  <a:cubicBezTo>
                    <a:pt x="30132" y="36121"/>
                    <a:pt x="28201" y="35606"/>
                    <a:pt x="26784" y="34705"/>
                  </a:cubicBezTo>
                  <a:lnTo>
                    <a:pt x="3606" y="20669"/>
                  </a:lnTo>
                  <a:cubicBezTo>
                    <a:pt x="1288" y="19510"/>
                    <a:pt x="0" y="17064"/>
                    <a:pt x="0" y="14102"/>
                  </a:cubicBezTo>
                  <a:lnTo>
                    <a:pt x="0" y="13973"/>
                  </a:lnTo>
                  <a:cubicBezTo>
                    <a:pt x="0" y="13715"/>
                    <a:pt x="0" y="13329"/>
                    <a:pt x="0" y="13072"/>
                  </a:cubicBezTo>
                  <a:lnTo>
                    <a:pt x="773" y="3929"/>
                  </a:lnTo>
                  <a:lnTo>
                    <a:pt x="773" y="3929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DCDCA9CA-C0B2-4132-A7DE-BDADEE8C5A69}"/>
                </a:ext>
              </a:extLst>
            </p:cNvPr>
            <p:cNvSpPr/>
            <p:nvPr/>
          </p:nvSpPr>
          <p:spPr>
            <a:xfrm rot="180797">
              <a:off x="9488777" y="5989231"/>
              <a:ext cx="51508" cy="25754"/>
            </a:xfrm>
            <a:custGeom>
              <a:avLst/>
              <a:gdLst>
                <a:gd name="connsiteX0" fmla="*/ 51569 w 51507"/>
                <a:gd name="connsiteY0" fmla="*/ 15452 h 25753"/>
                <a:gd name="connsiteX1" fmla="*/ 27746 w 51507"/>
                <a:gd name="connsiteY1" fmla="*/ 1159 h 25753"/>
                <a:gd name="connsiteX2" fmla="*/ 17960 w 51507"/>
                <a:gd name="connsiteY2" fmla="*/ 1159 h 25753"/>
                <a:gd name="connsiteX3" fmla="*/ 2508 w 51507"/>
                <a:gd name="connsiteY3" fmla="*/ 9143 h 25753"/>
                <a:gd name="connsiteX4" fmla="*/ 1606 w 51507"/>
                <a:gd name="connsiteY4" fmla="*/ 14680 h 25753"/>
                <a:gd name="connsiteX5" fmla="*/ 25429 w 51507"/>
                <a:gd name="connsiteY5" fmla="*/ 28973 h 25753"/>
                <a:gd name="connsiteX6" fmla="*/ 35215 w 51507"/>
                <a:gd name="connsiteY6" fmla="*/ 28973 h 25753"/>
                <a:gd name="connsiteX7" fmla="*/ 50667 w 51507"/>
                <a:gd name="connsiteY7" fmla="*/ 20989 h 25753"/>
                <a:gd name="connsiteX8" fmla="*/ 51569 w 51507"/>
                <a:gd name="connsiteY8" fmla="*/ 15452 h 25753"/>
                <a:gd name="connsiteX9" fmla="*/ 51569 w 51507"/>
                <a:gd name="connsiteY9" fmla="*/ 15452 h 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507" h="25753">
                  <a:moveTo>
                    <a:pt x="51569" y="15452"/>
                  </a:moveTo>
                  <a:lnTo>
                    <a:pt x="27746" y="1159"/>
                  </a:lnTo>
                  <a:cubicBezTo>
                    <a:pt x="25300" y="-386"/>
                    <a:pt x="20922" y="-386"/>
                    <a:pt x="17960" y="1159"/>
                  </a:cubicBezTo>
                  <a:lnTo>
                    <a:pt x="2508" y="9143"/>
                  </a:lnTo>
                  <a:cubicBezTo>
                    <a:pt x="-454" y="10688"/>
                    <a:pt x="-841" y="13135"/>
                    <a:pt x="1606" y="14680"/>
                  </a:cubicBezTo>
                  <a:lnTo>
                    <a:pt x="25429" y="28973"/>
                  </a:lnTo>
                  <a:cubicBezTo>
                    <a:pt x="27875" y="30519"/>
                    <a:pt x="32253" y="30519"/>
                    <a:pt x="35215" y="28973"/>
                  </a:cubicBezTo>
                  <a:lnTo>
                    <a:pt x="50667" y="20989"/>
                  </a:lnTo>
                  <a:cubicBezTo>
                    <a:pt x="53629" y="19444"/>
                    <a:pt x="54015" y="16998"/>
                    <a:pt x="51569" y="15452"/>
                  </a:cubicBezTo>
                  <a:lnTo>
                    <a:pt x="51569" y="15452"/>
                  </a:lnTo>
                  <a:close/>
                </a:path>
              </a:pathLst>
            </a:custGeom>
            <a:solidFill>
              <a:srgbClr val="008DD2"/>
            </a:solidFill>
            <a:ln w="12336" cap="flat">
              <a:solidFill>
                <a:srgbClr val="008D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220A0A3-8FFA-431D-8610-DF2FBE208A9D}"/>
                </a:ext>
              </a:extLst>
            </p:cNvPr>
            <p:cNvSpPr/>
            <p:nvPr/>
          </p:nvSpPr>
          <p:spPr>
            <a:xfrm rot="180797">
              <a:off x="9485894" y="5986177"/>
              <a:ext cx="51508" cy="25754"/>
            </a:xfrm>
            <a:custGeom>
              <a:avLst/>
              <a:gdLst>
                <a:gd name="connsiteX0" fmla="*/ 53063 w 51507"/>
                <a:gd name="connsiteY0" fmla="*/ 20927 h 25753"/>
                <a:gd name="connsiteX1" fmla="*/ 52290 w 51507"/>
                <a:gd name="connsiteY1" fmla="*/ 21313 h 25753"/>
                <a:gd name="connsiteX2" fmla="*/ 36838 w 51507"/>
                <a:gd name="connsiteY2" fmla="*/ 29297 h 25753"/>
                <a:gd name="connsiteX3" fmla="*/ 30013 w 51507"/>
                <a:gd name="connsiteY3" fmla="*/ 29425 h 25753"/>
                <a:gd name="connsiteX4" fmla="*/ 6190 w 51507"/>
                <a:gd name="connsiteY4" fmla="*/ 15132 h 25753"/>
                <a:gd name="connsiteX5" fmla="*/ 6835 w 51507"/>
                <a:gd name="connsiteY5" fmla="*/ 14746 h 25753"/>
                <a:gd name="connsiteX6" fmla="*/ 22287 w 51507"/>
                <a:gd name="connsiteY6" fmla="*/ 6762 h 25753"/>
                <a:gd name="connsiteX7" fmla="*/ 29111 w 51507"/>
                <a:gd name="connsiteY7" fmla="*/ 6633 h 25753"/>
                <a:gd name="connsiteX8" fmla="*/ 53063 w 51507"/>
                <a:gd name="connsiteY8" fmla="*/ 20927 h 25753"/>
                <a:gd name="connsiteX9" fmla="*/ 53063 w 51507"/>
                <a:gd name="connsiteY9" fmla="*/ 20927 h 25753"/>
                <a:gd name="connsiteX10" fmla="*/ 32331 w 51507"/>
                <a:gd name="connsiteY10" fmla="*/ 36121 h 25753"/>
                <a:gd name="connsiteX11" fmla="*/ 39671 w 51507"/>
                <a:gd name="connsiteY11" fmla="*/ 34705 h 25753"/>
                <a:gd name="connsiteX12" fmla="*/ 55123 w 51507"/>
                <a:gd name="connsiteY12" fmla="*/ 26721 h 25753"/>
                <a:gd name="connsiteX13" fmla="*/ 59243 w 51507"/>
                <a:gd name="connsiteY13" fmla="*/ 21055 h 25753"/>
                <a:gd name="connsiteX14" fmla="*/ 56282 w 51507"/>
                <a:gd name="connsiteY14" fmla="*/ 15904 h 25753"/>
                <a:gd name="connsiteX15" fmla="*/ 56153 w 51507"/>
                <a:gd name="connsiteY15" fmla="*/ 15904 h 25753"/>
                <a:gd name="connsiteX16" fmla="*/ 32331 w 51507"/>
                <a:gd name="connsiteY16" fmla="*/ 1611 h 25753"/>
                <a:gd name="connsiteX17" fmla="*/ 19583 w 51507"/>
                <a:gd name="connsiteY17" fmla="*/ 1482 h 25753"/>
                <a:gd name="connsiteX18" fmla="*/ 4130 w 51507"/>
                <a:gd name="connsiteY18" fmla="*/ 9466 h 25753"/>
                <a:gd name="connsiteX19" fmla="*/ 10 w 51507"/>
                <a:gd name="connsiteY19" fmla="*/ 15132 h 25753"/>
                <a:gd name="connsiteX20" fmla="*/ 2971 w 51507"/>
                <a:gd name="connsiteY20" fmla="*/ 20283 h 25753"/>
                <a:gd name="connsiteX21" fmla="*/ 26794 w 51507"/>
                <a:gd name="connsiteY21" fmla="*/ 34705 h 25753"/>
                <a:gd name="connsiteX22" fmla="*/ 32331 w 51507"/>
                <a:gd name="connsiteY22" fmla="*/ 36121 h 25753"/>
                <a:gd name="connsiteX23" fmla="*/ 32331 w 51507"/>
                <a:gd name="connsiteY23" fmla="*/ 36121 h 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1507" h="25753">
                  <a:moveTo>
                    <a:pt x="53063" y="20927"/>
                  </a:moveTo>
                  <a:cubicBezTo>
                    <a:pt x="52934" y="20927"/>
                    <a:pt x="52676" y="21184"/>
                    <a:pt x="52290" y="21313"/>
                  </a:cubicBezTo>
                  <a:lnTo>
                    <a:pt x="36838" y="29297"/>
                  </a:lnTo>
                  <a:cubicBezTo>
                    <a:pt x="34648" y="30455"/>
                    <a:pt x="31429" y="30327"/>
                    <a:pt x="30013" y="29425"/>
                  </a:cubicBezTo>
                  <a:lnTo>
                    <a:pt x="6190" y="15132"/>
                  </a:lnTo>
                  <a:cubicBezTo>
                    <a:pt x="6319" y="15003"/>
                    <a:pt x="6577" y="14874"/>
                    <a:pt x="6835" y="14746"/>
                  </a:cubicBezTo>
                  <a:lnTo>
                    <a:pt x="22287" y="6762"/>
                  </a:lnTo>
                  <a:cubicBezTo>
                    <a:pt x="24476" y="5603"/>
                    <a:pt x="27695" y="5732"/>
                    <a:pt x="29111" y="6633"/>
                  </a:cubicBezTo>
                  <a:lnTo>
                    <a:pt x="53063" y="20927"/>
                  </a:lnTo>
                  <a:lnTo>
                    <a:pt x="53063" y="20927"/>
                  </a:lnTo>
                  <a:close/>
                  <a:moveTo>
                    <a:pt x="32331" y="36121"/>
                  </a:moveTo>
                  <a:cubicBezTo>
                    <a:pt x="34777" y="36250"/>
                    <a:pt x="37481" y="35735"/>
                    <a:pt x="39671" y="34705"/>
                  </a:cubicBezTo>
                  <a:lnTo>
                    <a:pt x="55123" y="26721"/>
                  </a:lnTo>
                  <a:cubicBezTo>
                    <a:pt x="57698" y="25433"/>
                    <a:pt x="59115" y="23373"/>
                    <a:pt x="59243" y="21055"/>
                  </a:cubicBezTo>
                  <a:cubicBezTo>
                    <a:pt x="59372" y="18995"/>
                    <a:pt x="58213" y="17192"/>
                    <a:pt x="56282" y="15904"/>
                  </a:cubicBezTo>
                  <a:lnTo>
                    <a:pt x="56153" y="15904"/>
                  </a:lnTo>
                  <a:lnTo>
                    <a:pt x="32331" y="1611"/>
                  </a:lnTo>
                  <a:cubicBezTo>
                    <a:pt x="28983" y="-449"/>
                    <a:pt x="23574" y="-578"/>
                    <a:pt x="19583" y="1482"/>
                  </a:cubicBezTo>
                  <a:lnTo>
                    <a:pt x="4130" y="9466"/>
                  </a:lnTo>
                  <a:cubicBezTo>
                    <a:pt x="1555" y="10754"/>
                    <a:pt x="10" y="12814"/>
                    <a:pt x="10" y="15132"/>
                  </a:cubicBezTo>
                  <a:cubicBezTo>
                    <a:pt x="-119" y="17192"/>
                    <a:pt x="1040" y="19124"/>
                    <a:pt x="2971" y="20283"/>
                  </a:cubicBezTo>
                  <a:lnTo>
                    <a:pt x="26794" y="34705"/>
                  </a:lnTo>
                  <a:cubicBezTo>
                    <a:pt x="28339" y="35478"/>
                    <a:pt x="30270" y="35992"/>
                    <a:pt x="32331" y="36121"/>
                  </a:cubicBezTo>
                  <a:lnTo>
                    <a:pt x="32331" y="36121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7755479C-E2D6-4533-8243-6A1D26178609}"/>
                </a:ext>
              </a:extLst>
            </p:cNvPr>
            <p:cNvSpPr/>
            <p:nvPr/>
          </p:nvSpPr>
          <p:spPr>
            <a:xfrm rot="180797">
              <a:off x="9512759" y="5904408"/>
              <a:ext cx="12877" cy="103016"/>
            </a:xfrm>
            <a:custGeom>
              <a:avLst/>
              <a:gdLst>
                <a:gd name="connsiteX0" fmla="*/ 6198 w 12876"/>
                <a:gd name="connsiteY0" fmla="*/ 104448 h 103015"/>
                <a:gd name="connsiteX1" fmla="*/ 6198 w 12876"/>
                <a:gd name="connsiteY1" fmla="*/ 104448 h 103015"/>
                <a:gd name="connsiteX2" fmla="*/ 13152 w 12876"/>
                <a:gd name="connsiteY2" fmla="*/ 98267 h 103015"/>
                <a:gd name="connsiteX3" fmla="*/ 18560 w 12876"/>
                <a:gd name="connsiteY3" fmla="*/ 6970 h 103015"/>
                <a:gd name="connsiteX4" fmla="*/ 12379 w 12876"/>
                <a:gd name="connsiteY4" fmla="*/ 16 h 103015"/>
                <a:gd name="connsiteX5" fmla="*/ 12379 w 12876"/>
                <a:gd name="connsiteY5" fmla="*/ 16 h 103015"/>
                <a:gd name="connsiteX6" fmla="*/ 5425 w 12876"/>
                <a:gd name="connsiteY6" fmla="*/ 6197 h 103015"/>
                <a:gd name="connsiteX7" fmla="*/ 17 w 12876"/>
                <a:gd name="connsiteY7" fmla="*/ 97494 h 103015"/>
                <a:gd name="connsiteX8" fmla="*/ 6198 w 12876"/>
                <a:gd name="connsiteY8" fmla="*/ 104448 h 103015"/>
                <a:gd name="connsiteX9" fmla="*/ 6198 w 12876"/>
                <a:gd name="connsiteY9" fmla="*/ 104448 h 10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76" h="103015">
                  <a:moveTo>
                    <a:pt x="6198" y="104448"/>
                  </a:moveTo>
                  <a:lnTo>
                    <a:pt x="6198" y="104448"/>
                  </a:lnTo>
                  <a:cubicBezTo>
                    <a:pt x="9804" y="104706"/>
                    <a:pt x="13023" y="101873"/>
                    <a:pt x="13152" y="98267"/>
                  </a:cubicBezTo>
                  <a:lnTo>
                    <a:pt x="18560" y="6970"/>
                  </a:lnTo>
                  <a:cubicBezTo>
                    <a:pt x="18818" y="3364"/>
                    <a:pt x="15985" y="274"/>
                    <a:pt x="12379" y="16"/>
                  </a:cubicBezTo>
                  <a:lnTo>
                    <a:pt x="12379" y="16"/>
                  </a:lnTo>
                  <a:cubicBezTo>
                    <a:pt x="8774" y="-241"/>
                    <a:pt x="5554" y="2591"/>
                    <a:pt x="5425" y="6197"/>
                  </a:cubicBezTo>
                  <a:lnTo>
                    <a:pt x="17" y="97494"/>
                  </a:lnTo>
                  <a:cubicBezTo>
                    <a:pt x="-240" y="101100"/>
                    <a:pt x="2464" y="104319"/>
                    <a:pt x="6198" y="104448"/>
                  </a:cubicBezTo>
                  <a:lnTo>
                    <a:pt x="6198" y="104448"/>
                  </a:lnTo>
                  <a:close/>
                </a:path>
              </a:pathLst>
            </a:custGeom>
            <a:solidFill>
              <a:srgbClr val="008DD2"/>
            </a:solidFill>
            <a:ln w="12336" cap="flat">
              <a:solidFill>
                <a:srgbClr val="008D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DAE07B8-3DCF-4C02-9F07-EAEF97D52B29}"/>
                </a:ext>
              </a:extLst>
            </p:cNvPr>
            <p:cNvSpPr/>
            <p:nvPr/>
          </p:nvSpPr>
          <p:spPr>
            <a:xfrm rot="180797">
              <a:off x="9509834" y="5901293"/>
              <a:ext cx="12877" cy="103016"/>
            </a:xfrm>
            <a:custGeom>
              <a:avLst/>
              <a:gdLst>
                <a:gd name="connsiteX0" fmla="*/ 15335 w 12876"/>
                <a:gd name="connsiteY0" fmla="*/ 5935 h 103015"/>
                <a:gd name="connsiteX1" fmla="*/ 18684 w 12876"/>
                <a:gd name="connsiteY1" fmla="*/ 9798 h 103015"/>
                <a:gd name="connsiteX2" fmla="*/ 13275 w 12876"/>
                <a:gd name="connsiteY2" fmla="*/ 101096 h 103015"/>
                <a:gd name="connsiteX3" fmla="*/ 9412 w 12876"/>
                <a:gd name="connsiteY3" fmla="*/ 104444 h 103015"/>
                <a:gd name="connsiteX4" fmla="*/ 6064 w 12876"/>
                <a:gd name="connsiteY4" fmla="*/ 100581 h 103015"/>
                <a:gd name="connsiteX5" fmla="*/ 11472 w 12876"/>
                <a:gd name="connsiteY5" fmla="*/ 9283 h 103015"/>
                <a:gd name="connsiteX6" fmla="*/ 15335 w 12876"/>
                <a:gd name="connsiteY6" fmla="*/ 5935 h 103015"/>
                <a:gd name="connsiteX7" fmla="*/ 15335 w 12876"/>
                <a:gd name="connsiteY7" fmla="*/ 5935 h 103015"/>
                <a:gd name="connsiteX8" fmla="*/ 9026 w 12876"/>
                <a:gd name="connsiteY8" fmla="*/ 110496 h 103015"/>
                <a:gd name="connsiteX9" fmla="*/ 19198 w 12876"/>
                <a:gd name="connsiteY9" fmla="*/ 101482 h 103015"/>
                <a:gd name="connsiteX10" fmla="*/ 24607 w 12876"/>
                <a:gd name="connsiteY10" fmla="*/ 10185 h 103015"/>
                <a:gd name="connsiteX11" fmla="*/ 15593 w 12876"/>
                <a:gd name="connsiteY11" fmla="*/ 12 h 103015"/>
                <a:gd name="connsiteX12" fmla="*/ 5420 w 12876"/>
                <a:gd name="connsiteY12" fmla="*/ 9026 h 103015"/>
                <a:gd name="connsiteX13" fmla="*/ 12 w 12876"/>
                <a:gd name="connsiteY13" fmla="*/ 100323 h 103015"/>
                <a:gd name="connsiteX14" fmla="*/ 9026 w 12876"/>
                <a:gd name="connsiteY14" fmla="*/ 110496 h 103015"/>
                <a:gd name="connsiteX15" fmla="*/ 9026 w 12876"/>
                <a:gd name="connsiteY15" fmla="*/ 110496 h 10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876" h="103015">
                  <a:moveTo>
                    <a:pt x="15335" y="5935"/>
                  </a:moveTo>
                  <a:cubicBezTo>
                    <a:pt x="17267" y="6064"/>
                    <a:pt x="18812" y="7738"/>
                    <a:pt x="18684" y="9798"/>
                  </a:cubicBezTo>
                  <a:lnTo>
                    <a:pt x="13275" y="101096"/>
                  </a:lnTo>
                  <a:cubicBezTo>
                    <a:pt x="13146" y="103027"/>
                    <a:pt x="11472" y="104573"/>
                    <a:pt x="9412" y="104444"/>
                  </a:cubicBezTo>
                  <a:cubicBezTo>
                    <a:pt x="7481" y="104315"/>
                    <a:pt x="5935" y="102641"/>
                    <a:pt x="6064" y="100581"/>
                  </a:cubicBezTo>
                  <a:lnTo>
                    <a:pt x="11472" y="9283"/>
                  </a:lnTo>
                  <a:cubicBezTo>
                    <a:pt x="11601" y="7352"/>
                    <a:pt x="13275" y="5807"/>
                    <a:pt x="15335" y="5935"/>
                  </a:cubicBezTo>
                  <a:lnTo>
                    <a:pt x="15335" y="5935"/>
                  </a:lnTo>
                  <a:close/>
                  <a:moveTo>
                    <a:pt x="9026" y="110496"/>
                  </a:moveTo>
                  <a:cubicBezTo>
                    <a:pt x="14305" y="110754"/>
                    <a:pt x="18941" y="106762"/>
                    <a:pt x="19198" y="101482"/>
                  </a:cubicBezTo>
                  <a:lnTo>
                    <a:pt x="24607" y="10185"/>
                  </a:lnTo>
                  <a:cubicBezTo>
                    <a:pt x="24864" y="4905"/>
                    <a:pt x="20872" y="398"/>
                    <a:pt x="15593" y="12"/>
                  </a:cubicBezTo>
                  <a:cubicBezTo>
                    <a:pt x="10313" y="-246"/>
                    <a:pt x="5678" y="3746"/>
                    <a:pt x="5420" y="9026"/>
                  </a:cubicBezTo>
                  <a:lnTo>
                    <a:pt x="12" y="100323"/>
                  </a:lnTo>
                  <a:cubicBezTo>
                    <a:pt x="-246" y="105603"/>
                    <a:pt x="3746" y="110110"/>
                    <a:pt x="9026" y="110496"/>
                  </a:cubicBezTo>
                  <a:lnTo>
                    <a:pt x="9026" y="110496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E236290-0776-43B1-A142-8F694737E3F3}"/>
                </a:ext>
              </a:extLst>
            </p:cNvPr>
            <p:cNvSpPr/>
            <p:nvPr/>
          </p:nvSpPr>
          <p:spPr>
            <a:xfrm rot="180797">
              <a:off x="9479485" y="5883316"/>
              <a:ext cx="51508" cy="103016"/>
            </a:xfrm>
            <a:custGeom>
              <a:avLst/>
              <a:gdLst>
                <a:gd name="connsiteX0" fmla="*/ 12748 w 51507"/>
                <a:gd name="connsiteY0" fmla="*/ 0 h 103015"/>
                <a:gd name="connsiteX1" fmla="*/ 53053 w 51507"/>
                <a:gd name="connsiteY1" fmla="*/ 26012 h 103015"/>
                <a:gd name="connsiteX2" fmla="*/ 49576 w 51507"/>
                <a:gd name="connsiteY2" fmla="*/ 94903 h 103015"/>
                <a:gd name="connsiteX3" fmla="*/ 45585 w 51507"/>
                <a:gd name="connsiteY3" fmla="*/ 105849 h 103015"/>
                <a:gd name="connsiteX4" fmla="*/ 45585 w 51507"/>
                <a:gd name="connsiteY4" fmla="*/ 106364 h 103015"/>
                <a:gd name="connsiteX5" fmla="*/ 44168 w 51507"/>
                <a:gd name="connsiteY5" fmla="*/ 107136 h 103015"/>
                <a:gd name="connsiteX6" fmla="*/ 41335 w 51507"/>
                <a:gd name="connsiteY6" fmla="*/ 108681 h 103015"/>
                <a:gd name="connsiteX7" fmla="*/ 32192 w 51507"/>
                <a:gd name="connsiteY7" fmla="*/ 113188 h 103015"/>
                <a:gd name="connsiteX8" fmla="*/ 27943 w 51507"/>
                <a:gd name="connsiteY8" fmla="*/ 105076 h 103015"/>
                <a:gd name="connsiteX9" fmla="*/ 19831 w 51507"/>
                <a:gd name="connsiteY9" fmla="*/ 99796 h 103015"/>
                <a:gd name="connsiteX10" fmla="*/ 6181 w 51507"/>
                <a:gd name="connsiteY10" fmla="*/ 70566 h 103015"/>
                <a:gd name="connsiteX11" fmla="*/ 7984 w 51507"/>
                <a:gd name="connsiteY11" fmla="*/ 35025 h 103015"/>
                <a:gd name="connsiteX12" fmla="*/ 0 w 51507"/>
                <a:gd name="connsiteY12" fmla="*/ 6567 h 103015"/>
                <a:gd name="connsiteX13" fmla="*/ 12748 w 51507"/>
                <a:gd name="connsiteY13" fmla="*/ 0 h 103015"/>
                <a:gd name="connsiteX14" fmla="*/ 12748 w 51507"/>
                <a:gd name="connsiteY14" fmla="*/ 0 h 10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1507" h="103015">
                  <a:moveTo>
                    <a:pt x="12748" y="0"/>
                  </a:moveTo>
                  <a:lnTo>
                    <a:pt x="53053" y="26012"/>
                  </a:lnTo>
                  <a:lnTo>
                    <a:pt x="49576" y="94903"/>
                  </a:lnTo>
                  <a:cubicBezTo>
                    <a:pt x="49319" y="99539"/>
                    <a:pt x="47902" y="103273"/>
                    <a:pt x="45585" y="105849"/>
                  </a:cubicBezTo>
                  <a:lnTo>
                    <a:pt x="45585" y="106364"/>
                  </a:lnTo>
                  <a:lnTo>
                    <a:pt x="44168" y="107136"/>
                  </a:lnTo>
                  <a:cubicBezTo>
                    <a:pt x="43009" y="107909"/>
                    <a:pt x="41979" y="108553"/>
                    <a:pt x="41335" y="108681"/>
                  </a:cubicBezTo>
                  <a:lnTo>
                    <a:pt x="32192" y="113188"/>
                  </a:lnTo>
                  <a:lnTo>
                    <a:pt x="27943" y="105076"/>
                  </a:lnTo>
                  <a:lnTo>
                    <a:pt x="19831" y="99796"/>
                  </a:lnTo>
                  <a:cubicBezTo>
                    <a:pt x="11589" y="94517"/>
                    <a:pt x="5537" y="81640"/>
                    <a:pt x="6181" y="70566"/>
                  </a:cubicBezTo>
                  <a:lnTo>
                    <a:pt x="7984" y="35025"/>
                  </a:lnTo>
                  <a:lnTo>
                    <a:pt x="0" y="6567"/>
                  </a:lnTo>
                  <a:lnTo>
                    <a:pt x="12748" y="0"/>
                  </a:lnTo>
                  <a:lnTo>
                    <a:pt x="12748" y="0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5BE45A13-A275-40A2-BBCC-706EF3A9A8AC}"/>
                </a:ext>
              </a:extLst>
            </p:cNvPr>
            <p:cNvSpPr/>
            <p:nvPr/>
          </p:nvSpPr>
          <p:spPr>
            <a:xfrm rot="180797">
              <a:off x="9479483" y="5891092"/>
              <a:ext cx="38631" cy="90139"/>
            </a:xfrm>
            <a:custGeom>
              <a:avLst/>
              <a:gdLst>
                <a:gd name="connsiteX0" fmla="*/ 12284 w 38630"/>
                <a:gd name="connsiteY0" fmla="*/ 93615 h 90138"/>
                <a:gd name="connsiteX1" fmla="*/ 23358 w 38630"/>
                <a:gd name="connsiteY1" fmla="*/ 100698 h 90138"/>
                <a:gd name="connsiteX2" fmla="*/ 37523 w 38630"/>
                <a:gd name="connsiteY2" fmla="*/ 91169 h 90138"/>
                <a:gd name="connsiteX3" fmla="*/ 40871 w 38630"/>
                <a:gd name="connsiteY3" fmla="*/ 24080 h 90138"/>
                <a:gd name="connsiteX4" fmla="*/ 3399 w 38630"/>
                <a:gd name="connsiteY4" fmla="*/ 0 h 90138"/>
                <a:gd name="connsiteX5" fmla="*/ 51 w 38630"/>
                <a:gd name="connsiteY5" fmla="*/ 67089 h 90138"/>
                <a:gd name="connsiteX6" fmla="*/ 12284 w 38630"/>
                <a:gd name="connsiteY6" fmla="*/ 93615 h 90138"/>
                <a:gd name="connsiteX7" fmla="*/ 12284 w 38630"/>
                <a:gd name="connsiteY7" fmla="*/ 93615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630" h="90138">
                  <a:moveTo>
                    <a:pt x="12284" y="93615"/>
                  </a:moveTo>
                  <a:lnTo>
                    <a:pt x="23358" y="100698"/>
                  </a:lnTo>
                  <a:cubicBezTo>
                    <a:pt x="30698" y="105462"/>
                    <a:pt x="37008" y="101084"/>
                    <a:pt x="37523" y="91169"/>
                  </a:cubicBezTo>
                  <a:lnTo>
                    <a:pt x="40871" y="24080"/>
                  </a:lnTo>
                  <a:lnTo>
                    <a:pt x="3399" y="0"/>
                  </a:lnTo>
                  <a:lnTo>
                    <a:pt x="51" y="67089"/>
                  </a:lnTo>
                  <a:cubicBezTo>
                    <a:pt x="-593" y="77004"/>
                    <a:pt x="4944" y="88980"/>
                    <a:pt x="12284" y="93615"/>
                  </a:cubicBezTo>
                  <a:lnTo>
                    <a:pt x="12284" y="93615"/>
                  </a:lnTo>
                  <a:close/>
                </a:path>
              </a:pathLst>
            </a:custGeom>
            <a:solidFill>
              <a:srgbClr val="7DD8DF"/>
            </a:solidFill>
            <a:ln w="12336" cap="flat">
              <a:solidFill>
                <a:srgbClr val="008DD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3913E7A2-EF10-4701-A1C0-4CE03C030AC5}"/>
                </a:ext>
              </a:extLst>
            </p:cNvPr>
            <p:cNvSpPr/>
            <p:nvPr/>
          </p:nvSpPr>
          <p:spPr>
            <a:xfrm rot="180797">
              <a:off x="9476369" y="5885392"/>
              <a:ext cx="38631" cy="103016"/>
            </a:xfrm>
            <a:custGeom>
              <a:avLst/>
              <a:gdLst>
                <a:gd name="connsiteX0" fmla="*/ 40851 w 38630"/>
                <a:gd name="connsiteY0" fmla="*/ 31162 h 103015"/>
                <a:gd name="connsiteX1" fmla="*/ 37503 w 38630"/>
                <a:gd name="connsiteY1" fmla="*/ 96577 h 103015"/>
                <a:gd name="connsiteX2" fmla="*/ 33898 w 38630"/>
                <a:gd name="connsiteY2" fmla="*/ 104818 h 103015"/>
                <a:gd name="connsiteX3" fmla="*/ 27974 w 38630"/>
                <a:gd name="connsiteY3" fmla="*/ 103788 h 103015"/>
                <a:gd name="connsiteX4" fmla="*/ 16900 w 38630"/>
                <a:gd name="connsiteY4" fmla="*/ 96706 h 103015"/>
                <a:gd name="connsiteX5" fmla="*/ 5954 w 38630"/>
                <a:gd name="connsiteY5" fmla="*/ 72755 h 103015"/>
                <a:gd name="connsiteX6" fmla="*/ 9045 w 38630"/>
                <a:gd name="connsiteY6" fmla="*/ 10817 h 103015"/>
                <a:gd name="connsiteX7" fmla="*/ 40851 w 38630"/>
                <a:gd name="connsiteY7" fmla="*/ 31162 h 103015"/>
                <a:gd name="connsiteX8" fmla="*/ 40851 w 38630"/>
                <a:gd name="connsiteY8" fmla="*/ 31162 h 103015"/>
                <a:gd name="connsiteX9" fmla="*/ 31451 w 38630"/>
                <a:gd name="connsiteY9" fmla="*/ 111128 h 103015"/>
                <a:gd name="connsiteX10" fmla="*/ 36602 w 38630"/>
                <a:gd name="connsiteY10" fmla="*/ 110098 h 103015"/>
                <a:gd name="connsiteX11" fmla="*/ 43555 w 38630"/>
                <a:gd name="connsiteY11" fmla="*/ 96835 h 103015"/>
                <a:gd name="connsiteX12" fmla="*/ 47032 w 38630"/>
                <a:gd name="connsiteY12" fmla="*/ 27943 h 103015"/>
                <a:gd name="connsiteX13" fmla="*/ 3766 w 38630"/>
                <a:gd name="connsiteY13" fmla="*/ 0 h 103015"/>
                <a:gd name="connsiteX14" fmla="*/ 31 w 38630"/>
                <a:gd name="connsiteY14" fmla="*/ 72368 h 103015"/>
                <a:gd name="connsiteX15" fmla="*/ 13681 w 38630"/>
                <a:gd name="connsiteY15" fmla="*/ 101599 h 103015"/>
                <a:gd name="connsiteX16" fmla="*/ 24755 w 38630"/>
                <a:gd name="connsiteY16" fmla="*/ 108681 h 103015"/>
                <a:gd name="connsiteX17" fmla="*/ 31451 w 38630"/>
                <a:gd name="connsiteY17" fmla="*/ 111128 h 103015"/>
                <a:gd name="connsiteX18" fmla="*/ 31451 w 38630"/>
                <a:gd name="connsiteY18" fmla="*/ 111128 h 10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630" h="103015">
                  <a:moveTo>
                    <a:pt x="40851" y="31162"/>
                  </a:moveTo>
                  <a:lnTo>
                    <a:pt x="37503" y="96577"/>
                  </a:lnTo>
                  <a:cubicBezTo>
                    <a:pt x="37246" y="100698"/>
                    <a:pt x="35958" y="103788"/>
                    <a:pt x="33898" y="104818"/>
                  </a:cubicBezTo>
                  <a:cubicBezTo>
                    <a:pt x="31966" y="105849"/>
                    <a:pt x="29648" y="104818"/>
                    <a:pt x="27974" y="103788"/>
                  </a:cubicBezTo>
                  <a:lnTo>
                    <a:pt x="16900" y="96706"/>
                  </a:lnTo>
                  <a:cubicBezTo>
                    <a:pt x="10590" y="92585"/>
                    <a:pt x="5568" y="81640"/>
                    <a:pt x="5954" y="72755"/>
                  </a:cubicBezTo>
                  <a:lnTo>
                    <a:pt x="9045" y="10817"/>
                  </a:lnTo>
                  <a:lnTo>
                    <a:pt x="40851" y="31162"/>
                  </a:lnTo>
                  <a:lnTo>
                    <a:pt x="40851" y="31162"/>
                  </a:lnTo>
                  <a:close/>
                  <a:moveTo>
                    <a:pt x="31451" y="111128"/>
                  </a:moveTo>
                  <a:cubicBezTo>
                    <a:pt x="33254" y="111257"/>
                    <a:pt x="35056" y="110870"/>
                    <a:pt x="36602" y="110098"/>
                  </a:cubicBezTo>
                  <a:cubicBezTo>
                    <a:pt x="40722" y="108037"/>
                    <a:pt x="43169" y="103273"/>
                    <a:pt x="43555" y="96835"/>
                  </a:cubicBezTo>
                  <a:lnTo>
                    <a:pt x="47032" y="27943"/>
                  </a:lnTo>
                  <a:lnTo>
                    <a:pt x="3766" y="0"/>
                  </a:lnTo>
                  <a:lnTo>
                    <a:pt x="31" y="72368"/>
                  </a:lnTo>
                  <a:cubicBezTo>
                    <a:pt x="-484" y="83442"/>
                    <a:pt x="5440" y="96319"/>
                    <a:pt x="13681" y="101599"/>
                  </a:cubicBezTo>
                  <a:lnTo>
                    <a:pt x="24755" y="108681"/>
                  </a:lnTo>
                  <a:cubicBezTo>
                    <a:pt x="26944" y="110227"/>
                    <a:pt x="29262" y="110999"/>
                    <a:pt x="31451" y="111128"/>
                  </a:cubicBezTo>
                  <a:lnTo>
                    <a:pt x="31451" y="111128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A99CC8A-ED4B-4F5B-AB8C-E8258410DE93}"/>
                </a:ext>
              </a:extLst>
            </p:cNvPr>
            <p:cNvSpPr/>
            <p:nvPr/>
          </p:nvSpPr>
          <p:spPr>
            <a:xfrm rot="180797">
              <a:off x="7417510" y="3957125"/>
              <a:ext cx="2549636" cy="2021681"/>
            </a:xfrm>
            <a:custGeom>
              <a:avLst/>
              <a:gdLst>
                <a:gd name="connsiteX0" fmla="*/ 2322215 w 2549635"/>
                <a:gd name="connsiteY0" fmla="*/ 1428467 h 2021680"/>
                <a:gd name="connsiteX1" fmla="*/ 2551682 w 2549635"/>
                <a:gd name="connsiteY1" fmla="*/ 1971488 h 2021680"/>
                <a:gd name="connsiteX2" fmla="*/ 2330199 w 2549635"/>
                <a:gd name="connsiteY2" fmla="*/ 1993507 h 2021680"/>
                <a:gd name="connsiteX3" fmla="*/ 1080362 w 2549635"/>
                <a:gd name="connsiteY3" fmla="*/ 1270080 h 2021680"/>
                <a:gd name="connsiteX4" fmla="*/ 418744 w 2549635"/>
                <a:gd name="connsiteY4" fmla="*/ 824023 h 2021680"/>
                <a:gd name="connsiteX5" fmla="*/ 6425 w 2549635"/>
                <a:gd name="connsiteY5" fmla="*/ 85144 h 2021680"/>
                <a:gd name="connsiteX6" fmla="*/ 182452 w 2549635"/>
                <a:gd name="connsiteY6" fmla="*/ 33378 h 2021680"/>
                <a:gd name="connsiteX7" fmla="*/ 1407179 w 2549635"/>
                <a:gd name="connsiteY7" fmla="*/ 787839 h 2021680"/>
                <a:gd name="connsiteX8" fmla="*/ 2322215 w 2549635"/>
                <a:gd name="connsiteY8" fmla="*/ 1428467 h 2021680"/>
                <a:gd name="connsiteX9" fmla="*/ 2322215 w 2549635"/>
                <a:gd name="connsiteY9" fmla="*/ 1428467 h 202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9635" h="2021680">
                  <a:moveTo>
                    <a:pt x="2322215" y="1428467"/>
                  </a:moveTo>
                  <a:cubicBezTo>
                    <a:pt x="2481760" y="1591875"/>
                    <a:pt x="2578337" y="1905815"/>
                    <a:pt x="2551682" y="1971488"/>
                  </a:cubicBezTo>
                  <a:cubicBezTo>
                    <a:pt x="2516013" y="2059695"/>
                    <a:pt x="2433729" y="2024154"/>
                    <a:pt x="2330199" y="1993507"/>
                  </a:cubicBezTo>
                  <a:cubicBezTo>
                    <a:pt x="2113222" y="1929251"/>
                    <a:pt x="1476972" y="1531869"/>
                    <a:pt x="1080362" y="1270080"/>
                  </a:cubicBezTo>
                  <a:cubicBezTo>
                    <a:pt x="683752" y="1008292"/>
                    <a:pt x="512102" y="902701"/>
                    <a:pt x="418744" y="824023"/>
                  </a:cubicBezTo>
                  <a:cubicBezTo>
                    <a:pt x="257525" y="688171"/>
                    <a:pt x="53425" y="234001"/>
                    <a:pt x="6425" y="85144"/>
                  </a:cubicBezTo>
                  <a:cubicBezTo>
                    <a:pt x="-27957" y="-23924"/>
                    <a:pt x="82141" y="-12850"/>
                    <a:pt x="182452" y="33378"/>
                  </a:cubicBezTo>
                  <a:cubicBezTo>
                    <a:pt x="282764" y="79607"/>
                    <a:pt x="889397" y="460249"/>
                    <a:pt x="1407179" y="787839"/>
                  </a:cubicBezTo>
                  <a:cubicBezTo>
                    <a:pt x="1925090" y="1115299"/>
                    <a:pt x="2131378" y="1232995"/>
                    <a:pt x="2322215" y="1428467"/>
                  </a:cubicBezTo>
                  <a:lnTo>
                    <a:pt x="2322215" y="1428467"/>
                  </a:lnTo>
                  <a:close/>
                </a:path>
              </a:pathLst>
            </a:custGeom>
            <a:solidFill>
              <a:srgbClr val="7DD8DF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DE732EAF-1EA3-4CC8-B384-23680E784A86}"/>
                </a:ext>
              </a:extLst>
            </p:cNvPr>
            <p:cNvSpPr/>
            <p:nvPr/>
          </p:nvSpPr>
          <p:spPr>
            <a:xfrm rot="180797">
              <a:off x="7795451" y="4157599"/>
              <a:ext cx="1970173" cy="1364956"/>
            </a:xfrm>
            <a:custGeom>
              <a:avLst/>
              <a:gdLst>
                <a:gd name="connsiteX0" fmla="*/ 389 w 1970172"/>
                <a:gd name="connsiteY0" fmla="*/ 68377 h 1364956"/>
                <a:gd name="connsiteX1" fmla="*/ 35543 w 1970172"/>
                <a:gd name="connsiteY1" fmla="*/ 0 h 1364956"/>
                <a:gd name="connsiteX2" fmla="*/ 1023463 w 1970172"/>
                <a:gd name="connsiteY2" fmla="*/ 619639 h 1364956"/>
                <a:gd name="connsiteX3" fmla="*/ 1938498 w 1970172"/>
                <a:gd name="connsiteY3" fmla="*/ 1260396 h 1364956"/>
                <a:gd name="connsiteX4" fmla="*/ 1953049 w 1970172"/>
                <a:gd name="connsiteY4" fmla="*/ 1366759 h 1364956"/>
                <a:gd name="connsiteX5" fmla="*/ 1499394 w 1970172"/>
                <a:gd name="connsiteY5" fmla="*/ 1181589 h 1364956"/>
                <a:gd name="connsiteX6" fmla="*/ 210670 w 1970172"/>
                <a:gd name="connsiteY6" fmla="*/ 344330 h 1364956"/>
                <a:gd name="connsiteX7" fmla="*/ 389 w 1970172"/>
                <a:gd name="connsiteY7" fmla="*/ 68377 h 1364956"/>
                <a:gd name="connsiteX8" fmla="*/ 389 w 1970172"/>
                <a:gd name="connsiteY8" fmla="*/ 68377 h 136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0172" h="1364956">
                  <a:moveTo>
                    <a:pt x="389" y="68377"/>
                  </a:moveTo>
                  <a:cubicBezTo>
                    <a:pt x="-2572" y="39146"/>
                    <a:pt x="11592" y="16869"/>
                    <a:pt x="35543" y="0"/>
                  </a:cubicBezTo>
                  <a:cubicBezTo>
                    <a:pt x="259860" y="132375"/>
                    <a:pt x="610885" y="358623"/>
                    <a:pt x="1023463" y="619639"/>
                  </a:cubicBezTo>
                  <a:cubicBezTo>
                    <a:pt x="1541245" y="947228"/>
                    <a:pt x="1747534" y="1064924"/>
                    <a:pt x="1938498" y="1260396"/>
                  </a:cubicBezTo>
                  <a:cubicBezTo>
                    <a:pt x="1938498" y="1260396"/>
                    <a:pt x="2008549" y="1340748"/>
                    <a:pt x="1953049" y="1366759"/>
                  </a:cubicBezTo>
                  <a:cubicBezTo>
                    <a:pt x="1897421" y="1392771"/>
                    <a:pt x="1803548" y="1373842"/>
                    <a:pt x="1499394" y="1181589"/>
                  </a:cubicBezTo>
                  <a:cubicBezTo>
                    <a:pt x="1195241" y="989336"/>
                    <a:pt x="210670" y="344330"/>
                    <a:pt x="210670" y="344330"/>
                  </a:cubicBezTo>
                  <a:cubicBezTo>
                    <a:pt x="210670" y="344330"/>
                    <a:pt x="14296" y="206031"/>
                    <a:pt x="389" y="68377"/>
                  </a:cubicBezTo>
                  <a:lnTo>
                    <a:pt x="389" y="68377"/>
                  </a:lnTo>
                  <a:close/>
                </a:path>
              </a:pathLst>
            </a:custGeom>
            <a:solidFill>
              <a:srgbClr val="F4F6F6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9713B85-49C6-4F53-8220-F019DEC5C42D}"/>
                </a:ext>
              </a:extLst>
            </p:cNvPr>
            <p:cNvSpPr/>
            <p:nvPr/>
          </p:nvSpPr>
          <p:spPr>
            <a:xfrm rot="180797">
              <a:off x="7800397" y="4120426"/>
              <a:ext cx="1983050" cy="1377833"/>
            </a:xfrm>
            <a:custGeom>
              <a:avLst/>
              <a:gdLst>
                <a:gd name="connsiteX0" fmla="*/ 41757 w 1983049"/>
                <a:gd name="connsiteY0" fmla="*/ 14165 h 1377833"/>
                <a:gd name="connsiteX1" fmla="*/ 737499 w 1983049"/>
                <a:gd name="connsiteY1" fmla="*/ 448633 h 1377833"/>
                <a:gd name="connsiteX2" fmla="*/ 1026200 w 1983049"/>
                <a:gd name="connsiteY2" fmla="*/ 631743 h 1377833"/>
                <a:gd name="connsiteX3" fmla="*/ 1224248 w 1983049"/>
                <a:gd name="connsiteY3" fmla="*/ 756650 h 1377833"/>
                <a:gd name="connsiteX4" fmla="*/ 1940077 w 1983049"/>
                <a:gd name="connsiteY4" fmla="*/ 1271599 h 1377833"/>
                <a:gd name="connsiteX5" fmla="*/ 1973686 w 1983049"/>
                <a:gd name="connsiteY5" fmla="*/ 1348474 h 1377833"/>
                <a:gd name="connsiteX6" fmla="*/ 1956431 w 1983049"/>
                <a:gd name="connsiteY6" fmla="*/ 1368305 h 1377833"/>
                <a:gd name="connsiteX7" fmla="*/ 1508571 w 1983049"/>
                <a:gd name="connsiteY7" fmla="*/ 1183520 h 1377833"/>
                <a:gd name="connsiteX8" fmla="*/ 219974 w 1983049"/>
                <a:gd name="connsiteY8" fmla="*/ 346390 h 1377833"/>
                <a:gd name="connsiteX9" fmla="*/ 12398 w 1983049"/>
                <a:gd name="connsiteY9" fmla="*/ 74815 h 1377833"/>
                <a:gd name="connsiteX10" fmla="*/ 12398 w 1983049"/>
                <a:gd name="connsiteY10" fmla="*/ 74815 h 1377833"/>
                <a:gd name="connsiteX11" fmla="*/ 41757 w 1983049"/>
                <a:gd name="connsiteY11" fmla="*/ 14165 h 1377833"/>
                <a:gd name="connsiteX12" fmla="*/ 41757 w 1983049"/>
                <a:gd name="connsiteY12" fmla="*/ 14165 h 1377833"/>
                <a:gd name="connsiteX13" fmla="*/ 1906082 w 1983049"/>
                <a:gd name="connsiteY13" fmla="*/ 1388650 h 1377833"/>
                <a:gd name="connsiteX14" fmla="*/ 1961453 w 1983049"/>
                <a:gd name="connsiteY14" fmla="*/ 1379121 h 1377833"/>
                <a:gd name="connsiteX15" fmla="*/ 1985404 w 1983049"/>
                <a:gd name="connsiteY15" fmla="*/ 1350921 h 1377833"/>
                <a:gd name="connsiteX16" fmla="*/ 1948962 w 1983049"/>
                <a:gd name="connsiteY16" fmla="*/ 1263486 h 1377833"/>
                <a:gd name="connsiteX17" fmla="*/ 1230686 w 1983049"/>
                <a:gd name="connsiteY17" fmla="*/ 746477 h 1377833"/>
                <a:gd name="connsiteX18" fmla="*/ 1032639 w 1983049"/>
                <a:gd name="connsiteY18" fmla="*/ 621699 h 1377833"/>
                <a:gd name="connsiteX19" fmla="*/ 744066 w 1983049"/>
                <a:gd name="connsiteY19" fmla="*/ 438589 h 1377833"/>
                <a:gd name="connsiteX20" fmla="*/ 44590 w 1983049"/>
                <a:gd name="connsiteY20" fmla="*/ 1931 h 1377833"/>
                <a:gd name="connsiteX21" fmla="*/ 41243 w 1983049"/>
                <a:gd name="connsiteY21" fmla="*/ 0 h 1377833"/>
                <a:gd name="connsiteX22" fmla="*/ 38023 w 1983049"/>
                <a:gd name="connsiteY22" fmla="*/ 2318 h 1377833"/>
                <a:gd name="connsiteX23" fmla="*/ 422 w 1983049"/>
                <a:gd name="connsiteY23" fmla="*/ 76232 h 1377833"/>
                <a:gd name="connsiteX24" fmla="*/ 213150 w 1983049"/>
                <a:gd name="connsiteY24" fmla="*/ 356563 h 1377833"/>
                <a:gd name="connsiteX25" fmla="*/ 1502132 w 1983049"/>
                <a:gd name="connsiteY25" fmla="*/ 1193951 h 1377833"/>
                <a:gd name="connsiteX26" fmla="*/ 1906082 w 1983049"/>
                <a:gd name="connsiteY26" fmla="*/ 1388650 h 1377833"/>
                <a:gd name="connsiteX27" fmla="*/ 1906082 w 1983049"/>
                <a:gd name="connsiteY27" fmla="*/ 1388650 h 137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83049" h="1377833">
                  <a:moveTo>
                    <a:pt x="41757" y="14165"/>
                  </a:moveTo>
                  <a:cubicBezTo>
                    <a:pt x="211347" y="114347"/>
                    <a:pt x="455365" y="269386"/>
                    <a:pt x="737499" y="448633"/>
                  </a:cubicBezTo>
                  <a:cubicBezTo>
                    <a:pt x="829440" y="507094"/>
                    <a:pt x="926018" y="568389"/>
                    <a:pt x="1026200" y="631743"/>
                  </a:cubicBezTo>
                  <a:cubicBezTo>
                    <a:pt x="1097925" y="677199"/>
                    <a:pt x="1163726" y="718534"/>
                    <a:pt x="1224248" y="756650"/>
                  </a:cubicBezTo>
                  <a:cubicBezTo>
                    <a:pt x="1603216" y="995002"/>
                    <a:pt x="1776153" y="1103812"/>
                    <a:pt x="1940077" y="1271599"/>
                  </a:cubicBezTo>
                  <a:cubicBezTo>
                    <a:pt x="1940206" y="1271856"/>
                    <a:pt x="1980124" y="1317956"/>
                    <a:pt x="1973686" y="1348474"/>
                  </a:cubicBezTo>
                  <a:cubicBezTo>
                    <a:pt x="1971754" y="1357230"/>
                    <a:pt x="1966217" y="1363798"/>
                    <a:pt x="1956431" y="1368305"/>
                  </a:cubicBezTo>
                  <a:cubicBezTo>
                    <a:pt x="1902734" y="1393414"/>
                    <a:pt x="1806157" y="1371524"/>
                    <a:pt x="1508571" y="1183520"/>
                  </a:cubicBezTo>
                  <a:cubicBezTo>
                    <a:pt x="1207894" y="993456"/>
                    <a:pt x="229761" y="352828"/>
                    <a:pt x="219974" y="346390"/>
                  </a:cubicBezTo>
                  <a:cubicBezTo>
                    <a:pt x="218172" y="345102"/>
                    <a:pt x="25790" y="208092"/>
                    <a:pt x="12398" y="74815"/>
                  </a:cubicBezTo>
                  <a:lnTo>
                    <a:pt x="12398" y="74815"/>
                  </a:lnTo>
                  <a:cubicBezTo>
                    <a:pt x="9823" y="50864"/>
                    <a:pt x="19481" y="31033"/>
                    <a:pt x="41757" y="14165"/>
                  </a:cubicBezTo>
                  <a:lnTo>
                    <a:pt x="41757" y="14165"/>
                  </a:lnTo>
                  <a:close/>
                  <a:moveTo>
                    <a:pt x="1906082" y="1388650"/>
                  </a:moveTo>
                  <a:cubicBezTo>
                    <a:pt x="1928874" y="1390067"/>
                    <a:pt x="1946387" y="1386203"/>
                    <a:pt x="1961453" y="1379121"/>
                  </a:cubicBezTo>
                  <a:cubicBezTo>
                    <a:pt x="1974716" y="1372940"/>
                    <a:pt x="1982700" y="1363411"/>
                    <a:pt x="1985404" y="1350921"/>
                  </a:cubicBezTo>
                  <a:cubicBezTo>
                    <a:pt x="1993130" y="1314608"/>
                    <a:pt x="1950765" y="1265546"/>
                    <a:pt x="1948962" y="1263486"/>
                  </a:cubicBezTo>
                  <a:cubicBezTo>
                    <a:pt x="1783880" y="1094412"/>
                    <a:pt x="1610556" y="985344"/>
                    <a:pt x="1230686" y="746477"/>
                  </a:cubicBezTo>
                  <a:cubicBezTo>
                    <a:pt x="1170164" y="708361"/>
                    <a:pt x="1104363" y="667026"/>
                    <a:pt x="1032639" y="621699"/>
                  </a:cubicBezTo>
                  <a:cubicBezTo>
                    <a:pt x="932456" y="558345"/>
                    <a:pt x="836008" y="497050"/>
                    <a:pt x="744066" y="438589"/>
                  </a:cubicBezTo>
                  <a:cubicBezTo>
                    <a:pt x="459872" y="258054"/>
                    <a:pt x="214566" y="102243"/>
                    <a:pt x="44590" y="1931"/>
                  </a:cubicBezTo>
                  <a:lnTo>
                    <a:pt x="41243" y="0"/>
                  </a:lnTo>
                  <a:lnTo>
                    <a:pt x="38023" y="2318"/>
                  </a:lnTo>
                  <a:cubicBezTo>
                    <a:pt x="10080" y="22019"/>
                    <a:pt x="-2539" y="46872"/>
                    <a:pt x="422" y="76232"/>
                  </a:cubicBezTo>
                  <a:cubicBezTo>
                    <a:pt x="14458" y="214916"/>
                    <a:pt x="205037" y="350768"/>
                    <a:pt x="213150" y="356563"/>
                  </a:cubicBezTo>
                  <a:cubicBezTo>
                    <a:pt x="223194" y="363130"/>
                    <a:pt x="1201455" y="1003887"/>
                    <a:pt x="1502132" y="1193951"/>
                  </a:cubicBezTo>
                  <a:cubicBezTo>
                    <a:pt x="1727865" y="1336370"/>
                    <a:pt x="1839508" y="1384658"/>
                    <a:pt x="1906082" y="1388650"/>
                  </a:cubicBezTo>
                  <a:lnTo>
                    <a:pt x="1906082" y="1388650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BDC3FC2B-1004-4C2C-9FAD-3EAF201C2F49}"/>
                </a:ext>
              </a:extLst>
            </p:cNvPr>
            <p:cNvSpPr/>
            <p:nvPr/>
          </p:nvSpPr>
          <p:spPr>
            <a:xfrm rot="180797">
              <a:off x="9318609" y="5484823"/>
              <a:ext cx="38631" cy="77262"/>
            </a:xfrm>
            <a:custGeom>
              <a:avLst/>
              <a:gdLst>
                <a:gd name="connsiteX0" fmla="*/ 14998 w 38630"/>
                <a:gd name="connsiteY0" fmla="*/ 72871 h 77261"/>
                <a:gd name="connsiteX1" fmla="*/ 25042 w 38630"/>
                <a:gd name="connsiteY1" fmla="*/ 79438 h 77261"/>
                <a:gd name="connsiteX2" fmla="*/ 42683 w 38630"/>
                <a:gd name="connsiteY2" fmla="*/ 67849 h 77261"/>
                <a:gd name="connsiteX3" fmla="*/ 44229 w 38630"/>
                <a:gd name="connsiteY3" fmla="*/ 42095 h 77261"/>
                <a:gd name="connsiteX4" fmla="*/ 29291 w 38630"/>
                <a:gd name="connsiteY4" fmla="*/ 9001 h 77261"/>
                <a:gd name="connsiteX5" fmla="*/ 19247 w 38630"/>
                <a:gd name="connsiteY5" fmla="*/ 2434 h 77261"/>
                <a:gd name="connsiteX6" fmla="*/ 1606 w 38630"/>
                <a:gd name="connsiteY6" fmla="*/ 14023 h 77261"/>
                <a:gd name="connsiteX7" fmla="*/ 61 w 38630"/>
                <a:gd name="connsiteY7" fmla="*/ 39777 h 77261"/>
                <a:gd name="connsiteX8" fmla="*/ 14998 w 38630"/>
                <a:gd name="connsiteY8" fmla="*/ 72871 h 77261"/>
                <a:gd name="connsiteX9" fmla="*/ 14998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871"/>
                  </a:moveTo>
                  <a:lnTo>
                    <a:pt x="25042" y="79438"/>
                  </a:lnTo>
                  <a:cubicBezTo>
                    <a:pt x="34056" y="85362"/>
                    <a:pt x="41911" y="80082"/>
                    <a:pt x="42683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1" y="9001"/>
                  </a:cubicBezTo>
                  <a:lnTo>
                    <a:pt x="19247" y="2434"/>
                  </a:lnTo>
                  <a:cubicBezTo>
                    <a:pt x="10233" y="-3489"/>
                    <a:pt x="2378" y="1790"/>
                    <a:pt x="1606" y="14023"/>
                  </a:cubicBezTo>
                  <a:lnTo>
                    <a:pt x="61" y="39777"/>
                  </a:lnTo>
                  <a:cubicBezTo>
                    <a:pt x="-712" y="52139"/>
                    <a:pt x="5984" y="66948"/>
                    <a:pt x="14998" y="72871"/>
                  </a:cubicBezTo>
                  <a:lnTo>
                    <a:pt x="14998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5F28091C-57F4-4647-9D41-0289AA36F3FE}"/>
                </a:ext>
              </a:extLst>
            </p:cNvPr>
            <p:cNvSpPr/>
            <p:nvPr/>
          </p:nvSpPr>
          <p:spPr>
            <a:xfrm rot="180797">
              <a:off x="9315070" y="5454927"/>
              <a:ext cx="51508" cy="90139"/>
            </a:xfrm>
            <a:custGeom>
              <a:avLst/>
              <a:gdLst>
                <a:gd name="connsiteX0" fmla="*/ 18614 w 51507"/>
                <a:gd name="connsiteY0" fmla="*/ 12104 h 90138"/>
                <a:gd name="connsiteX1" fmla="*/ 22220 w 51507"/>
                <a:gd name="connsiteY1" fmla="*/ 13521 h 90138"/>
                <a:gd name="connsiteX2" fmla="*/ 32264 w 51507"/>
                <a:gd name="connsiteY2" fmla="*/ 20088 h 90138"/>
                <a:gd name="connsiteX3" fmla="*/ 44497 w 51507"/>
                <a:gd name="connsiteY3" fmla="*/ 47773 h 90138"/>
                <a:gd name="connsiteX4" fmla="*/ 42952 w 51507"/>
                <a:gd name="connsiteY4" fmla="*/ 73527 h 90138"/>
                <a:gd name="connsiteX5" fmla="*/ 39604 w 51507"/>
                <a:gd name="connsiteY5" fmla="*/ 81769 h 90138"/>
                <a:gd name="connsiteX6" fmla="*/ 34582 w 51507"/>
                <a:gd name="connsiteY6" fmla="*/ 80610 h 90138"/>
                <a:gd name="connsiteX7" fmla="*/ 24538 w 51507"/>
                <a:gd name="connsiteY7" fmla="*/ 73914 h 90138"/>
                <a:gd name="connsiteX8" fmla="*/ 12305 w 51507"/>
                <a:gd name="connsiteY8" fmla="*/ 46228 h 90138"/>
                <a:gd name="connsiteX9" fmla="*/ 13850 w 51507"/>
                <a:gd name="connsiteY9" fmla="*/ 20474 h 90138"/>
                <a:gd name="connsiteX10" fmla="*/ 17198 w 51507"/>
                <a:gd name="connsiteY10" fmla="*/ 12233 h 90138"/>
                <a:gd name="connsiteX11" fmla="*/ 18614 w 51507"/>
                <a:gd name="connsiteY11" fmla="*/ 12104 h 90138"/>
                <a:gd name="connsiteX12" fmla="*/ 18614 w 51507"/>
                <a:gd name="connsiteY12" fmla="*/ 12104 h 90138"/>
                <a:gd name="connsiteX13" fmla="*/ 37415 w 51507"/>
                <a:gd name="connsiteY13" fmla="*/ 94002 h 90138"/>
                <a:gd name="connsiteX14" fmla="*/ 44883 w 51507"/>
                <a:gd name="connsiteY14" fmla="*/ 92457 h 90138"/>
                <a:gd name="connsiteX15" fmla="*/ 54798 w 51507"/>
                <a:gd name="connsiteY15" fmla="*/ 74300 h 90138"/>
                <a:gd name="connsiteX16" fmla="*/ 56344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654 h 90138"/>
                <a:gd name="connsiteX24" fmla="*/ 37415 w 51507"/>
                <a:gd name="connsiteY24" fmla="*/ 94002 h 90138"/>
                <a:gd name="connsiteX25" fmla="*/ 37415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614" y="12104"/>
                  </a:moveTo>
                  <a:cubicBezTo>
                    <a:pt x="19902" y="12233"/>
                    <a:pt x="21319" y="13006"/>
                    <a:pt x="22220" y="13521"/>
                  </a:cubicBezTo>
                  <a:lnTo>
                    <a:pt x="32264" y="20088"/>
                  </a:lnTo>
                  <a:cubicBezTo>
                    <a:pt x="39475" y="24853"/>
                    <a:pt x="45141" y="37601"/>
                    <a:pt x="44497" y="47773"/>
                  </a:cubicBezTo>
                  <a:lnTo>
                    <a:pt x="42952" y="73527"/>
                  </a:lnTo>
                  <a:cubicBezTo>
                    <a:pt x="42694" y="78550"/>
                    <a:pt x="41020" y="80996"/>
                    <a:pt x="39604" y="81769"/>
                  </a:cubicBezTo>
                  <a:cubicBezTo>
                    <a:pt x="38059" y="82541"/>
                    <a:pt x="35870" y="81383"/>
                    <a:pt x="34582" y="80610"/>
                  </a:cubicBezTo>
                  <a:lnTo>
                    <a:pt x="24538" y="73914"/>
                  </a:lnTo>
                  <a:cubicBezTo>
                    <a:pt x="17327" y="69149"/>
                    <a:pt x="11661" y="56401"/>
                    <a:pt x="12305" y="46228"/>
                  </a:cubicBezTo>
                  <a:lnTo>
                    <a:pt x="13850" y="20474"/>
                  </a:lnTo>
                  <a:cubicBezTo>
                    <a:pt x="14108" y="15452"/>
                    <a:pt x="15781" y="12877"/>
                    <a:pt x="17198" y="12233"/>
                  </a:cubicBezTo>
                  <a:cubicBezTo>
                    <a:pt x="17584" y="12104"/>
                    <a:pt x="18099" y="12104"/>
                    <a:pt x="18614" y="12104"/>
                  </a:cubicBezTo>
                  <a:lnTo>
                    <a:pt x="18614" y="12104"/>
                  </a:lnTo>
                  <a:close/>
                  <a:moveTo>
                    <a:pt x="37415" y="94002"/>
                  </a:moveTo>
                  <a:cubicBezTo>
                    <a:pt x="39990" y="94131"/>
                    <a:pt x="42566" y="93615"/>
                    <a:pt x="44883" y="92457"/>
                  </a:cubicBezTo>
                  <a:cubicBezTo>
                    <a:pt x="50678" y="89624"/>
                    <a:pt x="54284" y="82928"/>
                    <a:pt x="54798" y="74300"/>
                  </a:cubicBezTo>
                  <a:lnTo>
                    <a:pt x="56344" y="48546"/>
                  </a:lnTo>
                  <a:cubicBezTo>
                    <a:pt x="57245" y="33995"/>
                    <a:pt x="49519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2" y="-1030"/>
                    <a:pt x="11661" y="1545"/>
                  </a:cubicBezTo>
                  <a:cubicBezTo>
                    <a:pt x="5866" y="4378"/>
                    <a:pt x="2261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7" y="76876"/>
                    <a:pt x="17584" y="83958"/>
                  </a:cubicBezTo>
                  <a:lnTo>
                    <a:pt x="27628" y="90654"/>
                  </a:lnTo>
                  <a:cubicBezTo>
                    <a:pt x="30976" y="92714"/>
                    <a:pt x="34324" y="93873"/>
                    <a:pt x="37415" y="94002"/>
                  </a:cubicBezTo>
                  <a:lnTo>
                    <a:pt x="37415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C31847A7-7599-4402-B617-6E0DEDFDD3AB}"/>
                </a:ext>
              </a:extLst>
            </p:cNvPr>
            <p:cNvSpPr/>
            <p:nvPr/>
          </p:nvSpPr>
          <p:spPr>
            <a:xfrm rot="180797">
              <a:off x="9240300" y="5427059"/>
              <a:ext cx="38631" cy="77262"/>
            </a:xfrm>
            <a:custGeom>
              <a:avLst/>
              <a:gdLst>
                <a:gd name="connsiteX0" fmla="*/ 14980 w 38630"/>
                <a:gd name="connsiteY0" fmla="*/ 72871 h 77261"/>
                <a:gd name="connsiteX1" fmla="*/ 25024 w 38630"/>
                <a:gd name="connsiteY1" fmla="*/ 79438 h 77261"/>
                <a:gd name="connsiteX2" fmla="*/ 42666 w 38630"/>
                <a:gd name="connsiteY2" fmla="*/ 67849 h 77261"/>
                <a:gd name="connsiteX3" fmla="*/ 44211 w 38630"/>
                <a:gd name="connsiteY3" fmla="*/ 42095 h 77261"/>
                <a:gd name="connsiteX4" fmla="*/ 29274 w 38630"/>
                <a:gd name="connsiteY4" fmla="*/ 9001 h 77261"/>
                <a:gd name="connsiteX5" fmla="*/ 19230 w 38630"/>
                <a:gd name="connsiteY5" fmla="*/ 2434 h 77261"/>
                <a:gd name="connsiteX6" fmla="*/ 1589 w 38630"/>
                <a:gd name="connsiteY6" fmla="*/ 14024 h 77261"/>
                <a:gd name="connsiteX7" fmla="*/ 44 w 38630"/>
                <a:gd name="connsiteY7" fmla="*/ 39777 h 77261"/>
                <a:gd name="connsiteX8" fmla="*/ 14980 w 38630"/>
                <a:gd name="connsiteY8" fmla="*/ 72871 h 77261"/>
                <a:gd name="connsiteX9" fmla="*/ 14980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80" y="72871"/>
                  </a:moveTo>
                  <a:lnTo>
                    <a:pt x="25024" y="79438"/>
                  </a:lnTo>
                  <a:cubicBezTo>
                    <a:pt x="34039" y="85362"/>
                    <a:pt x="41894" y="80082"/>
                    <a:pt x="42666" y="67849"/>
                  </a:cubicBezTo>
                  <a:lnTo>
                    <a:pt x="44211" y="42095"/>
                  </a:lnTo>
                  <a:cubicBezTo>
                    <a:pt x="44984" y="29733"/>
                    <a:pt x="38288" y="14925"/>
                    <a:pt x="29274" y="9001"/>
                  </a:cubicBezTo>
                  <a:lnTo>
                    <a:pt x="19230" y="2434"/>
                  </a:lnTo>
                  <a:cubicBezTo>
                    <a:pt x="10216" y="-3489"/>
                    <a:pt x="2361" y="1790"/>
                    <a:pt x="1589" y="14024"/>
                  </a:cubicBezTo>
                  <a:lnTo>
                    <a:pt x="44" y="39777"/>
                  </a:lnTo>
                  <a:cubicBezTo>
                    <a:pt x="-601" y="52139"/>
                    <a:pt x="5967" y="66948"/>
                    <a:pt x="14980" y="72871"/>
                  </a:cubicBezTo>
                  <a:lnTo>
                    <a:pt x="14980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9331E60-E130-497E-8590-79FCC9D53359}"/>
                </a:ext>
              </a:extLst>
            </p:cNvPr>
            <p:cNvSpPr/>
            <p:nvPr/>
          </p:nvSpPr>
          <p:spPr>
            <a:xfrm rot="180797">
              <a:off x="9237131" y="5397182"/>
              <a:ext cx="51508" cy="90139"/>
            </a:xfrm>
            <a:custGeom>
              <a:avLst/>
              <a:gdLst>
                <a:gd name="connsiteX0" fmla="*/ 18228 w 51507"/>
                <a:gd name="connsiteY0" fmla="*/ 12104 h 90138"/>
                <a:gd name="connsiteX1" fmla="*/ 21833 w 51507"/>
                <a:gd name="connsiteY1" fmla="*/ 13521 h 90138"/>
                <a:gd name="connsiteX2" fmla="*/ 31877 w 51507"/>
                <a:gd name="connsiteY2" fmla="*/ 20088 h 90138"/>
                <a:gd name="connsiteX3" fmla="*/ 44111 w 51507"/>
                <a:gd name="connsiteY3" fmla="*/ 47773 h 90138"/>
                <a:gd name="connsiteX4" fmla="*/ 42566 w 51507"/>
                <a:gd name="connsiteY4" fmla="*/ 73399 h 90138"/>
                <a:gd name="connsiteX5" fmla="*/ 39217 w 51507"/>
                <a:gd name="connsiteY5" fmla="*/ 81640 h 90138"/>
                <a:gd name="connsiteX6" fmla="*/ 34196 w 51507"/>
                <a:gd name="connsiteY6" fmla="*/ 80481 h 90138"/>
                <a:gd name="connsiteX7" fmla="*/ 24152 w 51507"/>
                <a:gd name="connsiteY7" fmla="*/ 73914 h 90138"/>
                <a:gd name="connsiteX8" fmla="*/ 11918 w 51507"/>
                <a:gd name="connsiteY8" fmla="*/ 46228 h 90138"/>
                <a:gd name="connsiteX9" fmla="*/ 13464 w 51507"/>
                <a:gd name="connsiteY9" fmla="*/ 20474 h 90138"/>
                <a:gd name="connsiteX10" fmla="*/ 16812 w 51507"/>
                <a:gd name="connsiteY10" fmla="*/ 12233 h 90138"/>
                <a:gd name="connsiteX11" fmla="*/ 18228 w 51507"/>
                <a:gd name="connsiteY11" fmla="*/ 12104 h 90138"/>
                <a:gd name="connsiteX12" fmla="*/ 18228 w 51507"/>
                <a:gd name="connsiteY12" fmla="*/ 12104 h 90138"/>
                <a:gd name="connsiteX13" fmla="*/ 37157 w 51507"/>
                <a:gd name="connsiteY13" fmla="*/ 94002 h 90138"/>
                <a:gd name="connsiteX14" fmla="*/ 44626 w 51507"/>
                <a:gd name="connsiteY14" fmla="*/ 92456 h 90138"/>
                <a:gd name="connsiteX15" fmla="*/ 54670 w 51507"/>
                <a:gd name="connsiteY15" fmla="*/ 74300 h 90138"/>
                <a:gd name="connsiteX16" fmla="*/ 56215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157 w 51507"/>
                <a:gd name="connsiteY24" fmla="*/ 94002 h 90138"/>
                <a:gd name="connsiteX25" fmla="*/ 37157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228" y="12104"/>
                  </a:moveTo>
                  <a:cubicBezTo>
                    <a:pt x="19516" y="12233"/>
                    <a:pt x="20932" y="13006"/>
                    <a:pt x="21833" y="13521"/>
                  </a:cubicBezTo>
                  <a:lnTo>
                    <a:pt x="31877" y="20088"/>
                  </a:lnTo>
                  <a:cubicBezTo>
                    <a:pt x="39089" y="24852"/>
                    <a:pt x="44754" y="37601"/>
                    <a:pt x="44111" y="47773"/>
                  </a:cubicBezTo>
                  <a:lnTo>
                    <a:pt x="42566" y="73399"/>
                  </a:lnTo>
                  <a:cubicBezTo>
                    <a:pt x="42308" y="78421"/>
                    <a:pt x="40634" y="80996"/>
                    <a:pt x="39217" y="81640"/>
                  </a:cubicBezTo>
                  <a:cubicBezTo>
                    <a:pt x="37543" y="82412"/>
                    <a:pt x="35226" y="80996"/>
                    <a:pt x="34196" y="80481"/>
                  </a:cubicBezTo>
                  <a:lnTo>
                    <a:pt x="24152" y="73914"/>
                  </a:lnTo>
                  <a:cubicBezTo>
                    <a:pt x="16941" y="69149"/>
                    <a:pt x="11275" y="56401"/>
                    <a:pt x="11918" y="46228"/>
                  </a:cubicBezTo>
                  <a:lnTo>
                    <a:pt x="13464" y="20474"/>
                  </a:lnTo>
                  <a:cubicBezTo>
                    <a:pt x="13721" y="15452"/>
                    <a:pt x="15395" y="12877"/>
                    <a:pt x="16812" y="12233"/>
                  </a:cubicBezTo>
                  <a:cubicBezTo>
                    <a:pt x="17327" y="12104"/>
                    <a:pt x="17713" y="11975"/>
                    <a:pt x="18228" y="12104"/>
                  </a:cubicBezTo>
                  <a:lnTo>
                    <a:pt x="18228" y="12104"/>
                  </a:lnTo>
                  <a:close/>
                  <a:moveTo>
                    <a:pt x="37157" y="94002"/>
                  </a:moveTo>
                  <a:cubicBezTo>
                    <a:pt x="39733" y="94130"/>
                    <a:pt x="42308" y="93615"/>
                    <a:pt x="44626" y="92456"/>
                  </a:cubicBezTo>
                  <a:cubicBezTo>
                    <a:pt x="50420" y="89623"/>
                    <a:pt x="54026" y="82928"/>
                    <a:pt x="54670" y="74300"/>
                  </a:cubicBezTo>
                  <a:lnTo>
                    <a:pt x="56215" y="48546"/>
                  </a:lnTo>
                  <a:cubicBezTo>
                    <a:pt x="57117" y="34124"/>
                    <a:pt x="49390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2" y="-1030"/>
                    <a:pt x="11661" y="1545"/>
                  </a:cubicBezTo>
                  <a:cubicBezTo>
                    <a:pt x="5866" y="4378"/>
                    <a:pt x="2261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5"/>
                    <a:pt x="17584" y="83958"/>
                  </a:cubicBezTo>
                  <a:lnTo>
                    <a:pt x="27628" y="90525"/>
                  </a:lnTo>
                  <a:cubicBezTo>
                    <a:pt x="30719" y="92585"/>
                    <a:pt x="33938" y="93744"/>
                    <a:pt x="37157" y="94002"/>
                  </a:cubicBezTo>
                  <a:lnTo>
                    <a:pt x="37157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E8B064EC-9BC3-4641-B129-9A22D32D9775}"/>
                </a:ext>
              </a:extLst>
            </p:cNvPr>
            <p:cNvSpPr/>
            <p:nvPr/>
          </p:nvSpPr>
          <p:spPr>
            <a:xfrm rot="180797">
              <a:off x="9181456" y="5383472"/>
              <a:ext cx="38631" cy="77262"/>
            </a:xfrm>
            <a:custGeom>
              <a:avLst/>
              <a:gdLst>
                <a:gd name="connsiteX0" fmla="*/ 14998 w 38630"/>
                <a:gd name="connsiteY0" fmla="*/ 72871 h 77261"/>
                <a:gd name="connsiteX1" fmla="*/ 25042 w 38630"/>
                <a:gd name="connsiteY1" fmla="*/ 79438 h 77261"/>
                <a:gd name="connsiteX2" fmla="*/ 42683 w 38630"/>
                <a:gd name="connsiteY2" fmla="*/ 67849 h 77261"/>
                <a:gd name="connsiteX3" fmla="*/ 44229 w 38630"/>
                <a:gd name="connsiteY3" fmla="*/ 42095 h 77261"/>
                <a:gd name="connsiteX4" fmla="*/ 29292 w 38630"/>
                <a:gd name="connsiteY4" fmla="*/ 9001 h 77261"/>
                <a:gd name="connsiteX5" fmla="*/ 19248 w 38630"/>
                <a:gd name="connsiteY5" fmla="*/ 2434 h 77261"/>
                <a:gd name="connsiteX6" fmla="*/ 1606 w 38630"/>
                <a:gd name="connsiteY6" fmla="*/ 14023 h 77261"/>
                <a:gd name="connsiteX7" fmla="*/ 61 w 38630"/>
                <a:gd name="connsiteY7" fmla="*/ 39777 h 77261"/>
                <a:gd name="connsiteX8" fmla="*/ 14998 w 38630"/>
                <a:gd name="connsiteY8" fmla="*/ 72871 h 77261"/>
                <a:gd name="connsiteX9" fmla="*/ 14998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871"/>
                  </a:moveTo>
                  <a:lnTo>
                    <a:pt x="25042" y="79438"/>
                  </a:lnTo>
                  <a:cubicBezTo>
                    <a:pt x="34056" y="85362"/>
                    <a:pt x="41911" y="80082"/>
                    <a:pt x="42683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2" y="9001"/>
                  </a:cubicBezTo>
                  <a:lnTo>
                    <a:pt x="19248" y="2434"/>
                  </a:lnTo>
                  <a:cubicBezTo>
                    <a:pt x="10234" y="-3489"/>
                    <a:pt x="2378" y="1790"/>
                    <a:pt x="1606" y="14023"/>
                  </a:cubicBezTo>
                  <a:lnTo>
                    <a:pt x="61" y="39777"/>
                  </a:lnTo>
                  <a:cubicBezTo>
                    <a:pt x="-712" y="52139"/>
                    <a:pt x="5984" y="66947"/>
                    <a:pt x="14998" y="72871"/>
                  </a:cubicBezTo>
                  <a:lnTo>
                    <a:pt x="14998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BC1D2A2-FAD8-4589-830F-6D013CE7C997}"/>
                </a:ext>
              </a:extLst>
            </p:cNvPr>
            <p:cNvSpPr/>
            <p:nvPr/>
          </p:nvSpPr>
          <p:spPr>
            <a:xfrm rot="180797">
              <a:off x="9178175" y="5353590"/>
              <a:ext cx="51508" cy="90139"/>
            </a:xfrm>
            <a:custGeom>
              <a:avLst/>
              <a:gdLst>
                <a:gd name="connsiteX0" fmla="*/ 18357 w 51507"/>
                <a:gd name="connsiteY0" fmla="*/ 12104 h 90138"/>
                <a:gd name="connsiteX1" fmla="*/ 21962 w 51507"/>
                <a:gd name="connsiteY1" fmla="*/ 13521 h 90138"/>
                <a:gd name="connsiteX2" fmla="*/ 32006 w 51507"/>
                <a:gd name="connsiteY2" fmla="*/ 20088 h 90138"/>
                <a:gd name="connsiteX3" fmla="*/ 44240 w 51507"/>
                <a:gd name="connsiteY3" fmla="*/ 47774 h 90138"/>
                <a:gd name="connsiteX4" fmla="*/ 42694 w 51507"/>
                <a:gd name="connsiteY4" fmla="*/ 73527 h 90138"/>
                <a:gd name="connsiteX5" fmla="*/ 39346 w 51507"/>
                <a:gd name="connsiteY5" fmla="*/ 81769 h 90138"/>
                <a:gd name="connsiteX6" fmla="*/ 34324 w 51507"/>
                <a:gd name="connsiteY6" fmla="*/ 80610 h 90138"/>
                <a:gd name="connsiteX7" fmla="*/ 24280 w 51507"/>
                <a:gd name="connsiteY7" fmla="*/ 74042 h 90138"/>
                <a:gd name="connsiteX8" fmla="*/ 12047 w 51507"/>
                <a:gd name="connsiteY8" fmla="*/ 46357 h 90138"/>
                <a:gd name="connsiteX9" fmla="*/ 13592 w 51507"/>
                <a:gd name="connsiteY9" fmla="*/ 20603 h 90138"/>
                <a:gd name="connsiteX10" fmla="*/ 16941 w 51507"/>
                <a:gd name="connsiteY10" fmla="*/ 12362 h 90138"/>
                <a:gd name="connsiteX11" fmla="*/ 18357 w 51507"/>
                <a:gd name="connsiteY11" fmla="*/ 12104 h 90138"/>
                <a:gd name="connsiteX12" fmla="*/ 18357 w 51507"/>
                <a:gd name="connsiteY12" fmla="*/ 12104 h 90138"/>
                <a:gd name="connsiteX13" fmla="*/ 37157 w 51507"/>
                <a:gd name="connsiteY13" fmla="*/ 94002 h 90138"/>
                <a:gd name="connsiteX14" fmla="*/ 44626 w 51507"/>
                <a:gd name="connsiteY14" fmla="*/ 92457 h 90138"/>
                <a:gd name="connsiteX15" fmla="*/ 54541 w 51507"/>
                <a:gd name="connsiteY15" fmla="*/ 74171 h 90138"/>
                <a:gd name="connsiteX16" fmla="*/ 56086 w 51507"/>
                <a:gd name="connsiteY16" fmla="*/ 48546 h 90138"/>
                <a:gd name="connsiteX17" fmla="*/ 38574 w 51507"/>
                <a:gd name="connsiteY17" fmla="*/ 10044 h 90138"/>
                <a:gd name="connsiteX18" fmla="*/ 28530 w 51507"/>
                <a:gd name="connsiteY18" fmla="*/ 3477 h 90138"/>
                <a:gd name="connsiteX19" fmla="*/ 11532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5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157 w 51507"/>
                <a:gd name="connsiteY24" fmla="*/ 94002 h 90138"/>
                <a:gd name="connsiteX25" fmla="*/ 37157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357" y="12104"/>
                  </a:moveTo>
                  <a:cubicBezTo>
                    <a:pt x="19773" y="12233"/>
                    <a:pt x="21319" y="13135"/>
                    <a:pt x="21962" y="13521"/>
                  </a:cubicBezTo>
                  <a:lnTo>
                    <a:pt x="32006" y="20088"/>
                  </a:lnTo>
                  <a:cubicBezTo>
                    <a:pt x="39217" y="24853"/>
                    <a:pt x="44883" y="37601"/>
                    <a:pt x="44240" y="47774"/>
                  </a:cubicBezTo>
                  <a:lnTo>
                    <a:pt x="42694" y="73527"/>
                  </a:lnTo>
                  <a:cubicBezTo>
                    <a:pt x="42437" y="78549"/>
                    <a:pt x="40763" y="81125"/>
                    <a:pt x="39346" y="81769"/>
                  </a:cubicBezTo>
                  <a:cubicBezTo>
                    <a:pt x="37672" y="82541"/>
                    <a:pt x="35355" y="81125"/>
                    <a:pt x="34324" y="80610"/>
                  </a:cubicBezTo>
                  <a:lnTo>
                    <a:pt x="24280" y="74042"/>
                  </a:lnTo>
                  <a:cubicBezTo>
                    <a:pt x="17069" y="69278"/>
                    <a:pt x="11403" y="56530"/>
                    <a:pt x="12047" y="46357"/>
                  </a:cubicBezTo>
                  <a:lnTo>
                    <a:pt x="13592" y="20603"/>
                  </a:lnTo>
                  <a:cubicBezTo>
                    <a:pt x="13850" y="15581"/>
                    <a:pt x="15524" y="13006"/>
                    <a:pt x="16941" y="12362"/>
                  </a:cubicBezTo>
                  <a:cubicBezTo>
                    <a:pt x="17327" y="12104"/>
                    <a:pt x="17842" y="12104"/>
                    <a:pt x="18357" y="12104"/>
                  </a:cubicBezTo>
                  <a:lnTo>
                    <a:pt x="18357" y="12104"/>
                  </a:lnTo>
                  <a:close/>
                  <a:moveTo>
                    <a:pt x="37157" y="94002"/>
                  </a:moveTo>
                  <a:cubicBezTo>
                    <a:pt x="39733" y="94131"/>
                    <a:pt x="42308" y="93615"/>
                    <a:pt x="44626" y="92457"/>
                  </a:cubicBezTo>
                  <a:cubicBezTo>
                    <a:pt x="50420" y="89624"/>
                    <a:pt x="54026" y="82927"/>
                    <a:pt x="54541" y="74171"/>
                  </a:cubicBezTo>
                  <a:lnTo>
                    <a:pt x="56086" y="48546"/>
                  </a:lnTo>
                  <a:cubicBezTo>
                    <a:pt x="56988" y="34124"/>
                    <a:pt x="49261" y="17126"/>
                    <a:pt x="38574" y="10044"/>
                  </a:cubicBezTo>
                  <a:lnTo>
                    <a:pt x="28530" y="3477"/>
                  </a:lnTo>
                  <a:cubicBezTo>
                    <a:pt x="22735" y="-386"/>
                    <a:pt x="16683" y="-1030"/>
                    <a:pt x="11532" y="1545"/>
                  </a:cubicBezTo>
                  <a:cubicBezTo>
                    <a:pt x="5737" y="4378"/>
                    <a:pt x="2132" y="11074"/>
                    <a:pt x="1617" y="19702"/>
                  </a:cubicBezTo>
                  <a:lnTo>
                    <a:pt x="71" y="45455"/>
                  </a:lnTo>
                  <a:cubicBezTo>
                    <a:pt x="-830" y="59878"/>
                    <a:pt x="6896" y="76875"/>
                    <a:pt x="17584" y="83958"/>
                  </a:cubicBezTo>
                  <a:lnTo>
                    <a:pt x="27628" y="90525"/>
                  </a:lnTo>
                  <a:cubicBezTo>
                    <a:pt x="30848" y="92714"/>
                    <a:pt x="34067" y="93873"/>
                    <a:pt x="37157" y="94002"/>
                  </a:cubicBezTo>
                  <a:lnTo>
                    <a:pt x="37157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8980FB0C-103A-4BC2-A54C-FF68BF7C91BA}"/>
                </a:ext>
              </a:extLst>
            </p:cNvPr>
            <p:cNvSpPr/>
            <p:nvPr/>
          </p:nvSpPr>
          <p:spPr>
            <a:xfrm rot="180797">
              <a:off x="9120857" y="5339277"/>
              <a:ext cx="38631" cy="77262"/>
            </a:xfrm>
            <a:custGeom>
              <a:avLst/>
              <a:gdLst>
                <a:gd name="connsiteX0" fmla="*/ 14998 w 38630"/>
                <a:gd name="connsiteY0" fmla="*/ 72871 h 77261"/>
                <a:gd name="connsiteX1" fmla="*/ 25042 w 38630"/>
                <a:gd name="connsiteY1" fmla="*/ 79438 h 77261"/>
                <a:gd name="connsiteX2" fmla="*/ 42683 w 38630"/>
                <a:gd name="connsiteY2" fmla="*/ 67849 h 77261"/>
                <a:gd name="connsiteX3" fmla="*/ 44229 w 38630"/>
                <a:gd name="connsiteY3" fmla="*/ 42095 h 77261"/>
                <a:gd name="connsiteX4" fmla="*/ 29292 w 38630"/>
                <a:gd name="connsiteY4" fmla="*/ 9001 h 77261"/>
                <a:gd name="connsiteX5" fmla="*/ 19248 w 38630"/>
                <a:gd name="connsiteY5" fmla="*/ 2434 h 77261"/>
                <a:gd name="connsiteX6" fmla="*/ 1606 w 38630"/>
                <a:gd name="connsiteY6" fmla="*/ 14023 h 77261"/>
                <a:gd name="connsiteX7" fmla="*/ 61 w 38630"/>
                <a:gd name="connsiteY7" fmla="*/ 39777 h 77261"/>
                <a:gd name="connsiteX8" fmla="*/ 14998 w 38630"/>
                <a:gd name="connsiteY8" fmla="*/ 72871 h 77261"/>
                <a:gd name="connsiteX9" fmla="*/ 14998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871"/>
                  </a:moveTo>
                  <a:lnTo>
                    <a:pt x="25042" y="79438"/>
                  </a:lnTo>
                  <a:cubicBezTo>
                    <a:pt x="34056" y="85361"/>
                    <a:pt x="41911" y="80082"/>
                    <a:pt x="42683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2" y="9001"/>
                  </a:cubicBezTo>
                  <a:lnTo>
                    <a:pt x="19248" y="2434"/>
                  </a:lnTo>
                  <a:cubicBezTo>
                    <a:pt x="10234" y="-3489"/>
                    <a:pt x="2379" y="1790"/>
                    <a:pt x="1606" y="14023"/>
                  </a:cubicBezTo>
                  <a:lnTo>
                    <a:pt x="61" y="39777"/>
                  </a:lnTo>
                  <a:cubicBezTo>
                    <a:pt x="-712" y="52139"/>
                    <a:pt x="5984" y="66947"/>
                    <a:pt x="14998" y="72871"/>
                  </a:cubicBezTo>
                  <a:lnTo>
                    <a:pt x="14998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86552FD-F536-46B5-92DB-FFA90CF99CC6}"/>
                </a:ext>
              </a:extLst>
            </p:cNvPr>
            <p:cNvSpPr/>
            <p:nvPr/>
          </p:nvSpPr>
          <p:spPr>
            <a:xfrm rot="180797">
              <a:off x="9117453" y="5309259"/>
              <a:ext cx="51508" cy="90139"/>
            </a:xfrm>
            <a:custGeom>
              <a:avLst/>
              <a:gdLst>
                <a:gd name="connsiteX0" fmla="*/ 18485 w 51507"/>
                <a:gd name="connsiteY0" fmla="*/ 12233 h 90138"/>
                <a:gd name="connsiteX1" fmla="*/ 22091 w 51507"/>
                <a:gd name="connsiteY1" fmla="*/ 13650 h 90138"/>
                <a:gd name="connsiteX2" fmla="*/ 32135 w 51507"/>
                <a:gd name="connsiteY2" fmla="*/ 20217 h 90138"/>
                <a:gd name="connsiteX3" fmla="*/ 44368 w 51507"/>
                <a:gd name="connsiteY3" fmla="*/ 47902 h 90138"/>
                <a:gd name="connsiteX4" fmla="*/ 42823 w 51507"/>
                <a:gd name="connsiteY4" fmla="*/ 73656 h 90138"/>
                <a:gd name="connsiteX5" fmla="*/ 39475 w 51507"/>
                <a:gd name="connsiteY5" fmla="*/ 81897 h 90138"/>
                <a:gd name="connsiteX6" fmla="*/ 34453 w 51507"/>
                <a:gd name="connsiteY6" fmla="*/ 80739 h 90138"/>
                <a:gd name="connsiteX7" fmla="*/ 24409 w 51507"/>
                <a:gd name="connsiteY7" fmla="*/ 74171 h 90138"/>
                <a:gd name="connsiteX8" fmla="*/ 12176 w 51507"/>
                <a:gd name="connsiteY8" fmla="*/ 46486 h 90138"/>
                <a:gd name="connsiteX9" fmla="*/ 13721 w 51507"/>
                <a:gd name="connsiteY9" fmla="*/ 20732 h 90138"/>
                <a:gd name="connsiteX10" fmla="*/ 17069 w 51507"/>
                <a:gd name="connsiteY10" fmla="*/ 12490 h 90138"/>
                <a:gd name="connsiteX11" fmla="*/ 18485 w 51507"/>
                <a:gd name="connsiteY11" fmla="*/ 12233 h 90138"/>
                <a:gd name="connsiteX12" fmla="*/ 18485 w 51507"/>
                <a:gd name="connsiteY12" fmla="*/ 12233 h 90138"/>
                <a:gd name="connsiteX13" fmla="*/ 37286 w 51507"/>
                <a:gd name="connsiteY13" fmla="*/ 94131 h 90138"/>
                <a:gd name="connsiteX14" fmla="*/ 44754 w 51507"/>
                <a:gd name="connsiteY14" fmla="*/ 92585 h 90138"/>
                <a:gd name="connsiteX15" fmla="*/ 54670 w 51507"/>
                <a:gd name="connsiteY15" fmla="*/ 74429 h 90138"/>
                <a:gd name="connsiteX16" fmla="*/ 56215 w 51507"/>
                <a:gd name="connsiteY16" fmla="*/ 48675 h 90138"/>
                <a:gd name="connsiteX17" fmla="*/ 38702 w 51507"/>
                <a:gd name="connsiteY17" fmla="*/ 10173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286 w 51507"/>
                <a:gd name="connsiteY24" fmla="*/ 94131 h 90138"/>
                <a:gd name="connsiteX25" fmla="*/ 37286 w 51507"/>
                <a:gd name="connsiteY25" fmla="*/ 94131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485" y="12233"/>
                  </a:moveTo>
                  <a:cubicBezTo>
                    <a:pt x="19773" y="12362"/>
                    <a:pt x="21189" y="13135"/>
                    <a:pt x="22091" y="13650"/>
                  </a:cubicBezTo>
                  <a:lnTo>
                    <a:pt x="32135" y="20217"/>
                  </a:lnTo>
                  <a:cubicBezTo>
                    <a:pt x="39346" y="24981"/>
                    <a:pt x="45012" y="37730"/>
                    <a:pt x="44368" y="47902"/>
                  </a:cubicBezTo>
                  <a:lnTo>
                    <a:pt x="42823" y="73656"/>
                  </a:lnTo>
                  <a:cubicBezTo>
                    <a:pt x="42565" y="78678"/>
                    <a:pt x="40891" y="81254"/>
                    <a:pt x="39475" y="81897"/>
                  </a:cubicBezTo>
                  <a:cubicBezTo>
                    <a:pt x="37930" y="82670"/>
                    <a:pt x="35483" y="81382"/>
                    <a:pt x="34453" y="80739"/>
                  </a:cubicBezTo>
                  <a:lnTo>
                    <a:pt x="24409" y="74171"/>
                  </a:lnTo>
                  <a:cubicBezTo>
                    <a:pt x="17198" y="69407"/>
                    <a:pt x="11532" y="56659"/>
                    <a:pt x="12176" y="46486"/>
                  </a:cubicBezTo>
                  <a:lnTo>
                    <a:pt x="13721" y="20732"/>
                  </a:lnTo>
                  <a:cubicBezTo>
                    <a:pt x="13978" y="15710"/>
                    <a:pt x="15652" y="13263"/>
                    <a:pt x="17069" y="12490"/>
                  </a:cubicBezTo>
                  <a:cubicBezTo>
                    <a:pt x="17584" y="12233"/>
                    <a:pt x="17970" y="12233"/>
                    <a:pt x="18485" y="12233"/>
                  </a:cubicBezTo>
                  <a:lnTo>
                    <a:pt x="18485" y="12233"/>
                  </a:lnTo>
                  <a:close/>
                  <a:moveTo>
                    <a:pt x="37286" y="94131"/>
                  </a:moveTo>
                  <a:cubicBezTo>
                    <a:pt x="39861" y="94259"/>
                    <a:pt x="42437" y="93744"/>
                    <a:pt x="44754" y="92585"/>
                  </a:cubicBezTo>
                  <a:cubicBezTo>
                    <a:pt x="50549" y="89752"/>
                    <a:pt x="54155" y="83056"/>
                    <a:pt x="54670" y="74429"/>
                  </a:cubicBezTo>
                  <a:lnTo>
                    <a:pt x="56215" y="48675"/>
                  </a:lnTo>
                  <a:cubicBezTo>
                    <a:pt x="57116" y="34253"/>
                    <a:pt x="49390" y="17255"/>
                    <a:pt x="38702" y="10173"/>
                  </a:cubicBezTo>
                  <a:lnTo>
                    <a:pt x="28658" y="3477"/>
                  </a:lnTo>
                  <a:cubicBezTo>
                    <a:pt x="22864" y="-386"/>
                    <a:pt x="16811" y="-1030"/>
                    <a:pt x="11661" y="1545"/>
                  </a:cubicBezTo>
                  <a:cubicBezTo>
                    <a:pt x="5866" y="4378"/>
                    <a:pt x="2260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5"/>
                    <a:pt x="17584" y="83958"/>
                  </a:cubicBezTo>
                  <a:lnTo>
                    <a:pt x="27628" y="90525"/>
                  </a:lnTo>
                  <a:cubicBezTo>
                    <a:pt x="30976" y="92843"/>
                    <a:pt x="34195" y="94002"/>
                    <a:pt x="37286" y="94131"/>
                  </a:cubicBezTo>
                  <a:lnTo>
                    <a:pt x="37286" y="94131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374FA982-BC5E-40D8-987A-DDB6228C8010}"/>
                </a:ext>
              </a:extLst>
            </p:cNvPr>
            <p:cNvSpPr/>
            <p:nvPr/>
          </p:nvSpPr>
          <p:spPr>
            <a:xfrm rot="180797">
              <a:off x="9062030" y="5295690"/>
              <a:ext cx="38631" cy="77262"/>
            </a:xfrm>
            <a:custGeom>
              <a:avLst/>
              <a:gdLst>
                <a:gd name="connsiteX0" fmla="*/ 14998 w 38630"/>
                <a:gd name="connsiteY0" fmla="*/ 73000 h 77261"/>
                <a:gd name="connsiteX1" fmla="*/ 25042 w 38630"/>
                <a:gd name="connsiteY1" fmla="*/ 79567 h 77261"/>
                <a:gd name="connsiteX2" fmla="*/ 42683 w 38630"/>
                <a:gd name="connsiteY2" fmla="*/ 67978 h 77261"/>
                <a:gd name="connsiteX3" fmla="*/ 44229 w 38630"/>
                <a:gd name="connsiteY3" fmla="*/ 42224 h 77261"/>
                <a:gd name="connsiteX4" fmla="*/ 29291 w 38630"/>
                <a:gd name="connsiteY4" fmla="*/ 9130 h 77261"/>
                <a:gd name="connsiteX5" fmla="*/ 19247 w 38630"/>
                <a:gd name="connsiteY5" fmla="*/ 2434 h 77261"/>
                <a:gd name="connsiteX6" fmla="*/ 1606 w 38630"/>
                <a:gd name="connsiteY6" fmla="*/ 14023 h 77261"/>
                <a:gd name="connsiteX7" fmla="*/ 61 w 38630"/>
                <a:gd name="connsiteY7" fmla="*/ 39777 h 77261"/>
                <a:gd name="connsiteX8" fmla="*/ 14998 w 38630"/>
                <a:gd name="connsiteY8" fmla="*/ 73000 h 77261"/>
                <a:gd name="connsiteX9" fmla="*/ 14998 w 38630"/>
                <a:gd name="connsiteY9" fmla="*/ 73000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3000"/>
                  </a:moveTo>
                  <a:lnTo>
                    <a:pt x="25042" y="79567"/>
                  </a:lnTo>
                  <a:cubicBezTo>
                    <a:pt x="34056" y="85490"/>
                    <a:pt x="41911" y="80339"/>
                    <a:pt x="42683" y="67978"/>
                  </a:cubicBezTo>
                  <a:lnTo>
                    <a:pt x="44229" y="42224"/>
                  </a:lnTo>
                  <a:cubicBezTo>
                    <a:pt x="45001" y="29862"/>
                    <a:pt x="38305" y="15054"/>
                    <a:pt x="29291" y="9130"/>
                  </a:cubicBezTo>
                  <a:lnTo>
                    <a:pt x="19247" y="2434"/>
                  </a:lnTo>
                  <a:cubicBezTo>
                    <a:pt x="10234" y="-3489"/>
                    <a:pt x="2378" y="1790"/>
                    <a:pt x="1606" y="14023"/>
                  </a:cubicBezTo>
                  <a:lnTo>
                    <a:pt x="61" y="39777"/>
                  </a:lnTo>
                  <a:cubicBezTo>
                    <a:pt x="-712" y="52268"/>
                    <a:pt x="5984" y="67076"/>
                    <a:pt x="14998" y="73000"/>
                  </a:cubicBezTo>
                  <a:lnTo>
                    <a:pt x="14998" y="73000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4E2635BB-03F8-4EBC-84C4-7A71E6A58074}"/>
                </a:ext>
              </a:extLst>
            </p:cNvPr>
            <p:cNvSpPr/>
            <p:nvPr/>
          </p:nvSpPr>
          <p:spPr>
            <a:xfrm rot="180797">
              <a:off x="9058877" y="5265814"/>
              <a:ext cx="51508" cy="90139"/>
            </a:xfrm>
            <a:custGeom>
              <a:avLst/>
              <a:gdLst>
                <a:gd name="connsiteX0" fmla="*/ 18228 w 51507"/>
                <a:gd name="connsiteY0" fmla="*/ 12233 h 90138"/>
                <a:gd name="connsiteX1" fmla="*/ 21834 w 51507"/>
                <a:gd name="connsiteY1" fmla="*/ 13650 h 90138"/>
                <a:gd name="connsiteX2" fmla="*/ 31878 w 51507"/>
                <a:gd name="connsiteY2" fmla="*/ 20217 h 90138"/>
                <a:gd name="connsiteX3" fmla="*/ 44111 w 51507"/>
                <a:gd name="connsiteY3" fmla="*/ 47902 h 90138"/>
                <a:gd name="connsiteX4" fmla="*/ 42565 w 51507"/>
                <a:gd name="connsiteY4" fmla="*/ 73656 h 90138"/>
                <a:gd name="connsiteX5" fmla="*/ 39218 w 51507"/>
                <a:gd name="connsiteY5" fmla="*/ 81897 h 90138"/>
                <a:gd name="connsiteX6" fmla="*/ 34324 w 51507"/>
                <a:gd name="connsiteY6" fmla="*/ 80738 h 90138"/>
                <a:gd name="connsiteX7" fmla="*/ 24280 w 51507"/>
                <a:gd name="connsiteY7" fmla="*/ 74043 h 90138"/>
                <a:gd name="connsiteX8" fmla="*/ 12047 w 51507"/>
                <a:gd name="connsiteY8" fmla="*/ 46357 h 90138"/>
                <a:gd name="connsiteX9" fmla="*/ 13592 w 51507"/>
                <a:gd name="connsiteY9" fmla="*/ 20603 h 90138"/>
                <a:gd name="connsiteX10" fmla="*/ 16940 w 51507"/>
                <a:gd name="connsiteY10" fmla="*/ 12362 h 90138"/>
                <a:gd name="connsiteX11" fmla="*/ 18228 w 51507"/>
                <a:gd name="connsiteY11" fmla="*/ 12233 h 90138"/>
                <a:gd name="connsiteX12" fmla="*/ 18228 w 51507"/>
                <a:gd name="connsiteY12" fmla="*/ 12233 h 90138"/>
                <a:gd name="connsiteX13" fmla="*/ 37028 w 51507"/>
                <a:gd name="connsiteY13" fmla="*/ 94131 h 90138"/>
                <a:gd name="connsiteX14" fmla="*/ 44497 w 51507"/>
                <a:gd name="connsiteY14" fmla="*/ 92585 h 90138"/>
                <a:gd name="connsiteX15" fmla="*/ 54541 w 51507"/>
                <a:gd name="connsiteY15" fmla="*/ 74429 h 90138"/>
                <a:gd name="connsiteX16" fmla="*/ 56086 w 51507"/>
                <a:gd name="connsiteY16" fmla="*/ 48675 h 90138"/>
                <a:gd name="connsiteX17" fmla="*/ 38573 w 51507"/>
                <a:gd name="connsiteY17" fmla="*/ 10173 h 90138"/>
                <a:gd name="connsiteX18" fmla="*/ 28529 w 51507"/>
                <a:gd name="connsiteY18" fmla="*/ 3477 h 90138"/>
                <a:gd name="connsiteX19" fmla="*/ 11532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028 w 51507"/>
                <a:gd name="connsiteY24" fmla="*/ 94131 h 90138"/>
                <a:gd name="connsiteX25" fmla="*/ 37028 w 51507"/>
                <a:gd name="connsiteY25" fmla="*/ 94131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228" y="12233"/>
                  </a:moveTo>
                  <a:cubicBezTo>
                    <a:pt x="19644" y="12362"/>
                    <a:pt x="21189" y="13134"/>
                    <a:pt x="21834" y="13650"/>
                  </a:cubicBezTo>
                  <a:lnTo>
                    <a:pt x="31878" y="20217"/>
                  </a:lnTo>
                  <a:cubicBezTo>
                    <a:pt x="39089" y="24981"/>
                    <a:pt x="44754" y="37729"/>
                    <a:pt x="44111" y="47902"/>
                  </a:cubicBezTo>
                  <a:lnTo>
                    <a:pt x="42565" y="73656"/>
                  </a:lnTo>
                  <a:cubicBezTo>
                    <a:pt x="42308" y="78678"/>
                    <a:pt x="40634" y="81125"/>
                    <a:pt x="39218" y="81897"/>
                  </a:cubicBezTo>
                  <a:cubicBezTo>
                    <a:pt x="37672" y="82670"/>
                    <a:pt x="35483" y="81511"/>
                    <a:pt x="34324" y="80738"/>
                  </a:cubicBezTo>
                  <a:lnTo>
                    <a:pt x="24280" y="74043"/>
                  </a:lnTo>
                  <a:cubicBezTo>
                    <a:pt x="17069" y="69278"/>
                    <a:pt x="11403" y="56530"/>
                    <a:pt x="12047" y="46357"/>
                  </a:cubicBezTo>
                  <a:lnTo>
                    <a:pt x="13592" y="20603"/>
                  </a:lnTo>
                  <a:cubicBezTo>
                    <a:pt x="13850" y="15581"/>
                    <a:pt x="15524" y="13134"/>
                    <a:pt x="16940" y="12362"/>
                  </a:cubicBezTo>
                  <a:cubicBezTo>
                    <a:pt x="17198" y="12233"/>
                    <a:pt x="17713" y="12104"/>
                    <a:pt x="18228" y="12233"/>
                  </a:cubicBezTo>
                  <a:lnTo>
                    <a:pt x="18228" y="12233"/>
                  </a:lnTo>
                  <a:close/>
                  <a:moveTo>
                    <a:pt x="37028" y="94131"/>
                  </a:moveTo>
                  <a:cubicBezTo>
                    <a:pt x="39604" y="94259"/>
                    <a:pt x="42179" y="93744"/>
                    <a:pt x="44497" y="92585"/>
                  </a:cubicBezTo>
                  <a:cubicBezTo>
                    <a:pt x="50291" y="89752"/>
                    <a:pt x="53897" y="83056"/>
                    <a:pt x="54541" y="74429"/>
                  </a:cubicBezTo>
                  <a:lnTo>
                    <a:pt x="56086" y="48675"/>
                  </a:lnTo>
                  <a:cubicBezTo>
                    <a:pt x="56988" y="34253"/>
                    <a:pt x="49262" y="17255"/>
                    <a:pt x="38573" y="10173"/>
                  </a:cubicBezTo>
                  <a:lnTo>
                    <a:pt x="28529" y="3477"/>
                  </a:lnTo>
                  <a:cubicBezTo>
                    <a:pt x="22735" y="-386"/>
                    <a:pt x="16683" y="-1030"/>
                    <a:pt x="11532" y="1545"/>
                  </a:cubicBezTo>
                  <a:cubicBezTo>
                    <a:pt x="5737" y="4378"/>
                    <a:pt x="2132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6"/>
                    <a:pt x="17584" y="83958"/>
                  </a:cubicBezTo>
                  <a:lnTo>
                    <a:pt x="27628" y="90525"/>
                  </a:lnTo>
                  <a:cubicBezTo>
                    <a:pt x="30719" y="92714"/>
                    <a:pt x="33938" y="93873"/>
                    <a:pt x="37028" y="94131"/>
                  </a:cubicBezTo>
                  <a:lnTo>
                    <a:pt x="37028" y="94131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E4D13C70-31AD-4387-A288-7514D86B08F6}"/>
                </a:ext>
              </a:extLst>
            </p:cNvPr>
            <p:cNvSpPr/>
            <p:nvPr/>
          </p:nvSpPr>
          <p:spPr>
            <a:xfrm rot="180797">
              <a:off x="9001423" y="5251623"/>
              <a:ext cx="38631" cy="77262"/>
            </a:xfrm>
            <a:custGeom>
              <a:avLst/>
              <a:gdLst>
                <a:gd name="connsiteX0" fmla="*/ 14998 w 38630"/>
                <a:gd name="connsiteY0" fmla="*/ 72871 h 77261"/>
                <a:gd name="connsiteX1" fmla="*/ 25042 w 38630"/>
                <a:gd name="connsiteY1" fmla="*/ 79438 h 77261"/>
                <a:gd name="connsiteX2" fmla="*/ 42683 w 38630"/>
                <a:gd name="connsiteY2" fmla="*/ 67849 h 77261"/>
                <a:gd name="connsiteX3" fmla="*/ 44229 w 38630"/>
                <a:gd name="connsiteY3" fmla="*/ 42095 h 77261"/>
                <a:gd name="connsiteX4" fmla="*/ 29292 w 38630"/>
                <a:gd name="connsiteY4" fmla="*/ 9001 h 77261"/>
                <a:gd name="connsiteX5" fmla="*/ 19248 w 38630"/>
                <a:gd name="connsiteY5" fmla="*/ 2434 h 77261"/>
                <a:gd name="connsiteX6" fmla="*/ 1606 w 38630"/>
                <a:gd name="connsiteY6" fmla="*/ 14024 h 77261"/>
                <a:gd name="connsiteX7" fmla="*/ 61 w 38630"/>
                <a:gd name="connsiteY7" fmla="*/ 39777 h 77261"/>
                <a:gd name="connsiteX8" fmla="*/ 14998 w 38630"/>
                <a:gd name="connsiteY8" fmla="*/ 72871 h 77261"/>
                <a:gd name="connsiteX9" fmla="*/ 14998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871"/>
                  </a:moveTo>
                  <a:lnTo>
                    <a:pt x="25042" y="79438"/>
                  </a:lnTo>
                  <a:cubicBezTo>
                    <a:pt x="34056" y="85362"/>
                    <a:pt x="41911" y="80082"/>
                    <a:pt x="42683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2" y="9001"/>
                  </a:cubicBezTo>
                  <a:lnTo>
                    <a:pt x="19248" y="2434"/>
                  </a:lnTo>
                  <a:cubicBezTo>
                    <a:pt x="10234" y="-3489"/>
                    <a:pt x="2378" y="1790"/>
                    <a:pt x="1606" y="14024"/>
                  </a:cubicBezTo>
                  <a:lnTo>
                    <a:pt x="61" y="39777"/>
                  </a:lnTo>
                  <a:cubicBezTo>
                    <a:pt x="-712" y="52139"/>
                    <a:pt x="5984" y="66948"/>
                    <a:pt x="14998" y="72871"/>
                  </a:cubicBezTo>
                  <a:lnTo>
                    <a:pt x="14998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85DDEC12-D6D8-4BD1-9131-539FCE5BB61F}"/>
                </a:ext>
              </a:extLst>
            </p:cNvPr>
            <p:cNvSpPr/>
            <p:nvPr/>
          </p:nvSpPr>
          <p:spPr>
            <a:xfrm rot="180797">
              <a:off x="8998149" y="5221613"/>
              <a:ext cx="51508" cy="90139"/>
            </a:xfrm>
            <a:custGeom>
              <a:avLst/>
              <a:gdLst>
                <a:gd name="connsiteX0" fmla="*/ 18357 w 51507"/>
                <a:gd name="connsiteY0" fmla="*/ 12233 h 90138"/>
                <a:gd name="connsiteX1" fmla="*/ 21962 w 51507"/>
                <a:gd name="connsiteY1" fmla="*/ 13650 h 90138"/>
                <a:gd name="connsiteX2" fmla="*/ 32006 w 51507"/>
                <a:gd name="connsiteY2" fmla="*/ 20346 h 90138"/>
                <a:gd name="connsiteX3" fmla="*/ 44240 w 51507"/>
                <a:gd name="connsiteY3" fmla="*/ 48031 h 90138"/>
                <a:gd name="connsiteX4" fmla="*/ 42694 w 51507"/>
                <a:gd name="connsiteY4" fmla="*/ 73785 h 90138"/>
                <a:gd name="connsiteX5" fmla="*/ 39346 w 51507"/>
                <a:gd name="connsiteY5" fmla="*/ 82026 h 90138"/>
                <a:gd name="connsiteX6" fmla="*/ 34453 w 51507"/>
                <a:gd name="connsiteY6" fmla="*/ 80867 h 90138"/>
                <a:gd name="connsiteX7" fmla="*/ 24409 w 51507"/>
                <a:gd name="connsiteY7" fmla="*/ 74300 h 90138"/>
                <a:gd name="connsiteX8" fmla="*/ 12176 w 51507"/>
                <a:gd name="connsiteY8" fmla="*/ 46615 h 90138"/>
                <a:gd name="connsiteX9" fmla="*/ 13721 w 51507"/>
                <a:gd name="connsiteY9" fmla="*/ 20861 h 90138"/>
                <a:gd name="connsiteX10" fmla="*/ 17069 w 51507"/>
                <a:gd name="connsiteY10" fmla="*/ 12619 h 90138"/>
                <a:gd name="connsiteX11" fmla="*/ 18357 w 51507"/>
                <a:gd name="connsiteY11" fmla="*/ 12233 h 90138"/>
                <a:gd name="connsiteX12" fmla="*/ 18357 w 51507"/>
                <a:gd name="connsiteY12" fmla="*/ 12233 h 90138"/>
                <a:gd name="connsiteX13" fmla="*/ 37157 w 51507"/>
                <a:gd name="connsiteY13" fmla="*/ 94131 h 90138"/>
                <a:gd name="connsiteX14" fmla="*/ 44626 w 51507"/>
                <a:gd name="connsiteY14" fmla="*/ 92585 h 90138"/>
                <a:gd name="connsiteX15" fmla="*/ 54670 w 51507"/>
                <a:gd name="connsiteY15" fmla="*/ 74429 h 90138"/>
                <a:gd name="connsiteX16" fmla="*/ 56215 w 51507"/>
                <a:gd name="connsiteY16" fmla="*/ 48675 h 90138"/>
                <a:gd name="connsiteX17" fmla="*/ 38702 w 51507"/>
                <a:gd name="connsiteY17" fmla="*/ 10173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5 h 90138"/>
                <a:gd name="connsiteX22" fmla="*/ 17584 w 51507"/>
                <a:gd name="connsiteY22" fmla="*/ 83958 h 90138"/>
                <a:gd name="connsiteX23" fmla="*/ 27628 w 51507"/>
                <a:gd name="connsiteY23" fmla="*/ 90654 h 90138"/>
                <a:gd name="connsiteX24" fmla="*/ 37157 w 51507"/>
                <a:gd name="connsiteY24" fmla="*/ 94131 h 90138"/>
                <a:gd name="connsiteX25" fmla="*/ 37157 w 51507"/>
                <a:gd name="connsiteY25" fmla="*/ 94131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357" y="12233"/>
                  </a:moveTo>
                  <a:cubicBezTo>
                    <a:pt x="19773" y="12362"/>
                    <a:pt x="21319" y="13263"/>
                    <a:pt x="21962" y="13650"/>
                  </a:cubicBezTo>
                  <a:lnTo>
                    <a:pt x="32006" y="20346"/>
                  </a:lnTo>
                  <a:cubicBezTo>
                    <a:pt x="39217" y="25110"/>
                    <a:pt x="44883" y="37858"/>
                    <a:pt x="44240" y="48031"/>
                  </a:cubicBezTo>
                  <a:lnTo>
                    <a:pt x="42694" y="73785"/>
                  </a:lnTo>
                  <a:cubicBezTo>
                    <a:pt x="42437" y="78807"/>
                    <a:pt x="40763" y="81254"/>
                    <a:pt x="39346" y="82026"/>
                  </a:cubicBezTo>
                  <a:cubicBezTo>
                    <a:pt x="37801" y="82799"/>
                    <a:pt x="35612" y="81640"/>
                    <a:pt x="34453" y="80867"/>
                  </a:cubicBezTo>
                  <a:lnTo>
                    <a:pt x="24409" y="74300"/>
                  </a:lnTo>
                  <a:cubicBezTo>
                    <a:pt x="17198" y="69536"/>
                    <a:pt x="11532" y="56787"/>
                    <a:pt x="12176" y="46615"/>
                  </a:cubicBezTo>
                  <a:lnTo>
                    <a:pt x="13721" y="20861"/>
                  </a:lnTo>
                  <a:cubicBezTo>
                    <a:pt x="13979" y="15839"/>
                    <a:pt x="15653" y="13263"/>
                    <a:pt x="17069" y="12619"/>
                  </a:cubicBezTo>
                  <a:cubicBezTo>
                    <a:pt x="17327" y="12233"/>
                    <a:pt x="17842" y="12104"/>
                    <a:pt x="18357" y="12233"/>
                  </a:cubicBezTo>
                  <a:lnTo>
                    <a:pt x="18357" y="12233"/>
                  </a:lnTo>
                  <a:close/>
                  <a:moveTo>
                    <a:pt x="37157" y="94131"/>
                  </a:moveTo>
                  <a:cubicBezTo>
                    <a:pt x="39733" y="94259"/>
                    <a:pt x="42179" y="93744"/>
                    <a:pt x="44626" y="92585"/>
                  </a:cubicBezTo>
                  <a:cubicBezTo>
                    <a:pt x="50420" y="89752"/>
                    <a:pt x="54026" y="83056"/>
                    <a:pt x="54670" y="74429"/>
                  </a:cubicBezTo>
                  <a:lnTo>
                    <a:pt x="56215" y="48675"/>
                  </a:lnTo>
                  <a:cubicBezTo>
                    <a:pt x="57117" y="34253"/>
                    <a:pt x="49390" y="17255"/>
                    <a:pt x="38702" y="10173"/>
                  </a:cubicBezTo>
                  <a:lnTo>
                    <a:pt x="28658" y="3477"/>
                  </a:lnTo>
                  <a:cubicBezTo>
                    <a:pt x="22864" y="-386"/>
                    <a:pt x="16812" y="-1030"/>
                    <a:pt x="11661" y="1545"/>
                  </a:cubicBezTo>
                  <a:cubicBezTo>
                    <a:pt x="5866" y="4378"/>
                    <a:pt x="2261" y="11074"/>
                    <a:pt x="1617" y="19702"/>
                  </a:cubicBezTo>
                  <a:lnTo>
                    <a:pt x="71" y="45455"/>
                  </a:lnTo>
                  <a:cubicBezTo>
                    <a:pt x="-830" y="60006"/>
                    <a:pt x="6896" y="76875"/>
                    <a:pt x="17584" y="83958"/>
                  </a:cubicBezTo>
                  <a:lnTo>
                    <a:pt x="27628" y="90654"/>
                  </a:lnTo>
                  <a:cubicBezTo>
                    <a:pt x="30848" y="92714"/>
                    <a:pt x="34067" y="93873"/>
                    <a:pt x="37157" y="94131"/>
                  </a:cubicBezTo>
                  <a:lnTo>
                    <a:pt x="37157" y="94131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7543F02D-9310-4549-AC61-F975482C46BE}"/>
                </a:ext>
              </a:extLst>
            </p:cNvPr>
            <p:cNvSpPr/>
            <p:nvPr/>
          </p:nvSpPr>
          <p:spPr>
            <a:xfrm rot="180797">
              <a:off x="8942485" y="5208032"/>
              <a:ext cx="38631" cy="77262"/>
            </a:xfrm>
            <a:custGeom>
              <a:avLst/>
              <a:gdLst>
                <a:gd name="connsiteX0" fmla="*/ 14980 w 38630"/>
                <a:gd name="connsiteY0" fmla="*/ 72871 h 77261"/>
                <a:gd name="connsiteX1" fmla="*/ 25024 w 38630"/>
                <a:gd name="connsiteY1" fmla="*/ 79438 h 77261"/>
                <a:gd name="connsiteX2" fmla="*/ 42665 w 38630"/>
                <a:gd name="connsiteY2" fmla="*/ 67849 h 77261"/>
                <a:gd name="connsiteX3" fmla="*/ 44211 w 38630"/>
                <a:gd name="connsiteY3" fmla="*/ 42095 h 77261"/>
                <a:gd name="connsiteX4" fmla="*/ 29274 w 38630"/>
                <a:gd name="connsiteY4" fmla="*/ 9001 h 77261"/>
                <a:gd name="connsiteX5" fmla="*/ 19230 w 38630"/>
                <a:gd name="connsiteY5" fmla="*/ 2434 h 77261"/>
                <a:gd name="connsiteX6" fmla="*/ 1588 w 38630"/>
                <a:gd name="connsiteY6" fmla="*/ 14023 h 77261"/>
                <a:gd name="connsiteX7" fmla="*/ 43 w 38630"/>
                <a:gd name="connsiteY7" fmla="*/ 39777 h 77261"/>
                <a:gd name="connsiteX8" fmla="*/ 14980 w 38630"/>
                <a:gd name="connsiteY8" fmla="*/ 72871 h 77261"/>
                <a:gd name="connsiteX9" fmla="*/ 14980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80" y="72871"/>
                  </a:moveTo>
                  <a:lnTo>
                    <a:pt x="25024" y="79438"/>
                  </a:lnTo>
                  <a:cubicBezTo>
                    <a:pt x="34038" y="85362"/>
                    <a:pt x="41893" y="80082"/>
                    <a:pt x="42665" y="67849"/>
                  </a:cubicBezTo>
                  <a:lnTo>
                    <a:pt x="44211" y="42095"/>
                  </a:lnTo>
                  <a:cubicBezTo>
                    <a:pt x="44984" y="29733"/>
                    <a:pt x="38287" y="14925"/>
                    <a:pt x="29274" y="9001"/>
                  </a:cubicBezTo>
                  <a:lnTo>
                    <a:pt x="19230" y="2434"/>
                  </a:lnTo>
                  <a:cubicBezTo>
                    <a:pt x="10216" y="-3489"/>
                    <a:pt x="2361" y="1790"/>
                    <a:pt x="1588" y="14023"/>
                  </a:cubicBezTo>
                  <a:lnTo>
                    <a:pt x="43" y="39777"/>
                  </a:lnTo>
                  <a:cubicBezTo>
                    <a:pt x="-601" y="52139"/>
                    <a:pt x="6095" y="66948"/>
                    <a:pt x="14980" y="72871"/>
                  </a:cubicBezTo>
                  <a:lnTo>
                    <a:pt x="14980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A6DC74B-777A-4582-8C7C-C6F152C52549}"/>
                </a:ext>
              </a:extLst>
            </p:cNvPr>
            <p:cNvSpPr/>
            <p:nvPr/>
          </p:nvSpPr>
          <p:spPr>
            <a:xfrm rot="180797">
              <a:off x="8939186" y="5178148"/>
              <a:ext cx="51508" cy="90139"/>
            </a:xfrm>
            <a:custGeom>
              <a:avLst/>
              <a:gdLst>
                <a:gd name="connsiteX0" fmla="*/ 18486 w 51507"/>
                <a:gd name="connsiteY0" fmla="*/ 12104 h 90138"/>
                <a:gd name="connsiteX1" fmla="*/ 22091 w 51507"/>
                <a:gd name="connsiteY1" fmla="*/ 13521 h 90138"/>
                <a:gd name="connsiteX2" fmla="*/ 32135 w 51507"/>
                <a:gd name="connsiteY2" fmla="*/ 20088 h 90138"/>
                <a:gd name="connsiteX3" fmla="*/ 44368 w 51507"/>
                <a:gd name="connsiteY3" fmla="*/ 47773 h 90138"/>
                <a:gd name="connsiteX4" fmla="*/ 42823 w 51507"/>
                <a:gd name="connsiteY4" fmla="*/ 73527 h 90138"/>
                <a:gd name="connsiteX5" fmla="*/ 39475 w 51507"/>
                <a:gd name="connsiteY5" fmla="*/ 81768 h 90138"/>
                <a:gd name="connsiteX6" fmla="*/ 34582 w 51507"/>
                <a:gd name="connsiteY6" fmla="*/ 80610 h 90138"/>
                <a:gd name="connsiteX7" fmla="*/ 24538 w 51507"/>
                <a:gd name="connsiteY7" fmla="*/ 74043 h 90138"/>
                <a:gd name="connsiteX8" fmla="*/ 12305 w 51507"/>
                <a:gd name="connsiteY8" fmla="*/ 46357 h 90138"/>
                <a:gd name="connsiteX9" fmla="*/ 13850 w 51507"/>
                <a:gd name="connsiteY9" fmla="*/ 20603 h 90138"/>
                <a:gd name="connsiteX10" fmla="*/ 17198 w 51507"/>
                <a:gd name="connsiteY10" fmla="*/ 12362 h 90138"/>
                <a:gd name="connsiteX11" fmla="*/ 18486 w 51507"/>
                <a:gd name="connsiteY11" fmla="*/ 12104 h 90138"/>
                <a:gd name="connsiteX12" fmla="*/ 18486 w 51507"/>
                <a:gd name="connsiteY12" fmla="*/ 12104 h 90138"/>
                <a:gd name="connsiteX13" fmla="*/ 37286 w 51507"/>
                <a:gd name="connsiteY13" fmla="*/ 94002 h 90138"/>
                <a:gd name="connsiteX14" fmla="*/ 44754 w 51507"/>
                <a:gd name="connsiteY14" fmla="*/ 92457 h 90138"/>
                <a:gd name="connsiteX15" fmla="*/ 54798 w 51507"/>
                <a:gd name="connsiteY15" fmla="*/ 74300 h 90138"/>
                <a:gd name="connsiteX16" fmla="*/ 56344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286 w 51507"/>
                <a:gd name="connsiteY24" fmla="*/ 94002 h 90138"/>
                <a:gd name="connsiteX25" fmla="*/ 37286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486" y="12104"/>
                  </a:moveTo>
                  <a:cubicBezTo>
                    <a:pt x="19773" y="12233"/>
                    <a:pt x="21190" y="13006"/>
                    <a:pt x="22091" y="13521"/>
                  </a:cubicBezTo>
                  <a:lnTo>
                    <a:pt x="32135" y="20088"/>
                  </a:lnTo>
                  <a:cubicBezTo>
                    <a:pt x="39346" y="24853"/>
                    <a:pt x="45012" y="37601"/>
                    <a:pt x="44368" y="47773"/>
                  </a:cubicBezTo>
                  <a:lnTo>
                    <a:pt x="42823" y="73527"/>
                  </a:lnTo>
                  <a:cubicBezTo>
                    <a:pt x="42566" y="78549"/>
                    <a:pt x="40892" y="80996"/>
                    <a:pt x="39475" y="81768"/>
                  </a:cubicBezTo>
                  <a:cubicBezTo>
                    <a:pt x="37930" y="82541"/>
                    <a:pt x="35483" y="81125"/>
                    <a:pt x="34582" y="80610"/>
                  </a:cubicBezTo>
                  <a:lnTo>
                    <a:pt x="24538" y="74043"/>
                  </a:lnTo>
                  <a:cubicBezTo>
                    <a:pt x="17327" y="69278"/>
                    <a:pt x="11661" y="56530"/>
                    <a:pt x="12305" y="46357"/>
                  </a:cubicBezTo>
                  <a:lnTo>
                    <a:pt x="13850" y="20603"/>
                  </a:lnTo>
                  <a:cubicBezTo>
                    <a:pt x="14108" y="15581"/>
                    <a:pt x="15781" y="13006"/>
                    <a:pt x="17198" y="12362"/>
                  </a:cubicBezTo>
                  <a:cubicBezTo>
                    <a:pt x="17455" y="12104"/>
                    <a:pt x="17971" y="12104"/>
                    <a:pt x="18486" y="12104"/>
                  </a:cubicBezTo>
                  <a:lnTo>
                    <a:pt x="18486" y="12104"/>
                  </a:lnTo>
                  <a:close/>
                  <a:moveTo>
                    <a:pt x="37286" y="94002"/>
                  </a:moveTo>
                  <a:cubicBezTo>
                    <a:pt x="39862" y="94131"/>
                    <a:pt x="42308" y="93615"/>
                    <a:pt x="44754" y="92457"/>
                  </a:cubicBezTo>
                  <a:cubicBezTo>
                    <a:pt x="50549" y="89624"/>
                    <a:pt x="54155" y="82928"/>
                    <a:pt x="54798" y="74300"/>
                  </a:cubicBezTo>
                  <a:lnTo>
                    <a:pt x="56344" y="48546"/>
                  </a:lnTo>
                  <a:cubicBezTo>
                    <a:pt x="57245" y="34124"/>
                    <a:pt x="49519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2" y="-1030"/>
                    <a:pt x="11661" y="1545"/>
                  </a:cubicBezTo>
                  <a:cubicBezTo>
                    <a:pt x="5866" y="4378"/>
                    <a:pt x="2261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6"/>
                    <a:pt x="17584" y="83958"/>
                  </a:cubicBezTo>
                  <a:lnTo>
                    <a:pt x="27628" y="90525"/>
                  </a:lnTo>
                  <a:cubicBezTo>
                    <a:pt x="30848" y="92714"/>
                    <a:pt x="34196" y="93873"/>
                    <a:pt x="37286" y="94002"/>
                  </a:cubicBezTo>
                  <a:lnTo>
                    <a:pt x="37286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7FA31D-CA46-41C1-A11C-66236CF29F53}"/>
                </a:ext>
              </a:extLst>
            </p:cNvPr>
            <p:cNvSpPr/>
            <p:nvPr/>
          </p:nvSpPr>
          <p:spPr>
            <a:xfrm rot="180797">
              <a:off x="8881989" y="5163971"/>
              <a:ext cx="38631" cy="77262"/>
            </a:xfrm>
            <a:custGeom>
              <a:avLst/>
              <a:gdLst>
                <a:gd name="connsiteX0" fmla="*/ 14998 w 38630"/>
                <a:gd name="connsiteY0" fmla="*/ 72742 h 77261"/>
                <a:gd name="connsiteX1" fmla="*/ 25042 w 38630"/>
                <a:gd name="connsiteY1" fmla="*/ 79438 h 77261"/>
                <a:gd name="connsiteX2" fmla="*/ 42683 w 38630"/>
                <a:gd name="connsiteY2" fmla="*/ 67849 h 77261"/>
                <a:gd name="connsiteX3" fmla="*/ 44229 w 38630"/>
                <a:gd name="connsiteY3" fmla="*/ 42095 h 77261"/>
                <a:gd name="connsiteX4" fmla="*/ 29291 w 38630"/>
                <a:gd name="connsiteY4" fmla="*/ 9001 h 77261"/>
                <a:gd name="connsiteX5" fmla="*/ 19247 w 38630"/>
                <a:gd name="connsiteY5" fmla="*/ 2434 h 77261"/>
                <a:gd name="connsiteX6" fmla="*/ 1606 w 38630"/>
                <a:gd name="connsiteY6" fmla="*/ 14024 h 77261"/>
                <a:gd name="connsiteX7" fmla="*/ 61 w 38630"/>
                <a:gd name="connsiteY7" fmla="*/ 39777 h 77261"/>
                <a:gd name="connsiteX8" fmla="*/ 14998 w 38630"/>
                <a:gd name="connsiteY8" fmla="*/ 72742 h 77261"/>
                <a:gd name="connsiteX9" fmla="*/ 14998 w 38630"/>
                <a:gd name="connsiteY9" fmla="*/ 72742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742"/>
                  </a:moveTo>
                  <a:lnTo>
                    <a:pt x="25042" y="79438"/>
                  </a:lnTo>
                  <a:cubicBezTo>
                    <a:pt x="34056" y="85362"/>
                    <a:pt x="41911" y="80082"/>
                    <a:pt x="42683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1" y="9001"/>
                  </a:cubicBezTo>
                  <a:lnTo>
                    <a:pt x="19247" y="2434"/>
                  </a:lnTo>
                  <a:cubicBezTo>
                    <a:pt x="10234" y="-3489"/>
                    <a:pt x="2378" y="1790"/>
                    <a:pt x="1606" y="14024"/>
                  </a:cubicBezTo>
                  <a:lnTo>
                    <a:pt x="61" y="39777"/>
                  </a:lnTo>
                  <a:cubicBezTo>
                    <a:pt x="-712" y="52010"/>
                    <a:pt x="5984" y="66819"/>
                    <a:pt x="14998" y="72742"/>
                  </a:cubicBezTo>
                  <a:lnTo>
                    <a:pt x="14998" y="72742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BFAAA471-7910-4006-A9D7-B3538EA972EA}"/>
                </a:ext>
              </a:extLst>
            </p:cNvPr>
            <p:cNvSpPr/>
            <p:nvPr/>
          </p:nvSpPr>
          <p:spPr>
            <a:xfrm rot="180797">
              <a:off x="8878715" y="5133959"/>
              <a:ext cx="51508" cy="90139"/>
            </a:xfrm>
            <a:custGeom>
              <a:avLst/>
              <a:gdLst>
                <a:gd name="connsiteX0" fmla="*/ 18357 w 51507"/>
                <a:gd name="connsiteY0" fmla="*/ 12104 h 90138"/>
                <a:gd name="connsiteX1" fmla="*/ 21962 w 51507"/>
                <a:gd name="connsiteY1" fmla="*/ 13521 h 90138"/>
                <a:gd name="connsiteX2" fmla="*/ 32006 w 51507"/>
                <a:gd name="connsiteY2" fmla="*/ 20088 h 90138"/>
                <a:gd name="connsiteX3" fmla="*/ 44240 w 51507"/>
                <a:gd name="connsiteY3" fmla="*/ 47774 h 90138"/>
                <a:gd name="connsiteX4" fmla="*/ 42694 w 51507"/>
                <a:gd name="connsiteY4" fmla="*/ 73527 h 90138"/>
                <a:gd name="connsiteX5" fmla="*/ 39346 w 51507"/>
                <a:gd name="connsiteY5" fmla="*/ 81769 h 90138"/>
                <a:gd name="connsiteX6" fmla="*/ 34453 w 51507"/>
                <a:gd name="connsiteY6" fmla="*/ 80610 h 90138"/>
                <a:gd name="connsiteX7" fmla="*/ 24409 w 51507"/>
                <a:gd name="connsiteY7" fmla="*/ 74042 h 90138"/>
                <a:gd name="connsiteX8" fmla="*/ 12176 w 51507"/>
                <a:gd name="connsiteY8" fmla="*/ 46357 h 90138"/>
                <a:gd name="connsiteX9" fmla="*/ 13721 w 51507"/>
                <a:gd name="connsiteY9" fmla="*/ 20732 h 90138"/>
                <a:gd name="connsiteX10" fmla="*/ 17069 w 51507"/>
                <a:gd name="connsiteY10" fmla="*/ 12490 h 90138"/>
                <a:gd name="connsiteX11" fmla="*/ 18357 w 51507"/>
                <a:gd name="connsiteY11" fmla="*/ 12104 h 90138"/>
                <a:gd name="connsiteX12" fmla="*/ 18357 w 51507"/>
                <a:gd name="connsiteY12" fmla="*/ 12104 h 90138"/>
                <a:gd name="connsiteX13" fmla="*/ 37157 w 51507"/>
                <a:gd name="connsiteY13" fmla="*/ 94002 h 90138"/>
                <a:gd name="connsiteX14" fmla="*/ 44626 w 51507"/>
                <a:gd name="connsiteY14" fmla="*/ 92457 h 90138"/>
                <a:gd name="connsiteX15" fmla="*/ 54670 w 51507"/>
                <a:gd name="connsiteY15" fmla="*/ 74300 h 90138"/>
                <a:gd name="connsiteX16" fmla="*/ 56215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5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157 w 51507"/>
                <a:gd name="connsiteY24" fmla="*/ 94002 h 90138"/>
                <a:gd name="connsiteX25" fmla="*/ 37157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357" y="12104"/>
                  </a:moveTo>
                  <a:cubicBezTo>
                    <a:pt x="19645" y="12233"/>
                    <a:pt x="21061" y="13006"/>
                    <a:pt x="21962" y="13521"/>
                  </a:cubicBezTo>
                  <a:lnTo>
                    <a:pt x="32006" y="20088"/>
                  </a:lnTo>
                  <a:cubicBezTo>
                    <a:pt x="39217" y="24853"/>
                    <a:pt x="44883" y="37601"/>
                    <a:pt x="44240" y="47774"/>
                  </a:cubicBezTo>
                  <a:lnTo>
                    <a:pt x="42694" y="73527"/>
                  </a:lnTo>
                  <a:cubicBezTo>
                    <a:pt x="42437" y="78549"/>
                    <a:pt x="40763" y="81125"/>
                    <a:pt x="39346" y="81769"/>
                  </a:cubicBezTo>
                  <a:cubicBezTo>
                    <a:pt x="37672" y="82541"/>
                    <a:pt x="35355" y="81125"/>
                    <a:pt x="34453" y="80610"/>
                  </a:cubicBezTo>
                  <a:lnTo>
                    <a:pt x="24409" y="74042"/>
                  </a:lnTo>
                  <a:cubicBezTo>
                    <a:pt x="17198" y="69278"/>
                    <a:pt x="11532" y="56530"/>
                    <a:pt x="12176" y="46357"/>
                  </a:cubicBezTo>
                  <a:lnTo>
                    <a:pt x="13721" y="20732"/>
                  </a:lnTo>
                  <a:cubicBezTo>
                    <a:pt x="13979" y="15710"/>
                    <a:pt x="15653" y="13135"/>
                    <a:pt x="17069" y="12490"/>
                  </a:cubicBezTo>
                  <a:cubicBezTo>
                    <a:pt x="17326" y="12104"/>
                    <a:pt x="17842" y="12104"/>
                    <a:pt x="18357" y="12104"/>
                  </a:cubicBezTo>
                  <a:lnTo>
                    <a:pt x="18357" y="12104"/>
                  </a:lnTo>
                  <a:close/>
                  <a:moveTo>
                    <a:pt x="37157" y="94002"/>
                  </a:moveTo>
                  <a:cubicBezTo>
                    <a:pt x="39733" y="94130"/>
                    <a:pt x="42179" y="93615"/>
                    <a:pt x="44626" y="92457"/>
                  </a:cubicBezTo>
                  <a:cubicBezTo>
                    <a:pt x="50420" y="89624"/>
                    <a:pt x="54026" y="82927"/>
                    <a:pt x="54670" y="74300"/>
                  </a:cubicBezTo>
                  <a:lnTo>
                    <a:pt x="56215" y="48546"/>
                  </a:lnTo>
                  <a:cubicBezTo>
                    <a:pt x="57117" y="34124"/>
                    <a:pt x="49390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2" y="-1030"/>
                    <a:pt x="11661" y="1545"/>
                  </a:cubicBezTo>
                  <a:cubicBezTo>
                    <a:pt x="5866" y="4378"/>
                    <a:pt x="2261" y="11074"/>
                    <a:pt x="1617" y="19702"/>
                  </a:cubicBezTo>
                  <a:lnTo>
                    <a:pt x="71" y="45455"/>
                  </a:lnTo>
                  <a:cubicBezTo>
                    <a:pt x="-830" y="59878"/>
                    <a:pt x="6896" y="76875"/>
                    <a:pt x="17584" y="83958"/>
                  </a:cubicBezTo>
                  <a:lnTo>
                    <a:pt x="27628" y="90525"/>
                  </a:lnTo>
                  <a:cubicBezTo>
                    <a:pt x="30848" y="92714"/>
                    <a:pt x="34067" y="93873"/>
                    <a:pt x="37157" y="94002"/>
                  </a:cubicBezTo>
                  <a:lnTo>
                    <a:pt x="37157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0A5FB57-0681-443C-A8A1-44FB5C8AB246}"/>
                </a:ext>
              </a:extLst>
            </p:cNvPr>
            <p:cNvSpPr/>
            <p:nvPr/>
          </p:nvSpPr>
          <p:spPr>
            <a:xfrm rot="180797">
              <a:off x="8823051" y="5120378"/>
              <a:ext cx="38631" cy="77262"/>
            </a:xfrm>
            <a:custGeom>
              <a:avLst/>
              <a:gdLst>
                <a:gd name="connsiteX0" fmla="*/ 14981 w 38630"/>
                <a:gd name="connsiteY0" fmla="*/ 72871 h 77261"/>
                <a:gd name="connsiteX1" fmla="*/ 25025 w 38630"/>
                <a:gd name="connsiteY1" fmla="*/ 79438 h 77261"/>
                <a:gd name="connsiteX2" fmla="*/ 42666 w 38630"/>
                <a:gd name="connsiteY2" fmla="*/ 67849 h 77261"/>
                <a:gd name="connsiteX3" fmla="*/ 44211 w 38630"/>
                <a:gd name="connsiteY3" fmla="*/ 42095 h 77261"/>
                <a:gd name="connsiteX4" fmla="*/ 29274 w 38630"/>
                <a:gd name="connsiteY4" fmla="*/ 9001 h 77261"/>
                <a:gd name="connsiteX5" fmla="*/ 19230 w 38630"/>
                <a:gd name="connsiteY5" fmla="*/ 2434 h 77261"/>
                <a:gd name="connsiteX6" fmla="*/ 1589 w 38630"/>
                <a:gd name="connsiteY6" fmla="*/ 14023 h 77261"/>
                <a:gd name="connsiteX7" fmla="*/ 44 w 38630"/>
                <a:gd name="connsiteY7" fmla="*/ 39777 h 77261"/>
                <a:gd name="connsiteX8" fmla="*/ 14981 w 38630"/>
                <a:gd name="connsiteY8" fmla="*/ 72871 h 77261"/>
                <a:gd name="connsiteX9" fmla="*/ 14981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81" y="72871"/>
                  </a:moveTo>
                  <a:lnTo>
                    <a:pt x="25025" y="79438"/>
                  </a:lnTo>
                  <a:cubicBezTo>
                    <a:pt x="34039" y="85362"/>
                    <a:pt x="41894" y="80082"/>
                    <a:pt x="42666" y="67849"/>
                  </a:cubicBezTo>
                  <a:lnTo>
                    <a:pt x="44211" y="42095"/>
                  </a:lnTo>
                  <a:cubicBezTo>
                    <a:pt x="44984" y="29733"/>
                    <a:pt x="38288" y="14925"/>
                    <a:pt x="29274" y="9001"/>
                  </a:cubicBezTo>
                  <a:lnTo>
                    <a:pt x="19230" y="2434"/>
                  </a:lnTo>
                  <a:cubicBezTo>
                    <a:pt x="10216" y="-3489"/>
                    <a:pt x="2361" y="1790"/>
                    <a:pt x="1589" y="14023"/>
                  </a:cubicBezTo>
                  <a:lnTo>
                    <a:pt x="44" y="39777"/>
                  </a:lnTo>
                  <a:cubicBezTo>
                    <a:pt x="-600" y="52139"/>
                    <a:pt x="5967" y="66948"/>
                    <a:pt x="14981" y="72871"/>
                  </a:cubicBezTo>
                  <a:lnTo>
                    <a:pt x="14981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6E82FB33-3FA9-4A2D-A3F6-BA81D55740EC}"/>
                </a:ext>
              </a:extLst>
            </p:cNvPr>
            <p:cNvSpPr/>
            <p:nvPr/>
          </p:nvSpPr>
          <p:spPr>
            <a:xfrm rot="180797">
              <a:off x="8819881" y="5090502"/>
              <a:ext cx="51508" cy="90139"/>
            </a:xfrm>
            <a:custGeom>
              <a:avLst/>
              <a:gdLst>
                <a:gd name="connsiteX0" fmla="*/ 18228 w 51507"/>
                <a:gd name="connsiteY0" fmla="*/ 12104 h 90138"/>
                <a:gd name="connsiteX1" fmla="*/ 21834 w 51507"/>
                <a:gd name="connsiteY1" fmla="*/ 13521 h 90138"/>
                <a:gd name="connsiteX2" fmla="*/ 31878 w 51507"/>
                <a:gd name="connsiteY2" fmla="*/ 20088 h 90138"/>
                <a:gd name="connsiteX3" fmla="*/ 44111 w 51507"/>
                <a:gd name="connsiteY3" fmla="*/ 47774 h 90138"/>
                <a:gd name="connsiteX4" fmla="*/ 42565 w 51507"/>
                <a:gd name="connsiteY4" fmla="*/ 73527 h 90138"/>
                <a:gd name="connsiteX5" fmla="*/ 39218 w 51507"/>
                <a:gd name="connsiteY5" fmla="*/ 81769 h 90138"/>
                <a:gd name="connsiteX6" fmla="*/ 34324 w 51507"/>
                <a:gd name="connsiteY6" fmla="*/ 80610 h 90138"/>
                <a:gd name="connsiteX7" fmla="*/ 24280 w 51507"/>
                <a:gd name="connsiteY7" fmla="*/ 74043 h 90138"/>
                <a:gd name="connsiteX8" fmla="*/ 12047 w 51507"/>
                <a:gd name="connsiteY8" fmla="*/ 46357 h 90138"/>
                <a:gd name="connsiteX9" fmla="*/ 13592 w 51507"/>
                <a:gd name="connsiteY9" fmla="*/ 20603 h 90138"/>
                <a:gd name="connsiteX10" fmla="*/ 16940 w 51507"/>
                <a:gd name="connsiteY10" fmla="*/ 12362 h 90138"/>
                <a:gd name="connsiteX11" fmla="*/ 18228 w 51507"/>
                <a:gd name="connsiteY11" fmla="*/ 12104 h 90138"/>
                <a:gd name="connsiteX12" fmla="*/ 18228 w 51507"/>
                <a:gd name="connsiteY12" fmla="*/ 12104 h 90138"/>
                <a:gd name="connsiteX13" fmla="*/ 37157 w 51507"/>
                <a:gd name="connsiteY13" fmla="*/ 94002 h 90138"/>
                <a:gd name="connsiteX14" fmla="*/ 44626 w 51507"/>
                <a:gd name="connsiteY14" fmla="*/ 92457 h 90138"/>
                <a:gd name="connsiteX15" fmla="*/ 54670 w 51507"/>
                <a:gd name="connsiteY15" fmla="*/ 74300 h 90138"/>
                <a:gd name="connsiteX16" fmla="*/ 56215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157 w 51507"/>
                <a:gd name="connsiteY24" fmla="*/ 94002 h 90138"/>
                <a:gd name="connsiteX25" fmla="*/ 37157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228" y="12104"/>
                  </a:moveTo>
                  <a:cubicBezTo>
                    <a:pt x="19516" y="12233"/>
                    <a:pt x="20932" y="13006"/>
                    <a:pt x="21834" y="13521"/>
                  </a:cubicBezTo>
                  <a:lnTo>
                    <a:pt x="31878" y="20088"/>
                  </a:lnTo>
                  <a:cubicBezTo>
                    <a:pt x="39089" y="24853"/>
                    <a:pt x="44754" y="37601"/>
                    <a:pt x="44111" y="47774"/>
                  </a:cubicBezTo>
                  <a:lnTo>
                    <a:pt x="42565" y="73527"/>
                  </a:lnTo>
                  <a:cubicBezTo>
                    <a:pt x="42308" y="78549"/>
                    <a:pt x="40634" y="81125"/>
                    <a:pt x="39218" y="81769"/>
                  </a:cubicBezTo>
                  <a:cubicBezTo>
                    <a:pt x="37672" y="82541"/>
                    <a:pt x="35483" y="81382"/>
                    <a:pt x="34324" y="80610"/>
                  </a:cubicBezTo>
                  <a:lnTo>
                    <a:pt x="24280" y="74043"/>
                  </a:lnTo>
                  <a:cubicBezTo>
                    <a:pt x="17069" y="69278"/>
                    <a:pt x="11403" y="56530"/>
                    <a:pt x="12047" y="46357"/>
                  </a:cubicBezTo>
                  <a:lnTo>
                    <a:pt x="13592" y="20603"/>
                  </a:lnTo>
                  <a:cubicBezTo>
                    <a:pt x="13850" y="15581"/>
                    <a:pt x="15524" y="13006"/>
                    <a:pt x="16940" y="12362"/>
                  </a:cubicBezTo>
                  <a:cubicBezTo>
                    <a:pt x="17327" y="12104"/>
                    <a:pt x="17842" y="11976"/>
                    <a:pt x="18228" y="12104"/>
                  </a:cubicBezTo>
                  <a:lnTo>
                    <a:pt x="18228" y="12104"/>
                  </a:lnTo>
                  <a:close/>
                  <a:moveTo>
                    <a:pt x="37157" y="94002"/>
                  </a:moveTo>
                  <a:cubicBezTo>
                    <a:pt x="39732" y="94131"/>
                    <a:pt x="42308" y="93615"/>
                    <a:pt x="44626" y="92457"/>
                  </a:cubicBezTo>
                  <a:cubicBezTo>
                    <a:pt x="50420" y="89624"/>
                    <a:pt x="54026" y="82927"/>
                    <a:pt x="54670" y="74300"/>
                  </a:cubicBezTo>
                  <a:lnTo>
                    <a:pt x="56215" y="48546"/>
                  </a:lnTo>
                  <a:cubicBezTo>
                    <a:pt x="57116" y="34124"/>
                    <a:pt x="49390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1" y="-1030"/>
                    <a:pt x="11661" y="1545"/>
                  </a:cubicBezTo>
                  <a:cubicBezTo>
                    <a:pt x="5866" y="4378"/>
                    <a:pt x="2261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5"/>
                    <a:pt x="17584" y="83958"/>
                  </a:cubicBezTo>
                  <a:lnTo>
                    <a:pt x="27628" y="90525"/>
                  </a:lnTo>
                  <a:cubicBezTo>
                    <a:pt x="30719" y="92585"/>
                    <a:pt x="33938" y="93744"/>
                    <a:pt x="37157" y="94002"/>
                  </a:cubicBezTo>
                  <a:lnTo>
                    <a:pt x="37157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C5CBB9F2-8F47-439E-8AF7-052C31CFF943}"/>
                </a:ext>
              </a:extLst>
            </p:cNvPr>
            <p:cNvSpPr/>
            <p:nvPr/>
          </p:nvSpPr>
          <p:spPr>
            <a:xfrm rot="180797">
              <a:off x="8762603" y="5075417"/>
              <a:ext cx="38631" cy="77262"/>
            </a:xfrm>
            <a:custGeom>
              <a:avLst/>
              <a:gdLst>
                <a:gd name="connsiteX0" fmla="*/ 14998 w 38630"/>
                <a:gd name="connsiteY0" fmla="*/ 72871 h 77261"/>
                <a:gd name="connsiteX1" fmla="*/ 25042 w 38630"/>
                <a:gd name="connsiteY1" fmla="*/ 79438 h 77261"/>
                <a:gd name="connsiteX2" fmla="*/ 42683 w 38630"/>
                <a:gd name="connsiteY2" fmla="*/ 67849 h 77261"/>
                <a:gd name="connsiteX3" fmla="*/ 44229 w 38630"/>
                <a:gd name="connsiteY3" fmla="*/ 42095 h 77261"/>
                <a:gd name="connsiteX4" fmla="*/ 29291 w 38630"/>
                <a:gd name="connsiteY4" fmla="*/ 9001 h 77261"/>
                <a:gd name="connsiteX5" fmla="*/ 19247 w 38630"/>
                <a:gd name="connsiteY5" fmla="*/ 2434 h 77261"/>
                <a:gd name="connsiteX6" fmla="*/ 1606 w 38630"/>
                <a:gd name="connsiteY6" fmla="*/ 14023 h 77261"/>
                <a:gd name="connsiteX7" fmla="*/ 61 w 38630"/>
                <a:gd name="connsiteY7" fmla="*/ 39777 h 77261"/>
                <a:gd name="connsiteX8" fmla="*/ 14998 w 38630"/>
                <a:gd name="connsiteY8" fmla="*/ 72871 h 77261"/>
                <a:gd name="connsiteX9" fmla="*/ 14998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871"/>
                  </a:moveTo>
                  <a:lnTo>
                    <a:pt x="25042" y="79438"/>
                  </a:lnTo>
                  <a:cubicBezTo>
                    <a:pt x="34056" y="85361"/>
                    <a:pt x="41911" y="80082"/>
                    <a:pt x="42683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1" y="9001"/>
                  </a:cubicBezTo>
                  <a:lnTo>
                    <a:pt x="19247" y="2434"/>
                  </a:lnTo>
                  <a:cubicBezTo>
                    <a:pt x="10234" y="-3489"/>
                    <a:pt x="2378" y="1790"/>
                    <a:pt x="1606" y="14023"/>
                  </a:cubicBezTo>
                  <a:lnTo>
                    <a:pt x="61" y="39777"/>
                  </a:lnTo>
                  <a:cubicBezTo>
                    <a:pt x="-712" y="52139"/>
                    <a:pt x="5984" y="66947"/>
                    <a:pt x="14998" y="72871"/>
                  </a:cubicBezTo>
                  <a:lnTo>
                    <a:pt x="14998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3CF0F596-4478-43BE-BD33-05CD4EFD1E91}"/>
                </a:ext>
              </a:extLst>
            </p:cNvPr>
            <p:cNvSpPr/>
            <p:nvPr/>
          </p:nvSpPr>
          <p:spPr>
            <a:xfrm rot="180797">
              <a:off x="8759321" y="5045535"/>
              <a:ext cx="51508" cy="90139"/>
            </a:xfrm>
            <a:custGeom>
              <a:avLst/>
              <a:gdLst>
                <a:gd name="connsiteX0" fmla="*/ 18357 w 51507"/>
                <a:gd name="connsiteY0" fmla="*/ 11975 h 90138"/>
                <a:gd name="connsiteX1" fmla="*/ 21962 w 51507"/>
                <a:gd name="connsiteY1" fmla="*/ 13392 h 90138"/>
                <a:gd name="connsiteX2" fmla="*/ 32006 w 51507"/>
                <a:gd name="connsiteY2" fmla="*/ 19959 h 90138"/>
                <a:gd name="connsiteX3" fmla="*/ 44239 w 51507"/>
                <a:gd name="connsiteY3" fmla="*/ 47645 h 90138"/>
                <a:gd name="connsiteX4" fmla="*/ 42694 w 51507"/>
                <a:gd name="connsiteY4" fmla="*/ 73399 h 90138"/>
                <a:gd name="connsiteX5" fmla="*/ 39346 w 51507"/>
                <a:gd name="connsiteY5" fmla="*/ 81640 h 90138"/>
                <a:gd name="connsiteX6" fmla="*/ 34453 w 51507"/>
                <a:gd name="connsiteY6" fmla="*/ 80481 h 90138"/>
                <a:gd name="connsiteX7" fmla="*/ 24409 w 51507"/>
                <a:gd name="connsiteY7" fmla="*/ 73914 h 90138"/>
                <a:gd name="connsiteX8" fmla="*/ 12176 w 51507"/>
                <a:gd name="connsiteY8" fmla="*/ 46228 h 90138"/>
                <a:gd name="connsiteX9" fmla="*/ 13721 w 51507"/>
                <a:gd name="connsiteY9" fmla="*/ 20474 h 90138"/>
                <a:gd name="connsiteX10" fmla="*/ 17069 w 51507"/>
                <a:gd name="connsiteY10" fmla="*/ 12233 h 90138"/>
                <a:gd name="connsiteX11" fmla="*/ 18357 w 51507"/>
                <a:gd name="connsiteY11" fmla="*/ 11975 h 90138"/>
                <a:gd name="connsiteX12" fmla="*/ 18357 w 51507"/>
                <a:gd name="connsiteY12" fmla="*/ 11975 h 90138"/>
                <a:gd name="connsiteX13" fmla="*/ 37157 w 51507"/>
                <a:gd name="connsiteY13" fmla="*/ 94002 h 90138"/>
                <a:gd name="connsiteX14" fmla="*/ 44626 w 51507"/>
                <a:gd name="connsiteY14" fmla="*/ 92456 h 90138"/>
                <a:gd name="connsiteX15" fmla="*/ 54670 w 51507"/>
                <a:gd name="connsiteY15" fmla="*/ 74300 h 90138"/>
                <a:gd name="connsiteX16" fmla="*/ 56215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157 w 51507"/>
                <a:gd name="connsiteY24" fmla="*/ 94002 h 90138"/>
                <a:gd name="connsiteX25" fmla="*/ 37157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357" y="11975"/>
                  </a:moveTo>
                  <a:cubicBezTo>
                    <a:pt x="19644" y="12104"/>
                    <a:pt x="21061" y="12877"/>
                    <a:pt x="21962" y="13392"/>
                  </a:cubicBezTo>
                  <a:lnTo>
                    <a:pt x="32006" y="19959"/>
                  </a:lnTo>
                  <a:cubicBezTo>
                    <a:pt x="39218" y="24724"/>
                    <a:pt x="44883" y="37472"/>
                    <a:pt x="44239" y="47645"/>
                  </a:cubicBezTo>
                  <a:lnTo>
                    <a:pt x="42694" y="73399"/>
                  </a:lnTo>
                  <a:cubicBezTo>
                    <a:pt x="42437" y="78420"/>
                    <a:pt x="40763" y="80996"/>
                    <a:pt x="39346" y="81640"/>
                  </a:cubicBezTo>
                  <a:cubicBezTo>
                    <a:pt x="37801" y="82412"/>
                    <a:pt x="35612" y="81253"/>
                    <a:pt x="34453" y="80481"/>
                  </a:cubicBezTo>
                  <a:lnTo>
                    <a:pt x="24409" y="73914"/>
                  </a:lnTo>
                  <a:cubicBezTo>
                    <a:pt x="17198" y="69149"/>
                    <a:pt x="11532" y="56401"/>
                    <a:pt x="12176" y="46228"/>
                  </a:cubicBezTo>
                  <a:lnTo>
                    <a:pt x="13721" y="20474"/>
                  </a:lnTo>
                  <a:cubicBezTo>
                    <a:pt x="13979" y="15452"/>
                    <a:pt x="15652" y="12877"/>
                    <a:pt x="17069" y="12233"/>
                  </a:cubicBezTo>
                  <a:cubicBezTo>
                    <a:pt x="17327" y="12104"/>
                    <a:pt x="17842" y="11975"/>
                    <a:pt x="18357" y="11975"/>
                  </a:cubicBezTo>
                  <a:lnTo>
                    <a:pt x="18357" y="11975"/>
                  </a:lnTo>
                  <a:close/>
                  <a:moveTo>
                    <a:pt x="37157" y="94002"/>
                  </a:moveTo>
                  <a:cubicBezTo>
                    <a:pt x="39733" y="94130"/>
                    <a:pt x="42308" y="93616"/>
                    <a:pt x="44626" y="92456"/>
                  </a:cubicBezTo>
                  <a:cubicBezTo>
                    <a:pt x="50420" y="89623"/>
                    <a:pt x="54026" y="82927"/>
                    <a:pt x="54670" y="74300"/>
                  </a:cubicBezTo>
                  <a:lnTo>
                    <a:pt x="56215" y="48546"/>
                  </a:lnTo>
                  <a:cubicBezTo>
                    <a:pt x="57116" y="34124"/>
                    <a:pt x="49390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2" y="-1030"/>
                    <a:pt x="11661" y="1545"/>
                  </a:cubicBezTo>
                  <a:cubicBezTo>
                    <a:pt x="5866" y="4378"/>
                    <a:pt x="2261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5"/>
                    <a:pt x="17584" y="83958"/>
                  </a:cubicBezTo>
                  <a:lnTo>
                    <a:pt x="27628" y="90525"/>
                  </a:lnTo>
                  <a:cubicBezTo>
                    <a:pt x="30848" y="92585"/>
                    <a:pt x="34067" y="93744"/>
                    <a:pt x="37157" y="94002"/>
                  </a:cubicBezTo>
                  <a:lnTo>
                    <a:pt x="37157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5773607-9931-4C1C-8B03-9772A10ECB01}"/>
                </a:ext>
              </a:extLst>
            </p:cNvPr>
            <p:cNvSpPr/>
            <p:nvPr/>
          </p:nvSpPr>
          <p:spPr>
            <a:xfrm rot="180797">
              <a:off x="8703666" y="5031825"/>
              <a:ext cx="38631" cy="77262"/>
            </a:xfrm>
            <a:custGeom>
              <a:avLst/>
              <a:gdLst>
                <a:gd name="connsiteX0" fmla="*/ 14980 w 38630"/>
                <a:gd name="connsiteY0" fmla="*/ 72871 h 77261"/>
                <a:gd name="connsiteX1" fmla="*/ 25024 w 38630"/>
                <a:gd name="connsiteY1" fmla="*/ 79438 h 77261"/>
                <a:gd name="connsiteX2" fmla="*/ 42665 w 38630"/>
                <a:gd name="connsiteY2" fmla="*/ 67849 h 77261"/>
                <a:gd name="connsiteX3" fmla="*/ 44211 w 38630"/>
                <a:gd name="connsiteY3" fmla="*/ 42095 h 77261"/>
                <a:gd name="connsiteX4" fmla="*/ 29273 w 38630"/>
                <a:gd name="connsiteY4" fmla="*/ 9001 h 77261"/>
                <a:gd name="connsiteX5" fmla="*/ 19229 w 38630"/>
                <a:gd name="connsiteY5" fmla="*/ 2434 h 77261"/>
                <a:gd name="connsiteX6" fmla="*/ 1588 w 38630"/>
                <a:gd name="connsiteY6" fmla="*/ 14023 h 77261"/>
                <a:gd name="connsiteX7" fmla="*/ 43 w 38630"/>
                <a:gd name="connsiteY7" fmla="*/ 39777 h 77261"/>
                <a:gd name="connsiteX8" fmla="*/ 14980 w 38630"/>
                <a:gd name="connsiteY8" fmla="*/ 72871 h 77261"/>
                <a:gd name="connsiteX9" fmla="*/ 14980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80" y="72871"/>
                  </a:moveTo>
                  <a:lnTo>
                    <a:pt x="25024" y="79438"/>
                  </a:lnTo>
                  <a:cubicBezTo>
                    <a:pt x="34038" y="85362"/>
                    <a:pt x="41893" y="80082"/>
                    <a:pt x="42665" y="67849"/>
                  </a:cubicBezTo>
                  <a:lnTo>
                    <a:pt x="44211" y="42095"/>
                  </a:lnTo>
                  <a:cubicBezTo>
                    <a:pt x="44983" y="29733"/>
                    <a:pt x="38287" y="14925"/>
                    <a:pt x="29273" y="9001"/>
                  </a:cubicBezTo>
                  <a:lnTo>
                    <a:pt x="19229" y="2434"/>
                  </a:lnTo>
                  <a:cubicBezTo>
                    <a:pt x="10216" y="-3489"/>
                    <a:pt x="2361" y="1790"/>
                    <a:pt x="1588" y="14023"/>
                  </a:cubicBezTo>
                  <a:lnTo>
                    <a:pt x="43" y="39777"/>
                  </a:lnTo>
                  <a:cubicBezTo>
                    <a:pt x="-601" y="52139"/>
                    <a:pt x="6095" y="66948"/>
                    <a:pt x="14980" y="72871"/>
                  </a:cubicBezTo>
                  <a:lnTo>
                    <a:pt x="14980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49987538-E269-4885-AE27-E0B1FE657650}"/>
                </a:ext>
              </a:extLst>
            </p:cNvPr>
            <p:cNvSpPr/>
            <p:nvPr/>
          </p:nvSpPr>
          <p:spPr>
            <a:xfrm rot="180797">
              <a:off x="8700495" y="5001948"/>
              <a:ext cx="51508" cy="90139"/>
            </a:xfrm>
            <a:custGeom>
              <a:avLst/>
              <a:gdLst>
                <a:gd name="connsiteX0" fmla="*/ 18357 w 51507"/>
                <a:gd name="connsiteY0" fmla="*/ 12104 h 90138"/>
                <a:gd name="connsiteX1" fmla="*/ 21962 w 51507"/>
                <a:gd name="connsiteY1" fmla="*/ 13521 h 90138"/>
                <a:gd name="connsiteX2" fmla="*/ 32006 w 51507"/>
                <a:gd name="connsiteY2" fmla="*/ 20088 h 90138"/>
                <a:gd name="connsiteX3" fmla="*/ 44239 w 51507"/>
                <a:gd name="connsiteY3" fmla="*/ 47773 h 90138"/>
                <a:gd name="connsiteX4" fmla="*/ 42694 w 51507"/>
                <a:gd name="connsiteY4" fmla="*/ 73527 h 90138"/>
                <a:gd name="connsiteX5" fmla="*/ 39346 w 51507"/>
                <a:gd name="connsiteY5" fmla="*/ 81768 h 90138"/>
                <a:gd name="connsiteX6" fmla="*/ 34324 w 51507"/>
                <a:gd name="connsiteY6" fmla="*/ 80610 h 90138"/>
                <a:gd name="connsiteX7" fmla="*/ 24280 w 51507"/>
                <a:gd name="connsiteY7" fmla="*/ 74043 h 90138"/>
                <a:gd name="connsiteX8" fmla="*/ 12047 w 51507"/>
                <a:gd name="connsiteY8" fmla="*/ 46357 h 90138"/>
                <a:gd name="connsiteX9" fmla="*/ 13592 w 51507"/>
                <a:gd name="connsiteY9" fmla="*/ 20603 h 90138"/>
                <a:gd name="connsiteX10" fmla="*/ 16940 w 51507"/>
                <a:gd name="connsiteY10" fmla="*/ 12362 h 90138"/>
                <a:gd name="connsiteX11" fmla="*/ 18357 w 51507"/>
                <a:gd name="connsiteY11" fmla="*/ 12104 h 90138"/>
                <a:gd name="connsiteX12" fmla="*/ 18357 w 51507"/>
                <a:gd name="connsiteY12" fmla="*/ 12104 h 90138"/>
                <a:gd name="connsiteX13" fmla="*/ 37157 w 51507"/>
                <a:gd name="connsiteY13" fmla="*/ 94002 h 90138"/>
                <a:gd name="connsiteX14" fmla="*/ 44626 w 51507"/>
                <a:gd name="connsiteY14" fmla="*/ 92457 h 90138"/>
                <a:gd name="connsiteX15" fmla="*/ 54670 w 51507"/>
                <a:gd name="connsiteY15" fmla="*/ 74300 h 90138"/>
                <a:gd name="connsiteX16" fmla="*/ 56215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157 w 51507"/>
                <a:gd name="connsiteY24" fmla="*/ 94002 h 90138"/>
                <a:gd name="connsiteX25" fmla="*/ 37157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357" y="12104"/>
                  </a:moveTo>
                  <a:cubicBezTo>
                    <a:pt x="19644" y="12233"/>
                    <a:pt x="21061" y="13006"/>
                    <a:pt x="21962" y="13521"/>
                  </a:cubicBezTo>
                  <a:lnTo>
                    <a:pt x="32006" y="20088"/>
                  </a:lnTo>
                  <a:cubicBezTo>
                    <a:pt x="39218" y="24853"/>
                    <a:pt x="44883" y="37601"/>
                    <a:pt x="44239" y="47773"/>
                  </a:cubicBezTo>
                  <a:lnTo>
                    <a:pt x="42694" y="73527"/>
                  </a:lnTo>
                  <a:cubicBezTo>
                    <a:pt x="42437" y="78549"/>
                    <a:pt x="40763" y="80996"/>
                    <a:pt x="39346" y="81768"/>
                  </a:cubicBezTo>
                  <a:cubicBezTo>
                    <a:pt x="37801" y="82541"/>
                    <a:pt x="35612" y="81382"/>
                    <a:pt x="34324" y="80610"/>
                  </a:cubicBezTo>
                  <a:lnTo>
                    <a:pt x="24280" y="74043"/>
                  </a:lnTo>
                  <a:cubicBezTo>
                    <a:pt x="17069" y="69278"/>
                    <a:pt x="11403" y="56530"/>
                    <a:pt x="12047" y="46357"/>
                  </a:cubicBezTo>
                  <a:lnTo>
                    <a:pt x="13592" y="20603"/>
                  </a:lnTo>
                  <a:cubicBezTo>
                    <a:pt x="13850" y="15581"/>
                    <a:pt x="15524" y="13134"/>
                    <a:pt x="16940" y="12362"/>
                  </a:cubicBezTo>
                  <a:cubicBezTo>
                    <a:pt x="17327" y="12104"/>
                    <a:pt x="17842" y="12104"/>
                    <a:pt x="18357" y="12104"/>
                  </a:cubicBezTo>
                  <a:lnTo>
                    <a:pt x="18357" y="12104"/>
                  </a:lnTo>
                  <a:close/>
                  <a:moveTo>
                    <a:pt x="37157" y="94002"/>
                  </a:moveTo>
                  <a:cubicBezTo>
                    <a:pt x="39732" y="94131"/>
                    <a:pt x="42308" y="93615"/>
                    <a:pt x="44626" y="92457"/>
                  </a:cubicBezTo>
                  <a:cubicBezTo>
                    <a:pt x="50420" y="89624"/>
                    <a:pt x="54026" y="82928"/>
                    <a:pt x="54670" y="74300"/>
                  </a:cubicBezTo>
                  <a:lnTo>
                    <a:pt x="56215" y="48546"/>
                  </a:lnTo>
                  <a:cubicBezTo>
                    <a:pt x="57116" y="34124"/>
                    <a:pt x="49390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1" y="-1030"/>
                    <a:pt x="11661" y="1545"/>
                  </a:cubicBezTo>
                  <a:cubicBezTo>
                    <a:pt x="5866" y="4378"/>
                    <a:pt x="2260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6"/>
                    <a:pt x="17584" y="83958"/>
                  </a:cubicBezTo>
                  <a:lnTo>
                    <a:pt x="27628" y="90525"/>
                  </a:lnTo>
                  <a:cubicBezTo>
                    <a:pt x="30719" y="92714"/>
                    <a:pt x="34066" y="93873"/>
                    <a:pt x="37157" y="94002"/>
                  </a:cubicBezTo>
                  <a:lnTo>
                    <a:pt x="37157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3CA7ED9-E93E-4ACB-B68C-96DDAC698071}"/>
                </a:ext>
              </a:extLst>
            </p:cNvPr>
            <p:cNvSpPr/>
            <p:nvPr/>
          </p:nvSpPr>
          <p:spPr>
            <a:xfrm rot="180797">
              <a:off x="8643176" y="4987636"/>
              <a:ext cx="38631" cy="77262"/>
            </a:xfrm>
            <a:custGeom>
              <a:avLst/>
              <a:gdLst>
                <a:gd name="connsiteX0" fmla="*/ 14998 w 38630"/>
                <a:gd name="connsiteY0" fmla="*/ 72871 h 77261"/>
                <a:gd name="connsiteX1" fmla="*/ 25042 w 38630"/>
                <a:gd name="connsiteY1" fmla="*/ 79438 h 77261"/>
                <a:gd name="connsiteX2" fmla="*/ 42683 w 38630"/>
                <a:gd name="connsiteY2" fmla="*/ 67849 h 77261"/>
                <a:gd name="connsiteX3" fmla="*/ 44229 w 38630"/>
                <a:gd name="connsiteY3" fmla="*/ 42095 h 77261"/>
                <a:gd name="connsiteX4" fmla="*/ 29291 w 38630"/>
                <a:gd name="connsiteY4" fmla="*/ 9001 h 77261"/>
                <a:gd name="connsiteX5" fmla="*/ 19247 w 38630"/>
                <a:gd name="connsiteY5" fmla="*/ 2434 h 77261"/>
                <a:gd name="connsiteX6" fmla="*/ 1606 w 38630"/>
                <a:gd name="connsiteY6" fmla="*/ 14023 h 77261"/>
                <a:gd name="connsiteX7" fmla="*/ 61 w 38630"/>
                <a:gd name="connsiteY7" fmla="*/ 39777 h 77261"/>
                <a:gd name="connsiteX8" fmla="*/ 14998 w 38630"/>
                <a:gd name="connsiteY8" fmla="*/ 72871 h 77261"/>
                <a:gd name="connsiteX9" fmla="*/ 14998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871"/>
                  </a:moveTo>
                  <a:lnTo>
                    <a:pt x="25042" y="79438"/>
                  </a:lnTo>
                  <a:cubicBezTo>
                    <a:pt x="34056" y="85362"/>
                    <a:pt x="41911" y="80082"/>
                    <a:pt x="42683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1" y="9001"/>
                  </a:cubicBezTo>
                  <a:lnTo>
                    <a:pt x="19247" y="2434"/>
                  </a:lnTo>
                  <a:cubicBezTo>
                    <a:pt x="10233" y="-3489"/>
                    <a:pt x="2378" y="1790"/>
                    <a:pt x="1606" y="14023"/>
                  </a:cubicBezTo>
                  <a:lnTo>
                    <a:pt x="61" y="39777"/>
                  </a:lnTo>
                  <a:cubicBezTo>
                    <a:pt x="-712" y="52139"/>
                    <a:pt x="5984" y="66947"/>
                    <a:pt x="14998" y="72871"/>
                  </a:cubicBezTo>
                  <a:lnTo>
                    <a:pt x="14998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E6B89BBF-5868-4AAC-B628-6E1E25ECD106}"/>
                </a:ext>
              </a:extLst>
            </p:cNvPr>
            <p:cNvSpPr/>
            <p:nvPr/>
          </p:nvSpPr>
          <p:spPr>
            <a:xfrm rot="180797">
              <a:off x="8639766" y="4957747"/>
              <a:ext cx="51508" cy="90139"/>
            </a:xfrm>
            <a:custGeom>
              <a:avLst/>
              <a:gdLst>
                <a:gd name="connsiteX0" fmla="*/ 18486 w 51507"/>
                <a:gd name="connsiteY0" fmla="*/ 12104 h 90138"/>
                <a:gd name="connsiteX1" fmla="*/ 22091 w 51507"/>
                <a:gd name="connsiteY1" fmla="*/ 13521 h 90138"/>
                <a:gd name="connsiteX2" fmla="*/ 32135 w 51507"/>
                <a:gd name="connsiteY2" fmla="*/ 20088 h 90138"/>
                <a:gd name="connsiteX3" fmla="*/ 44368 w 51507"/>
                <a:gd name="connsiteY3" fmla="*/ 47774 h 90138"/>
                <a:gd name="connsiteX4" fmla="*/ 42823 w 51507"/>
                <a:gd name="connsiteY4" fmla="*/ 73527 h 90138"/>
                <a:gd name="connsiteX5" fmla="*/ 39475 w 51507"/>
                <a:gd name="connsiteY5" fmla="*/ 81769 h 90138"/>
                <a:gd name="connsiteX6" fmla="*/ 34453 w 51507"/>
                <a:gd name="connsiteY6" fmla="*/ 80610 h 90138"/>
                <a:gd name="connsiteX7" fmla="*/ 24409 w 51507"/>
                <a:gd name="connsiteY7" fmla="*/ 74042 h 90138"/>
                <a:gd name="connsiteX8" fmla="*/ 12176 w 51507"/>
                <a:gd name="connsiteY8" fmla="*/ 46357 h 90138"/>
                <a:gd name="connsiteX9" fmla="*/ 13721 w 51507"/>
                <a:gd name="connsiteY9" fmla="*/ 20603 h 90138"/>
                <a:gd name="connsiteX10" fmla="*/ 17069 w 51507"/>
                <a:gd name="connsiteY10" fmla="*/ 12362 h 90138"/>
                <a:gd name="connsiteX11" fmla="*/ 18486 w 51507"/>
                <a:gd name="connsiteY11" fmla="*/ 12104 h 90138"/>
                <a:gd name="connsiteX12" fmla="*/ 18486 w 51507"/>
                <a:gd name="connsiteY12" fmla="*/ 12104 h 90138"/>
                <a:gd name="connsiteX13" fmla="*/ 37286 w 51507"/>
                <a:gd name="connsiteY13" fmla="*/ 94002 h 90138"/>
                <a:gd name="connsiteX14" fmla="*/ 44754 w 51507"/>
                <a:gd name="connsiteY14" fmla="*/ 92457 h 90138"/>
                <a:gd name="connsiteX15" fmla="*/ 54670 w 51507"/>
                <a:gd name="connsiteY15" fmla="*/ 74300 h 90138"/>
                <a:gd name="connsiteX16" fmla="*/ 56215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5 h 90138"/>
                <a:gd name="connsiteX22" fmla="*/ 17584 w 51507"/>
                <a:gd name="connsiteY22" fmla="*/ 83958 h 90138"/>
                <a:gd name="connsiteX23" fmla="*/ 27628 w 51507"/>
                <a:gd name="connsiteY23" fmla="*/ 90654 h 90138"/>
                <a:gd name="connsiteX24" fmla="*/ 37286 w 51507"/>
                <a:gd name="connsiteY24" fmla="*/ 94002 h 90138"/>
                <a:gd name="connsiteX25" fmla="*/ 37286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486" y="12104"/>
                  </a:moveTo>
                  <a:cubicBezTo>
                    <a:pt x="19773" y="12233"/>
                    <a:pt x="21190" y="13006"/>
                    <a:pt x="22091" y="13521"/>
                  </a:cubicBezTo>
                  <a:lnTo>
                    <a:pt x="32135" y="20088"/>
                  </a:lnTo>
                  <a:cubicBezTo>
                    <a:pt x="39346" y="24853"/>
                    <a:pt x="45012" y="37601"/>
                    <a:pt x="44368" y="47774"/>
                  </a:cubicBezTo>
                  <a:lnTo>
                    <a:pt x="42823" y="73527"/>
                  </a:lnTo>
                  <a:cubicBezTo>
                    <a:pt x="42566" y="78549"/>
                    <a:pt x="40892" y="80996"/>
                    <a:pt x="39475" y="81769"/>
                  </a:cubicBezTo>
                  <a:cubicBezTo>
                    <a:pt x="37930" y="82541"/>
                    <a:pt x="35741" y="81382"/>
                    <a:pt x="34453" y="80610"/>
                  </a:cubicBezTo>
                  <a:lnTo>
                    <a:pt x="24409" y="74042"/>
                  </a:lnTo>
                  <a:cubicBezTo>
                    <a:pt x="17198" y="69278"/>
                    <a:pt x="11532" y="56530"/>
                    <a:pt x="12176" y="46357"/>
                  </a:cubicBezTo>
                  <a:lnTo>
                    <a:pt x="13721" y="20603"/>
                  </a:lnTo>
                  <a:cubicBezTo>
                    <a:pt x="13979" y="15581"/>
                    <a:pt x="15653" y="13006"/>
                    <a:pt x="17069" y="12362"/>
                  </a:cubicBezTo>
                  <a:cubicBezTo>
                    <a:pt x="17455" y="12104"/>
                    <a:pt x="17971" y="12104"/>
                    <a:pt x="18486" y="12104"/>
                  </a:cubicBezTo>
                  <a:lnTo>
                    <a:pt x="18486" y="12104"/>
                  </a:lnTo>
                  <a:close/>
                  <a:moveTo>
                    <a:pt x="37286" y="94002"/>
                  </a:moveTo>
                  <a:cubicBezTo>
                    <a:pt x="39861" y="94131"/>
                    <a:pt x="42437" y="93615"/>
                    <a:pt x="44754" y="92457"/>
                  </a:cubicBezTo>
                  <a:cubicBezTo>
                    <a:pt x="50549" y="89624"/>
                    <a:pt x="54155" y="82927"/>
                    <a:pt x="54670" y="74300"/>
                  </a:cubicBezTo>
                  <a:lnTo>
                    <a:pt x="56215" y="48546"/>
                  </a:lnTo>
                  <a:cubicBezTo>
                    <a:pt x="57117" y="34124"/>
                    <a:pt x="49390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2" y="-1030"/>
                    <a:pt x="11661" y="1545"/>
                  </a:cubicBezTo>
                  <a:cubicBezTo>
                    <a:pt x="5866" y="4378"/>
                    <a:pt x="2261" y="11074"/>
                    <a:pt x="1617" y="19702"/>
                  </a:cubicBezTo>
                  <a:lnTo>
                    <a:pt x="71" y="45455"/>
                  </a:lnTo>
                  <a:cubicBezTo>
                    <a:pt x="-830" y="59878"/>
                    <a:pt x="6896" y="76875"/>
                    <a:pt x="17584" y="83958"/>
                  </a:cubicBezTo>
                  <a:lnTo>
                    <a:pt x="27628" y="90654"/>
                  </a:lnTo>
                  <a:cubicBezTo>
                    <a:pt x="30976" y="92714"/>
                    <a:pt x="34195" y="93873"/>
                    <a:pt x="37286" y="94002"/>
                  </a:cubicBezTo>
                  <a:lnTo>
                    <a:pt x="37286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001B3064-C7F6-4B25-9E72-1E45707F147B}"/>
                </a:ext>
              </a:extLst>
            </p:cNvPr>
            <p:cNvSpPr/>
            <p:nvPr/>
          </p:nvSpPr>
          <p:spPr>
            <a:xfrm rot="180797">
              <a:off x="8584238" y="4944044"/>
              <a:ext cx="38631" cy="77262"/>
            </a:xfrm>
            <a:custGeom>
              <a:avLst/>
              <a:gdLst>
                <a:gd name="connsiteX0" fmla="*/ 14980 w 38630"/>
                <a:gd name="connsiteY0" fmla="*/ 73000 h 77261"/>
                <a:gd name="connsiteX1" fmla="*/ 25024 w 38630"/>
                <a:gd name="connsiteY1" fmla="*/ 79567 h 77261"/>
                <a:gd name="connsiteX2" fmla="*/ 42665 w 38630"/>
                <a:gd name="connsiteY2" fmla="*/ 67978 h 77261"/>
                <a:gd name="connsiteX3" fmla="*/ 44211 w 38630"/>
                <a:gd name="connsiteY3" fmla="*/ 42224 h 77261"/>
                <a:gd name="connsiteX4" fmla="*/ 29273 w 38630"/>
                <a:gd name="connsiteY4" fmla="*/ 9130 h 77261"/>
                <a:gd name="connsiteX5" fmla="*/ 19229 w 38630"/>
                <a:gd name="connsiteY5" fmla="*/ 2434 h 77261"/>
                <a:gd name="connsiteX6" fmla="*/ 1588 w 38630"/>
                <a:gd name="connsiteY6" fmla="*/ 14023 h 77261"/>
                <a:gd name="connsiteX7" fmla="*/ 43 w 38630"/>
                <a:gd name="connsiteY7" fmla="*/ 39777 h 77261"/>
                <a:gd name="connsiteX8" fmla="*/ 14980 w 38630"/>
                <a:gd name="connsiteY8" fmla="*/ 73000 h 77261"/>
                <a:gd name="connsiteX9" fmla="*/ 14980 w 38630"/>
                <a:gd name="connsiteY9" fmla="*/ 73000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80" y="73000"/>
                  </a:moveTo>
                  <a:lnTo>
                    <a:pt x="25024" y="79567"/>
                  </a:lnTo>
                  <a:cubicBezTo>
                    <a:pt x="34038" y="85490"/>
                    <a:pt x="41893" y="80211"/>
                    <a:pt x="42665" y="67978"/>
                  </a:cubicBezTo>
                  <a:lnTo>
                    <a:pt x="44211" y="42224"/>
                  </a:lnTo>
                  <a:cubicBezTo>
                    <a:pt x="44983" y="29862"/>
                    <a:pt x="38287" y="15054"/>
                    <a:pt x="29273" y="9130"/>
                  </a:cubicBezTo>
                  <a:lnTo>
                    <a:pt x="19229" y="2434"/>
                  </a:lnTo>
                  <a:cubicBezTo>
                    <a:pt x="10215" y="-3489"/>
                    <a:pt x="2361" y="1790"/>
                    <a:pt x="1588" y="14023"/>
                  </a:cubicBezTo>
                  <a:lnTo>
                    <a:pt x="43" y="39777"/>
                  </a:lnTo>
                  <a:cubicBezTo>
                    <a:pt x="-601" y="52268"/>
                    <a:pt x="6095" y="67076"/>
                    <a:pt x="14980" y="73000"/>
                  </a:cubicBezTo>
                  <a:lnTo>
                    <a:pt x="14980" y="73000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3F4624C4-12CE-4058-980A-00634AA55E45}"/>
                </a:ext>
              </a:extLst>
            </p:cNvPr>
            <p:cNvSpPr/>
            <p:nvPr/>
          </p:nvSpPr>
          <p:spPr>
            <a:xfrm rot="180797">
              <a:off x="8580933" y="4914289"/>
              <a:ext cx="51508" cy="90139"/>
            </a:xfrm>
            <a:custGeom>
              <a:avLst/>
              <a:gdLst>
                <a:gd name="connsiteX0" fmla="*/ 18357 w 51507"/>
                <a:gd name="connsiteY0" fmla="*/ 12104 h 90138"/>
                <a:gd name="connsiteX1" fmla="*/ 21962 w 51507"/>
                <a:gd name="connsiteY1" fmla="*/ 13521 h 90138"/>
                <a:gd name="connsiteX2" fmla="*/ 32006 w 51507"/>
                <a:gd name="connsiteY2" fmla="*/ 20088 h 90138"/>
                <a:gd name="connsiteX3" fmla="*/ 44239 w 51507"/>
                <a:gd name="connsiteY3" fmla="*/ 47773 h 90138"/>
                <a:gd name="connsiteX4" fmla="*/ 42694 w 51507"/>
                <a:gd name="connsiteY4" fmla="*/ 73527 h 90138"/>
                <a:gd name="connsiteX5" fmla="*/ 39346 w 51507"/>
                <a:gd name="connsiteY5" fmla="*/ 81768 h 90138"/>
                <a:gd name="connsiteX6" fmla="*/ 34324 w 51507"/>
                <a:gd name="connsiteY6" fmla="*/ 80610 h 90138"/>
                <a:gd name="connsiteX7" fmla="*/ 24280 w 51507"/>
                <a:gd name="connsiteY7" fmla="*/ 74043 h 90138"/>
                <a:gd name="connsiteX8" fmla="*/ 12047 w 51507"/>
                <a:gd name="connsiteY8" fmla="*/ 46357 h 90138"/>
                <a:gd name="connsiteX9" fmla="*/ 13592 w 51507"/>
                <a:gd name="connsiteY9" fmla="*/ 20603 h 90138"/>
                <a:gd name="connsiteX10" fmla="*/ 16940 w 51507"/>
                <a:gd name="connsiteY10" fmla="*/ 12362 h 90138"/>
                <a:gd name="connsiteX11" fmla="*/ 18357 w 51507"/>
                <a:gd name="connsiteY11" fmla="*/ 12104 h 90138"/>
                <a:gd name="connsiteX12" fmla="*/ 18357 w 51507"/>
                <a:gd name="connsiteY12" fmla="*/ 12104 h 90138"/>
                <a:gd name="connsiteX13" fmla="*/ 37286 w 51507"/>
                <a:gd name="connsiteY13" fmla="*/ 94002 h 90138"/>
                <a:gd name="connsiteX14" fmla="*/ 44754 w 51507"/>
                <a:gd name="connsiteY14" fmla="*/ 92457 h 90138"/>
                <a:gd name="connsiteX15" fmla="*/ 54670 w 51507"/>
                <a:gd name="connsiteY15" fmla="*/ 74300 h 90138"/>
                <a:gd name="connsiteX16" fmla="*/ 56215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286 w 51507"/>
                <a:gd name="connsiteY24" fmla="*/ 94002 h 90138"/>
                <a:gd name="connsiteX25" fmla="*/ 37286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357" y="12104"/>
                  </a:moveTo>
                  <a:cubicBezTo>
                    <a:pt x="19644" y="12233"/>
                    <a:pt x="21061" y="13006"/>
                    <a:pt x="21962" y="13521"/>
                  </a:cubicBezTo>
                  <a:lnTo>
                    <a:pt x="32006" y="20088"/>
                  </a:lnTo>
                  <a:cubicBezTo>
                    <a:pt x="39218" y="24853"/>
                    <a:pt x="44883" y="37601"/>
                    <a:pt x="44239" y="47773"/>
                  </a:cubicBezTo>
                  <a:lnTo>
                    <a:pt x="42694" y="73527"/>
                  </a:lnTo>
                  <a:cubicBezTo>
                    <a:pt x="42437" y="78549"/>
                    <a:pt x="40763" y="81125"/>
                    <a:pt x="39346" y="81768"/>
                  </a:cubicBezTo>
                  <a:cubicBezTo>
                    <a:pt x="37801" y="82541"/>
                    <a:pt x="35354" y="81254"/>
                    <a:pt x="34324" y="80610"/>
                  </a:cubicBezTo>
                  <a:lnTo>
                    <a:pt x="24280" y="74043"/>
                  </a:lnTo>
                  <a:cubicBezTo>
                    <a:pt x="17069" y="69278"/>
                    <a:pt x="11403" y="56530"/>
                    <a:pt x="12047" y="46357"/>
                  </a:cubicBezTo>
                  <a:lnTo>
                    <a:pt x="13592" y="20603"/>
                  </a:lnTo>
                  <a:cubicBezTo>
                    <a:pt x="13850" y="15581"/>
                    <a:pt x="15524" y="13006"/>
                    <a:pt x="16940" y="12362"/>
                  </a:cubicBezTo>
                  <a:cubicBezTo>
                    <a:pt x="17455" y="12104"/>
                    <a:pt x="17970" y="11976"/>
                    <a:pt x="18357" y="12104"/>
                  </a:cubicBezTo>
                  <a:lnTo>
                    <a:pt x="18357" y="12104"/>
                  </a:lnTo>
                  <a:close/>
                  <a:moveTo>
                    <a:pt x="37286" y="94002"/>
                  </a:moveTo>
                  <a:cubicBezTo>
                    <a:pt x="39861" y="94131"/>
                    <a:pt x="42437" y="93615"/>
                    <a:pt x="44754" y="92457"/>
                  </a:cubicBezTo>
                  <a:cubicBezTo>
                    <a:pt x="50549" y="89624"/>
                    <a:pt x="54155" y="82928"/>
                    <a:pt x="54670" y="74300"/>
                  </a:cubicBezTo>
                  <a:lnTo>
                    <a:pt x="56215" y="48546"/>
                  </a:lnTo>
                  <a:cubicBezTo>
                    <a:pt x="57116" y="34124"/>
                    <a:pt x="49390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1" y="-1030"/>
                    <a:pt x="11661" y="1545"/>
                  </a:cubicBezTo>
                  <a:cubicBezTo>
                    <a:pt x="5866" y="4378"/>
                    <a:pt x="2261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6"/>
                    <a:pt x="17584" y="83958"/>
                  </a:cubicBezTo>
                  <a:lnTo>
                    <a:pt x="27628" y="90525"/>
                  </a:lnTo>
                  <a:cubicBezTo>
                    <a:pt x="30847" y="92585"/>
                    <a:pt x="34195" y="93744"/>
                    <a:pt x="37286" y="94002"/>
                  </a:cubicBezTo>
                  <a:lnTo>
                    <a:pt x="37286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4F8DCAC3-D619-48BC-BC3C-0E2A1E15141B}"/>
                </a:ext>
              </a:extLst>
            </p:cNvPr>
            <p:cNvSpPr/>
            <p:nvPr/>
          </p:nvSpPr>
          <p:spPr>
            <a:xfrm rot="180797">
              <a:off x="8523632" y="4899977"/>
              <a:ext cx="38631" cy="77262"/>
            </a:xfrm>
            <a:custGeom>
              <a:avLst/>
              <a:gdLst>
                <a:gd name="connsiteX0" fmla="*/ 14980 w 38630"/>
                <a:gd name="connsiteY0" fmla="*/ 72871 h 77261"/>
                <a:gd name="connsiteX1" fmla="*/ 25024 w 38630"/>
                <a:gd name="connsiteY1" fmla="*/ 79438 h 77261"/>
                <a:gd name="connsiteX2" fmla="*/ 42665 w 38630"/>
                <a:gd name="connsiteY2" fmla="*/ 67849 h 77261"/>
                <a:gd name="connsiteX3" fmla="*/ 44211 w 38630"/>
                <a:gd name="connsiteY3" fmla="*/ 42095 h 77261"/>
                <a:gd name="connsiteX4" fmla="*/ 29273 w 38630"/>
                <a:gd name="connsiteY4" fmla="*/ 9001 h 77261"/>
                <a:gd name="connsiteX5" fmla="*/ 19229 w 38630"/>
                <a:gd name="connsiteY5" fmla="*/ 2434 h 77261"/>
                <a:gd name="connsiteX6" fmla="*/ 1588 w 38630"/>
                <a:gd name="connsiteY6" fmla="*/ 14023 h 77261"/>
                <a:gd name="connsiteX7" fmla="*/ 43 w 38630"/>
                <a:gd name="connsiteY7" fmla="*/ 39777 h 77261"/>
                <a:gd name="connsiteX8" fmla="*/ 14980 w 38630"/>
                <a:gd name="connsiteY8" fmla="*/ 72871 h 77261"/>
                <a:gd name="connsiteX9" fmla="*/ 14980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80" y="72871"/>
                  </a:moveTo>
                  <a:lnTo>
                    <a:pt x="25024" y="79438"/>
                  </a:lnTo>
                  <a:cubicBezTo>
                    <a:pt x="34038" y="85362"/>
                    <a:pt x="41893" y="80082"/>
                    <a:pt x="42665" y="67849"/>
                  </a:cubicBezTo>
                  <a:lnTo>
                    <a:pt x="44211" y="42095"/>
                  </a:lnTo>
                  <a:cubicBezTo>
                    <a:pt x="44983" y="29733"/>
                    <a:pt x="38287" y="14925"/>
                    <a:pt x="29273" y="9001"/>
                  </a:cubicBezTo>
                  <a:lnTo>
                    <a:pt x="19229" y="2434"/>
                  </a:lnTo>
                  <a:cubicBezTo>
                    <a:pt x="10216" y="-3489"/>
                    <a:pt x="2361" y="1790"/>
                    <a:pt x="1588" y="14023"/>
                  </a:cubicBezTo>
                  <a:lnTo>
                    <a:pt x="43" y="39777"/>
                  </a:lnTo>
                  <a:cubicBezTo>
                    <a:pt x="-601" y="52139"/>
                    <a:pt x="6095" y="66947"/>
                    <a:pt x="14980" y="72871"/>
                  </a:cubicBezTo>
                  <a:lnTo>
                    <a:pt x="14980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5A3C6FBF-F92B-4B70-9A5C-A249BCB99A94}"/>
                </a:ext>
              </a:extLst>
            </p:cNvPr>
            <p:cNvSpPr/>
            <p:nvPr/>
          </p:nvSpPr>
          <p:spPr>
            <a:xfrm rot="180797">
              <a:off x="8520461" y="4870100"/>
              <a:ext cx="51508" cy="90139"/>
            </a:xfrm>
            <a:custGeom>
              <a:avLst/>
              <a:gdLst>
                <a:gd name="connsiteX0" fmla="*/ 18357 w 51507"/>
                <a:gd name="connsiteY0" fmla="*/ 12104 h 90138"/>
                <a:gd name="connsiteX1" fmla="*/ 21962 w 51507"/>
                <a:gd name="connsiteY1" fmla="*/ 13521 h 90138"/>
                <a:gd name="connsiteX2" fmla="*/ 32006 w 51507"/>
                <a:gd name="connsiteY2" fmla="*/ 20088 h 90138"/>
                <a:gd name="connsiteX3" fmla="*/ 44239 w 51507"/>
                <a:gd name="connsiteY3" fmla="*/ 47774 h 90138"/>
                <a:gd name="connsiteX4" fmla="*/ 42694 w 51507"/>
                <a:gd name="connsiteY4" fmla="*/ 73527 h 90138"/>
                <a:gd name="connsiteX5" fmla="*/ 39346 w 51507"/>
                <a:gd name="connsiteY5" fmla="*/ 81769 h 90138"/>
                <a:gd name="connsiteX6" fmla="*/ 34324 w 51507"/>
                <a:gd name="connsiteY6" fmla="*/ 80610 h 90138"/>
                <a:gd name="connsiteX7" fmla="*/ 24280 w 51507"/>
                <a:gd name="connsiteY7" fmla="*/ 73914 h 90138"/>
                <a:gd name="connsiteX8" fmla="*/ 12047 w 51507"/>
                <a:gd name="connsiteY8" fmla="*/ 46228 h 90138"/>
                <a:gd name="connsiteX9" fmla="*/ 13592 w 51507"/>
                <a:gd name="connsiteY9" fmla="*/ 20474 h 90138"/>
                <a:gd name="connsiteX10" fmla="*/ 16940 w 51507"/>
                <a:gd name="connsiteY10" fmla="*/ 12233 h 90138"/>
                <a:gd name="connsiteX11" fmla="*/ 18357 w 51507"/>
                <a:gd name="connsiteY11" fmla="*/ 12104 h 90138"/>
                <a:gd name="connsiteX12" fmla="*/ 18357 w 51507"/>
                <a:gd name="connsiteY12" fmla="*/ 12104 h 90138"/>
                <a:gd name="connsiteX13" fmla="*/ 37157 w 51507"/>
                <a:gd name="connsiteY13" fmla="*/ 94002 h 90138"/>
                <a:gd name="connsiteX14" fmla="*/ 44626 w 51507"/>
                <a:gd name="connsiteY14" fmla="*/ 92457 h 90138"/>
                <a:gd name="connsiteX15" fmla="*/ 54670 w 51507"/>
                <a:gd name="connsiteY15" fmla="*/ 74300 h 90138"/>
                <a:gd name="connsiteX16" fmla="*/ 56215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5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157 w 51507"/>
                <a:gd name="connsiteY24" fmla="*/ 94002 h 90138"/>
                <a:gd name="connsiteX25" fmla="*/ 37157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357" y="12104"/>
                  </a:moveTo>
                  <a:cubicBezTo>
                    <a:pt x="19644" y="12233"/>
                    <a:pt x="21061" y="13006"/>
                    <a:pt x="21962" y="13521"/>
                  </a:cubicBezTo>
                  <a:lnTo>
                    <a:pt x="32006" y="20088"/>
                  </a:lnTo>
                  <a:cubicBezTo>
                    <a:pt x="39218" y="24853"/>
                    <a:pt x="44883" y="37601"/>
                    <a:pt x="44239" y="47774"/>
                  </a:cubicBezTo>
                  <a:lnTo>
                    <a:pt x="42694" y="73527"/>
                  </a:lnTo>
                  <a:cubicBezTo>
                    <a:pt x="42437" y="78549"/>
                    <a:pt x="40763" y="80996"/>
                    <a:pt x="39346" y="81769"/>
                  </a:cubicBezTo>
                  <a:cubicBezTo>
                    <a:pt x="37801" y="82541"/>
                    <a:pt x="35612" y="81382"/>
                    <a:pt x="34324" y="80610"/>
                  </a:cubicBezTo>
                  <a:lnTo>
                    <a:pt x="24280" y="73914"/>
                  </a:lnTo>
                  <a:cubicBezTo>
                    <a:pt x="17069" y="69149"/>
                    <a:pt x="11403" y="56401"/>
                    <a:pt x="12047" y="46228"/>
                  </a:cubicBezTo>
                  <a:lnTo>
                    <a:pt x="13592" y="20474"/>
                  </a:lnTo>
                  <a:cubicBezTo>
                    <a:pt x="13850" y="15452"/>
                    <a:pt x="15524" y="12877"/>
                    <a:pt x="16940" y="12233"/>
                  </a:cubicBezTo>
                  <a:cubicBezTo>
                    <a:pt x="17327" y="12104"/>
                    <a:pt x="17842" y="11976"/>
                    <a:pt x="18357" y="12104"/>
                  </a:cubicBezTo>
                  <a:lnTo>
                    <a:pt x="18357" y="12104"/>
                  </a:lnTo>
                  <a:close/>
                  <a:moveTo>
                    <a:pt x="37157" y="94002"/>
                  </a:moveTo>
                  <a:cubicBezTo>
                    <a:pt x="39732" y="94130"/>
                    <a:pt x="42179" y="93615"/>
                    <a:pt x="44626" y="92457"/>
                  </a:cubicBezTo>
                  <a:cubicBezTo>
                    <a:pt x="50420" y="89624"/>
                    <a:pt x="54026" y="82927"/>
                    <a:pt x="54670" y="74300"/>
                  </a:cubicBezTo>
                  <a:lnTo>
                    <a:pt x="56215" y="48546"/>
                  </a:lnTo>
                  <a:cubicBezTo>
                    <a:pt x="57116" y="34124"/>
                    <a:pt x="49390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1" y="-1030"/>
                    <a:pt x="11661" y="1545"/>
                  </a:cubicBezTo>
                  <a:cubicBezTo>
                    <a:pt x="5866" y="4378"/>
                    <a:pt x="2260" y="11074"/>
                    <a:pt x="1617" y="19702"/>
                  </a:cubicBezTo>
                  <a:lnTo>
                    <a:pt x="71" y="45455"/>
                  </a:lnTo>
                  <a:cubicBezTo>
                    <a:pt x="-830" y="59878"/>
                    <a:pt x="6896" y="76875"/>
                    <a:pt x="17584" y="83958"/>
                  </a:cubicBezTo>
                  <a:lnTo>
                    <a:pt x="27628" y="90525"/>
                  </a:lnTo>
                  <a:cubicBezTo>
                    <a:pt x="30719" y="92585"/>
                    <a:pt x="34066" y="93744"/>
                    <a:pt x="37157" y="94002"/>
                  </a:cubicBezTo>
                  <a:lnTo>
                    <a:pt x="37157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8D66090A-08BD-4128-9BEA-C1E39133F95F}"/>
                </a:ext>
              </a:extLst>
            </p:cNvPr>
            <p:cNvSpPr/>
            <p:nvPr/>
          </p:nvSpPr>
          <p:spPr>
            <a:xfrm rot="180797">
              <a:off x="8464804" y="4856390"/>
              <a:ext cx="38631" cy="77262"/>
            </a:xfrm>
            <a:custGeom>
              <a:avLst/>
              <a:gdLst>
                <a:gd name="connsiteX0" fmla="*/ 14980 w 38630"/>
                <a:gd name="connsiteY0" fmla="*/ 72871 h 77261"/>
                <a:gd name="connsiteX1" fmla="*/ 25025 w 38630"/>
                <a:gd name="connsiteY1" fmla="*/ 79438 h 77261"/>
                <a:gd name="connsiteX2" fmla="*/ 42666 w 38630"/>
                <a:gd name="connsiteY2" fmla="*/ 67849 h 77261"/>
                <a:gd name="connsiteX3" fmla="*/ 44211 w 38630"/>
                <a:gd name="connsiteY3" fmla="*/ 42095 h 77261"/>
                <a:gd name="connsiteX4" fmla="*/ 29274 w 38630"/>
                <a:gd name="connsiteY4" fmla="*/ 9001 h 77261"/>
                <a:gd name="connsiteX5" fmla="*/ 19230 w 38630"/>
                <a:gd name="connsiteY5" fmla="*/ 2434 h 77261"/>
                <a:gd name="connsiteX6" fmla="*/ 1589 w 38630"/>
                <a:gd name="connsiteY6" fmla="*/ 14023 h 77261"/>
                <a:gd name="connsiteX7" fmla="*/ 44 w 38630"/>
                <a:gd name="connsiteY7" fmla="*/ 39777 h 77261"/>
                <a:gd name="connsiteX8" fmla="*/ 14980 w 38630"/>
                <a:gd name="connsiteY8" fmla="*/ 72871 h 77261"/>
                <a:gd name="connsiteX9" fmla="*/ 14980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80" y="72871"/>
                  </a:moveTo>
                  <a:lnTo>
                    <a:pt x="25025" y="79438"/>
                  </a:lnTo>
                  <a:cubicBezTo>
                    <a:pt x="34039" y="85362"/>
                    <a:pt x="41894" y="80082"/>
                    <a:pt x="42666" y="67849"/>
                  </a:cubicBezTo>
                  <a:lnTo>
                    <a:pt x="44211" y="42095"/>
                  </a:lnTo>
                  <a:cubicBezTo>
                    <a:pt x="44984" y="29733"/>
                    <a:pt x="38288" y="14925"/>
                    <a:pt x="29274" y="9001"/>
                  </a:cubicBezTo>
                  <a:lnTo>
                    <a:pt x="19230" y="2434"/>
                  </a:lnTo>
                  <a:cubicBezTo>
                    <a:pt x="10216" y="-3489"/>
                    <a:pt x="2361" y="1790"/>
                    <a:pt x="1589" y="14023"/>
                  </a:cubicBezTo>
                  <a:lnTo>
                    <a:pt x="44" y="39777"/>
                  </a:lnTo>
                  <a:cubicBezTo>
                    <a:pt x="-601" y="52139"/>
                    <a:pt x="5967" y="66948"/>
                    <a:pt x="14980" y="72871"/>
                  </a:cubicBezTo>
                  <a:lnTo>
                    <a:pt x="14980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3F8CE03F-E49D-4A60-9DAD-8ED052B35D7E}"/>
                </a:ext>
              </a:extLst>
            </p:cNvPr>
            <p:cNvSpPr/>
            <p:nvPr/>
          </p:nvSpPr>
          <p:spPr>
            <a:xfrm rot="180797">
              <a:off x="8461763" y="4826520"/>
              <a:ext cx="51508" cy="90139"/>
            </a:xfrm>
            <a:custGeom>
              <a:avLst/>
              <a:gdLst>
                <a:gd name="connsiteX0" fmla="*/ 18099 w 51507"/>
                <a:gd name="connsiteY0" fmla="*/ 12104 h 90138"/>
                <a:gd name="connsiteX1" fmla="*/ 21705 w 51507"/>
                <a:gd name="connsiteY1" fmla="*/ 13521 h 90138"/>
                <a:gd name="connsiteX2" fmla="*/ 31749 w 51507"/>
                <a:gd name="connsiteY2" fmla="*/ 20088 h 90138"/>
                <a:gd name="connsiteX3" fmla="*/ 43982 w 51507"/>
                <a:gd name="connsiteY3" fmla="*/ 47773 h 90138"/>
                <a:gd name="connsiteX4" fmla="*/ 42437 w 51507"/>
                <a:gd name="connsiteY4" fmla="*/ 73527 h 90138"/>
                <a:gd name="connsiteX5" fmla="*/ 39089 w 51507"/>
                <a:gd name="connsiteY5" fmla="*/ 81769 h 90138"/>
                <a:gd name="connsiteX6" fmla="*/ 34195 w 51507"/>
                <a:gd name="connsiteY6" fmla="*/ 80610 h 90138"/>
                <a:gd name="connsiteX7" fmla="*/ 24151 w 51507"/>
                <a:gd name="connsiteY7" fmla="*/ 74043 h 90138"/>
                <a:gd name="connsiteX8" fmla="*/ 11918 w 51507"/>
                <a:gd name="connsiteY8" fmla="*/ 46357 h 90138"/>
                <a:gd name="connsiteX9" fmla="*/ 13464 w 51507"/>
                <a:gd name="connsiteY9" fmla="*/ 20603 h 90138"/>
                <a:gd name="connsiteX10" fmla="*/ 16812 w 51507"/>
                <a:gd name="connsiteY10" fmla="*/ 12362 h 90138"/>
                <a:gd name="connsiteX11" fmla="*/ 18099 w 51507"/>
                <a:gd name="connsiteY11" fmla="*/ 12104 h 90138"/>
                <a:gd name="connsiteX12" fmla="*/ 18099 w 51507"/>
                <a:gd name="connsiteY12" fmla="*/ 12104 h 90138"/>
                <a:gd name="connsiteX13" fmla="*/ 37028 w 51507"/>
                <a:gd name="connsiteY13" fmla="*/ 94002 h 90138"/>
                <a:gd name="connsiteX14" fmla="*/ 44497 w 51507"/>
                <a:gd name="connsiteY14" fmla="*/ 92457 h 90138"/>
                <a:gd name="connsiteX15" fmla="*/ 54541 w 51507"/>
                <a:gd name="connsiteY15" fmla="*/ 74300 h 90138"/>
                <a:gd name="connsiteX16" fmla="*/ 56086 w 51507"/>
                <a:gd name="connsiteY16" fmla="*/ 48546 h 90138"/>
                <a:gd name="connsiteX17" fmla="*/ 38573 w 51507"/>
                <a:gd name="connsiteY17" fmla="*/ 10044 h 90138"/>
                <a:gd name="connsiteX18" fmla="*/ 28529 w 51507"/>
                <a:gd name="connsiteY18" fmla="*/ 3477 h 90138"/>
                <a:gd name="connsiteX19" fmla="*/ 11532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028 w 51507"/>
                <a:gd name="connsiteY24" fmla="*/ 94002 h 90138"/>
                <a:gd name="connsiteX25" fmla="*/ 37028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099" y="12104"/>
                  </a:moveTo>
                  <a:cubicBezTo>
                    <a:pt x="19516" y="12233"/>
                    <a:pt x="21061" y="13006"/>
                    <a:pt x="21705" y="13521"/>
                  </a:cubicBezTo>
                  <a:lnTo>
                    <a:pt x="31749" y="20088"/>
                  </a:lnTo>
                  <a:cubicBezTo>
                    <a:pt x="38960" y="24853"/>
                    <a:pt x="44626" y="37601"/>
                    <a:pt x="43982" y="47773"/>
                  </a:cubicBezTo>
                  <a:lnTo>
                    <a:pt x="42437" y="73527"/>
                  </a:lnTo>
                  <a:cubicBezTo>
                    <a:pt x="42179" y="78550"/>
                    <a:pt x="40505" y="81125"/>
                    <a:pt x="39089" y="81769"/>
                  </a:cubicBezTo>
                  <a:cubicBezTo>
                    <a:pt x="37415" y="82541"/>
                    <a:pt x="35354" y="81383"/>
                    <a:pt x="34195" y="80610"/>
                  </a:cubicBezTo>
                  <a:lnTo>
                    <a:pt x="24151" y="74043"/>
                  </a:lnTo>
                  <a:cubicBezTo>
                    <a:pt x="16940" y="69278"/>
                    <a:pt x="11274" y="56530"/>
                    <a:pt x="11918" y="46357"/>
                  </a:cubicBezTo>
                  <a:lnTo>
                    <a:pt x="13464" y="20603"/>
                  </a:lnTo>
                  <a:cubicBezTo>
                    <a:pt x="13721" y="15581"/>
                    <a:pt x="15395" y="13006"/>
                    <a:pt x="16812" y="12362"/>
                  </a:cubicBezTo>
                  <a:cubicBezTo>
                    <a:pt x="17198" y="12104"/>
                    <a:pt x="17584" y="12104"/>
                    <a:pt x="18099" y="12104"/>
                  </a:cubicBezTo>
                  <a:lnTo>
                    <a:pt x="18099" y="12104"/>
                  </a:lnTo>
                  <a:close/>
                  <a:moveTo>
                    <a:pt x="37028" y="94002"/>
                  </a:moveTo>
                  <a:cubicBezTo>
                    <a:pt x="39604" y="94131"/>
                    <a:pt x="42179" y="93615"/>
                    <a:pt x="44497" y="92457"/>
                  </a:cubicBezTo>
                  <a:cubicBezTo>
                    <a:pt x="50291" y="89624"/>
                    <a:pt x="53897" y="82928"/>
                    <a:pt x="54541" y="74300"/>
                  </a:cubicBezTo>
                  <a:lnTo>
                    <a:pt x="56086" y="48546"/>
                  </a:lnTo>
                  <a:cubicBezTo>
                    <a:pt x="56988" y="34124"/>
                    <a:pt x="49262" y="17126"/>
                    <a:pt x="38573" y="10044"/>
                  </a:cubicBezTo>
                  <a:lnTo>
                    <a:pt x="28529" y="3477"/>
                  </a:lnTo>
                  <a:cubicBezTo>
                    <a:pt x="22735" y="-386"/>
                    <a:pt x="16683" y="-1030"/>
                    <a:pt x="11532" y="1545"/>
                  </a:cubicBezTo>
                  <a:cubicBezTo>
                    <a:pt x="5737" y="4378"/>
                    <a:pt x="2132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6"/>
                    <a:pt x="17584" y="83958"/>
                  </a:cubicBezTo>
                  <a:lnTo>
                    <a:pt x="27628" y="90525"/>
                  </a:lnTo>
                  <a:cubicBezTo>
                    <a:pt x="30590" y="92714"/>
                    <a:pt x="33809" y="93873"/>
                    <a:pt x="37028" y="94002"/>
                  </a:cubicBezTo>
                  <a:lnTo>
                    <a:pt x="37028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E15528AF-0147-4AEC-BBBB-5FE9E80B004E}"/>
                </a:ext>
              </a:extLst>
            </p:cNvPr>
            <p:cNvSpPr/>
            <p:nvPr/>
          </p:nvSpPr>
          <p:spPr>
            <a:xfrm rot="180797">
              <a:off x="8404199" y="4812302"/>
              <a:ext cx="38631" cy="77262"/>
            </a:xfrm>
            <a:custGeom>
              <a:avLst/>
              <a:gdLst>
                <a:gd name="connsiteX0" fmla="*/ 14980 w 38630"/>
                <a:gd name="connsiteY0" fmla="*/ 72764 h 77261"/>
                <a:gd name="connsiteX1" fmla="*/ 25024 w 38630"/>
                <a:gd name="connsiteY1" fmla="*/ 79460 h 77261"/>
                <a:gd name="connsiteX2" fmla="*/ 42665 w 38630"/>
                <a:gd name="connsiteY2" fmla="*/ 67871 h 77261"/>
                <a:gd name="connsiteX3" fmla="*/ 44211 w 38630"/>
                <a:gd name="connsiteY3" fmla="*/ 42117 h 77261"/>
                <a:gd name="connsiteX4" fmla="*/ 29273 w 38630"/>
                <a:gd name="connsiteY4" fmla="*/ 9023 h 77261"/>
                <a:gd name="connsiteX5" fmla="*/ 19229 w 38630"/>
                <a:gd name="connsiteY5" fmla="*/ 2456 h 77261"/>
                <a:gd name="connsiteX6" fmla="*/ 1588 w 38630"/>
                <a:gd name="connsiteY6" fmla="*/ 14045 h 77261"/>
                <a:gd name="connsiteX7" fmla="*/ 43 w 38630"/>
                <a:gd name="connsiteY7" fmla="*/ 39799 h 77261"/>
                <a:gd name="connsiteX8" fmla="*/ 14980 w 38630"/>
                <a:gd name="connsiteY8" fmla="*/ 72764 h 77261"/>
                <a:gd name="connsiteX9" fmla="*/ 14980 w 38630"/>
                <a:gd name="connsiteY9" fmla="*/ 72764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80" y="72764"/>
                  </a:moveTo>
                  <a:lnTo>
                    <a:pt x="25024" y="79460"/>
                  </a:lnTo>
                  <a:cubicBezTo>
                    <a:pt x="34038" y="85384"/>
                    <a:pt x="41893" y="80104"/>
                    <a:pt x="42665" y="67871"/>
                  </a:cubicBezTo>
                  <a:lnTo>
                    <a:pt x="44211" y="42117"/>
                  </a:lnTo>
                  <a:cubicBezTo>
                    <a:pt x="44983" y="29755"/>
                    <a:pt x="38287" y="14947"/>
                    <a:pt x="29273" y="9023"/>
                  </a:cubicBezTo>
                  <a:lnTo>
                    <a:pt x="19229" y="2456"/>
                  </a:lnTo>
                  <a:cubicBezTo>
                    <a:pt x="10215" y="-3468"/>
                    <a:pt x="2361" y="1683"/>
                    <a:pt x="1588" y="14045"/>
                  </a:cubicBezTo>
                  <a:lnTo>
                    <a:pt x="43" y="39799"/>
                  </a:lnTo>
                  <a:cubicBezTo>
                    <a:pt x="-601" y="52032"/>
                    <a:pt x="6095" y="66841"/>
                    <a:pt x="14980" y="72764"/>
                  </a:cubicBezTo>
                  <a:lnTo>
                    <a:pt x="14980" y="72764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5C6F3632-B90C-4307-830A-A12A73C285F2}"/>
                </a:ext>
              </a:extLst>
            </p:cNvPr>
            <p:cNvSpPr/>
            <p:nvPr/>
          </p:nvSpPr>
          <p:spPr>
            <a:xfrm rot="180797">
              <a:off x="8401035" y="4782319"/>
              <a:ext cx="51508" cy="90139"/>
            </a:xfrm>
            <a:custGeom>
              <a:avLst/>
              <a:gdLst>
                <a:gd name="connsiteX0" fmla="*/ 18228 w 51507"/>
                <a:gd name="connsiteY0" fmla="*/ 12104 h 90138"/>
                <a:gd name="connsiteX1" fmla="*/ 21834 w 51507"/>
                <a:gd name="connsiteY1" fmla="*/ 13521 h 90138"/>
                <a:gd name="connsiteX2" fmla="*/ 31878 w 51507"/>
                <a:gd name="connsiteY2" fmla="*/ 20088 h 90138"/>
                <a:gd name="connsiteX3" fmla="*/ 44110 w 51507"/>
                <a:gd name="connsiteY3" fmla="*/ 47773 h 90138"/>
                <a:gd name="connsiteX4" fmla="*/ 42565 w 51507"/>
                <a:gd name="connsiteY4" fmla="*/ 73527 h 90138"/>
                <a:gd name="connsiteX5" fmla="*/ 39217 w 51507"/>
                <a:gd name="connsiteY5" fmla="*/ 81768 h 90138"/>
                <a:gd name="connsiteX6" fmla="*/ 34324 w 51507"/>
                <a:gd name="connsiteY6" fmla="*/ 80610 h 90138"/>
                <a:gd name="connsiteX7" fmla="*/ 24280 w 51507"/>
                <a:gd name="connsiteY7" fmla="*/ 74043 h 90138"/>
                <a:gd name="connsiteX8" fmla="*/ 12047 w 51507"/>
                <a:gd name="connsiteY8" fmla="*/ 46357 h 90138"/>
                <a:gd name="connsiteX9" fmla="*/ 13592 w 51507"/>
                <a:gd name="connsiteY9" fmla="*/ 20603 h 90138"/>
                <a:gd name="connsiteX10" fmla="*/ 16940 w 51507"/>
                <a:gd name="connsiteY10" fmla="*/ 12362 h 90138"/>
                <a:gd name="connsiteX11" fmla="*/ 18228 w 51507"/>
                <a:gd name="connsiteY11" fmla="*/ 12104 h 90138"/>
                <a:gd name="connsiteX12" fmla="*/ 18228 w 51507"/>
                <a:gd name="connsiteY12" fmla="*/ 12104 h 90138"/>
                <a:gd name="connsiteX13" fmla="*/ 37157 w 51507"/>
                <a:gd name="connsiteY13" fmla="*/ 94002 h 90138"/>
                <a:gd name="connsiteX14" fmla="*/ 44626 w 51507"/>
                <a:gd name="connsiteY14" fmla="*/ 92457 h 90138"/>
                <a:gd name="connsiteX15" fmla="*/ 54541 w 51507"/>
                <a:gd name="connsiteY15" fmla="*/ 74300 h 90138"/>
                <a:gd name="connsiteX16" fmla="*/ 56086 w 51507"/>
                <a:gd name="connsiteY16" fmla="*/ 48546 h 90138"/>
                <a:gd name="connsiteX17" fmla="*/ 38573 w 51507"/>
                <a:gd name="connsiteY17" fmla="*/ 10044 h 90138"/>
                <a:gd name="connsiteX18" fmla="*/ 28529 w 51507"/>
                <a:gd name="connsiteY18" fmla="*/ 3477 h 90138"/>
                <a:gd name="connsiteX19" fmla="*/ 11532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157 w 51507"/>
                <a:gd name="connsiteY24" fmla="*/ 94002 h 90138"/>
                <a:gd name="connsiteX25" fmla="*/ 37157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228" y="12104"/>
                  </a:moveTo>
                  <a:cubicBezTo>
                    <a:pt x="19644" y="12233"/>
                    <a:pt x="21189" y="13134"/>
                    <a:pt x="21834" y="13521"/>
                  </a:cubicBezTo>
                  <a:lnTo>
                    <a:pt x="31878" y="20088"/>
                  </a:lnTo>
                  <a:cubicBezTo>
                    <a:pt x="39089" y="24853"/>
                    <a:pt x="44754" y="37601"/>
                    <a:pt x="44110" y="47773"/>
                  </a:cubicBezTo>
                  <a:lnTo>
                    <a:pt x="42565" y="73527"/>
                  </a:lnTo>
                  <a:cubicBezTo>
                    <a:pt x="42308" y="78549"/>
                    <a:pt x="40634" y="81125"/>
                    <a:pt x="39217" y="81768"/>
                  </a:cubicBezTo>
                  <a:cubicBezTo>
                    <a:pt x="37672" y="82541"/>
                    <a:pt x="35483" y="81382"/>
                    <a:pt x="34324" y="80610"/>
                  </a:cubicBezTo>
                  <a:lnTo>
                    <a:pt x="24280" y="74043"/>
                  </a:lnTo>
                  <a:cubicBezTo>
                    <a:pt x="17069" y="69278"/>
                    <a:pt x="11403" y="56530"/>
                    <a:pt x="12047" y="46357"/>
                  </a:cubicBezTo>
                  <a:lnTo>
                    <a:pt x="13592" y="20603"/>
                  </a:lnTo>
                  <a:cubicBezTo>
                    <a:pt x="13850" y="15581"/>
                    <a:pt x="15524" y="13006"/>
                    <a:pt x="16940" y="12362"/>
                  </a:cubicBezTo>
                  <a:cubicBezTo>
                    <a:pt x="17327" y="12104"/>
                    <a:pt x="17841" y="12104"/>
                    <a:pt x="18228" y="12104"/>
                  </a:cubicBezTo>
                  <a:lnTo>
                    <a:pt x="18228" y="12104"/>
                  </a:lnTo>
                  <a:close/>
                  <a:moveTo>
                    <a:pt x="37157" y="94002"/>
                  </a:moveTo>
                  <a:cubicBezTo>
                    <a:pt x="39732" y="94131"/>
                    <a:pt x="42308" y="93615"/>
                    <a:pt x="44626" y="92457"/>
                  </a:cubicBezTo>
                  <a:cubicBezTo>
                    <a:pt x="50420" y="89624"/>
                    <a:pt x="54026" y="82928"/>
                    <a:pt x="54541" y="74300"/>
                  </a:cubicBezTo>
                  <a:lnTo>
                    <a:pt x="56086" y="48546"/>
                  </a:lnTo>
                  <a:cubicBezTo>
                    <a:pt x="56987" y="34124"/>
                    <a:pt x="49261" y="17126"/>
                    <a:pt x="38573" y="10044"/>
                  </a:cubicBezTo>
                  <a:lnTo>
                    <a:pt x="28529" y="3477"/>
                  </a:lnTo>
                  <a:cubicBezTo>
                    <a:pt x="22735" y="-386"/>
                    <a:pt x="16682" y="-1030"/>
                    <a:pt x="11532" y="1545"/>
                  </a:cubicBezTo>
                  <a:cubicBezTo>
                    <a:pt x="5737" y="4378"/>
                    <a:pt x="2132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6"/>
                    <a:pt x="17584" y="83958"/>
                  </a:cubicBezTo>
                  <a:lnTo>
                    <a:pt x="27628" y="90525"/>
                  </a:lnTo>
                  <a:cubicBezTo>
                    <a:pt x="30718" y="92714"/>
                    <a:pt x="33938" y="93873"/>
                    <a:pt x="37157" y="94002"/>
                  </a:cubicBezTo>
                  <a:lnTo>
                    <a:pt x="37157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F245E9FD-F256-440A-AF95-F57F21FD2431}"/>
                </a:ext>
              </a:extLst>
            </p:cNvPr>
            <p:cNvSpPr/>
            <p:nvPr/>
          </p:nvSpPr>
          <p:spPr>
            <a:xfrm rot="180797">
              <a:off x="8345353" y="4768737"/>
              <a:ext cx="38631" cy="77262"/>
            </a:xfrm>
            <a:custGeom>
              <a:avLst/>
              <a:gdLst>
                <a:gd name="connsiteX0" fmla="*/ 14998 w 38630"/>
                <a:gd name="connsiteY0" fmla="*/ 72871 h 77261"/>
                <a:gd name="connsiteX1" fmla="*/ 25042 w 38630"/>
                <a:gd name="connsiteY1" fmla="*/ 79438 h 77261"/>
                <a:gd name="connsiteX2" fmla="*/ 42684 w 38630"/>
                <a:gd name="connsiteY2" fmla="*/ 67849 h 77261"/>
                <a:gd name="connsiteX3" fmla="*/ 44229 w 38630"/>
                <a:gd name="connsiteY3" fmla="*/ 42095 h 77261"/>
                <a:gd name="connsiteX4" fmla="*/ 29292 w 38630"/>
                <a:gd name="connsiteY4" fmla="*/ 9001 h 77261"/>
                <a:gd name="connsiteX5" fmla="*/ 19248 w 38630"/>
                <a:gd name="connsiteY5" fmla="*/ 2434 h 77261"/>
                <a:gd name="connsiteX6" fmla="*/ 1606 w 38630"/>
                <a:gd name="connsiteY6" fmla="*/ 14023 h 77261"/>
                <a:gd name="connsiteX7" fmla="*/ 61 w 38630"/>
                <a:gd name="connsiteY7" fmla="*/ 39777 h 77261"/>
                <a:gd name="connsiteX8" fmla="*/ 14998 w 38630"/>
                <a:gd name="connsiteY8" fmla="*/ 72871 h 77261"/>
                <a:gd name="connsiteX9" fmla="*/ 14998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871"/>
                  </a:moveTo>
                  <a:lnTo>
                    <a:pt x="25042" y="79438"/>
                  </a:lnTo>
                  <a:cubicBezTo>
                    <a:pt x="34056" y="85362"/>
                    <a:pt x="41911" y="80082"/>
                    <a:pt x="42684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2" y="9001"/>
                  </a:cubicBezTo>
                  <a:lnTo>
                    <a:pt x="19248" y="2434"/>
                  </a:lnTo>
                  <a:cubicBezTo>
                    <a:pt x="10234" y="-3489"/>
                    <a:pt x="2379" y="1790"/>
                    <a:pt x="1606" y="14023"/>
                  </a:cubicBezTo>
                  <a:lnTo>
                    <a:pt x="61" y="39777"/>
                  </a:lnTo>
                  <a:cubicBezTo>
                    <a:pt x="-712" y="52139"/>
                    <a:pt x="5984" y="66948"/>
                    <a:pt x="14998" y="72871"/>
                  </a:cubicBezTo>
                  <a:lnTo>
                    <a:pt x="14998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8EE8EC0F-4DAF-4CD1-A8BC-A4D0FAA00086}"/>
                </a:ext>
              </a:extLst>
            </p:cNvPr>
            <p:cNvSpPr/>
            <p:nvPr/>
          </p:nvSpPr>
          <p:spPr>
            <a:xfrm rot="180797">
              <a:off x="8342072" y="4738854"/>
              <a:ext cx="51508" cy="90139"/>
            </a:xfrm>
            <a:custGeom>
              <a:avLst/>
              <a:gdLst>
                <a:gd name="connsiteX0" fmla="*/ 18357 w 51507"/>
                <a:gd name="connsiteY0" fmla="*/ 12104 h 90138"/>
                <a:gd name="connsiteX1" fmla="*/ 21962 w 51507"/>
                <a:gd name="connsiteY1" fmla="*/ 13521 h 90138"/>
                <a:gd name="connsiteX2" fmla="*/ 32006 w 51507"/>
                <a:gd name="connsiteY2" fmla="*/ 20088 h 90138"/>
                <a:gd name="connsiteX3" fmla="*/ 44239 w 51507"/>
                <a:gd name="connsiteY3" fmla="*/ 47773 h 90138"/>
                <a:gd name="connsiteX4" fmla="*/ 42694 w 51507"/>
                <a:gd name="connsiteY4" fmla="*/ 73527 h 90138"/>
                <a:gd name="connsiteX5" fmla="*/ 39346 w 51507"/>
                <a:gd name="connsiteY5" fmla="*/ 81769 h 90138"/>
                <a:gd name="connsiteX6" fmla="*/ 34324 w 51507"/>
                <a:gd name="connsiteY6" fmla="*/ 80610 h 90138"/>
                <a:gd name="connsiteX7" fmla="*/ 24280 w 51507"/>
                <a:gd name="connsiteY7" fmla="*/ 74043 h 90138"/>
                <a:gd name="connsiteX8" fmla="*/ 12047 w 51507"/>
                <a:gd name="connsiteY8" fmla="*/ 46357 h 90138"/>
                <a:gd name="connsiteX9" fmla="*/ 13592 w 51507"/>
                <a:gd name="connsiteY9" fmla="*/ 20603 h 90138"/>
                <a:gd name="connsiteX10" fmla="*/ 16940 w 51507"/>
                <a:gd name="connsiteY10" fmla="*/ 12362 h 90138"/>
                <a:gd name="connsiteX11" fmla="*/ 18357 w 51507"/>
                <a:gd name="connsiteY11" fmla="*/ 12104 h 90138"/>
                <a:gd name="connsiteX12" fmla="*/ 18357 w 51507"/>
                <a:gd name="connsiteY12" fmla="*/ 12104 h 90138"/>
                <a:gd name="connsiteX13" fmla="*/ 37157 w 51507"/>
                <a:gd name="connsiteY13" fmla="*/ 94002 h 90138"/>
                <a:gd name="connsiteX14" fmla="*/ 44626 w 51507"/>
                <a:gd name="connsiteY14" fmla="*/ 92457 h 90138"/>
                <a:gd name="connsiteX15" fmla="*/ 54670 w 51507"/>
                <a:gd name="connsiteY15" fmla="*/ 74300 h 90138"/>
                <a:gd name="connsiteX16" fmla="*/ 56215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654 h 90138"/>
                <a:gd name="connsiteX24" fmla="*/ 37157 w 51507"/>
                <a:gd name="connsiteY24" fmla="*/ 94002 h 90138"/>
                <a:gd name="connsiteX25" fmla="*/ 37157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357" y="12104"/>
                  </a:moveTo>
                  <a:cubicBezTo>
                    <a:pt x="19644" y="12233"/>
                    <a:pt x="21061" y="13006"/>
                    <a:pt x="21962" y="13521"/>
                  </a:cubicBezTo>
                  <a:lnTo>
                    <a:pt x="32006" y="20088"/>
                  </a:lnTo>
                  <a:cubicBezTo>
                    <a:pt x="39217" y="24853"/>
                    <a:pt x="44883" y="37601"/>
                    <a:pt x="44239" y="47773"/>
                  </a:cubicBezTo>
                  <a:lnTo>
                    <a:pt x="42694" y="73527"/>
                  </a:lnTo>
                  <a:cubicBezTo>
                    <a:pt x="42436" y="78550"/>
                    <a:pt x="40763" y="80996"/>
                    <a:pt x="39346" y="81769"/>
                  </a:cubicBezTo>
                  <a:cubicBezTo>
                    <a:pt x="37672" y="82541"/>
                    <a:pt x="35612" y="81383"/>
                    <a:pt x="34324" y="80610"/>
                  </a:cubicBezTo>
                  <a:lnTo>
                    <a:pt x="24280" y="74043"/>
                  </a:lnTo>
                  <a:cubicBezTo>
                    <a:pt x="17069" y="69278"/>
                    <a:pt x="11403" y="56530"/>
                    <a:pt x="12047" y="46357"/>
                  </a:cubicBezTo>
                  <a:lnTo>
                    <a:pt x="13592" y="20603"/>
                  </a:lnTo>
                  <a:cubicBezTo>
                    <a:pt x="13850" y="15581"/>
                    <a:pt x="15524" y="13006"/>
                    <a:pt x="16940" y="12362"/>
                  </a:cubicBezTo>
                  <a:cubicBezTo>
                    <a:pt x="17455" y="12104"/>
                    <a:pt x="17841" y="11976"/>
                    <a:pt x="18357" y="12104"/>
                  </a:cubicBezTo>
                  <a:lnTo>
                    <a:pt x="18357" y="12104"/>
                  </a:lnTo>
                  <a:close/>
                  <a:moveTo>
                    <a:pt x="37157" y="94002"/>
                  </a:moveTo>
                  <a:cubicBezTo>
                    <a:pt x="39732" y="94131"/>
                    <a:pt x="42308" y="93615"/>
                    <a:pt x="44626" y="92457"/>
                  </a:cubicBezTo>
                  <a:cubicBezTo>
                    <a:pt x="50420" y="89624"/>
                    <a:pt x="54026" y="82928"/>
                    <a:pt x="54670" y="74300"/>
                  </a:cubicBezTo>
                  <a:lnTo>
                    <a:pt x="56215" y="48546"/>
                  </a:lnTo>
                  <a:cubicBezTo>
                    <a:pt x="57116" y="34124"/>
                    <a:pt x="49390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1" y="-1030"/>
                    <a:pt x="11661" y="1545"/>
                  </a:cubicBezTo>
                  <a:cubicBezTo>
                    <a:pt x="5866" y="4378"/>
                    <a:pt x="2260" y="11074"/>
                    <a:pt x="1617" y="19702"/>
                  </a:cubicBezTo>
                  <a:lnTo>
                    <a:pt x="71" y="45456"/>
                  </a:lnTo>
                  <a:cubicBezTo>
                    <a:pt x="-830" y="60007"/>
                    <a:pt x="6896" y="76876"/>
                    <a:pt x="17584" y="83958"/>
                  </a:cubicBezTo>
                  <a:lnTo>
                    <a:pt x="27628" y="90654"/>
                  </a:lnTo>
                  <a:cubicBezTo>
                    <a:pt x="30847" y="92585"/>
                    <a:pt x="34066" y="93744"/>
                    <a:pt x="37157" y="94002"/>
                  </a:cubicBezTo>
                  <a:lnTo>
                    <a:pt x="37157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19F52028-94BF-427A-AB60-A455C362A459}"/>
                </a:ext>
              </a:extLst>
            </p:cNvPr>
            <p:cNvSpPr/>
            <p:nvPr/>
          </p:nvSpPr>
          <p:spPr>
            <a:xfrm rot="180797">
              <a:off x="8284777" y="4724413"/>
              <a:ext cx="38631" cy="77262"/>
            </a:xfrm>
            <a:custGeom>
              <a:avLst/>
              <a:gdLst>
                <a:gd name="connsiteX0" fmla="*/ 14980 w 38630"/>
                <a:gd name="connsiteY0" fmla="*/ 73000 h 77261"/>
                <a:gd name="connsiteX1" fmla="*/ 25025 w 38630"/>
                <a:gd name="connsiteY1" fmla="*/ 79567 h 77261"/>
                <a:gd name="connsiteX2" fmla="*/ 42666 w 38630"/>
                <a:gd name="connsiteY2" fmla="*/ 67978 h 77261"/>
                <a:gd name="connsiteX3" fmla="*/ 44211 w 38630"/>
                <a:gd name="connsiteY3" fmla="*/ 42224 h 77261"/>
                <a:gd name="connsiteX4" fmla="*/ 29274 w 38630"/>
                <a:gd name="connsiteY4" fmla="*/ 9130 h 77261"/>
                <a:gd name="connsiteX5" fmla="*/ 19230 w 38630"/>
                <a:gd name="connsiteY5" fmla="*/ 2434 h 77261"/>
                <a:gd name="connsiteX6" fmla="*/ 1589 w 38630"/>
                <a:gd name="connsiteY6" fmla="*/ 14023 h 77261"/>
                <a:gd name="connsiteX7" fmla="*/ 44 w 38630"/>
                <a:gd name="connsiteY7" fmla="*/ 39777 h 77261"/>
                <a:gd name="connsiteX8" fmla="*/ 14980 w 38630"/>
                <a:gd name="connsiteY8" fmla="*/ 73000 h 77261"/>
                <a:gd name="connsiteX9" fmla="*/ 14980 w 38630"/>
                <a:gd name="connsiteY9" fmla="*/ 73000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80" y="73000"/>
                  </a:moveTo>
                  <a:lnTo>
                    <a:pt x="25025" y="79567"/>
                  </a:lnTo>
                  <a:cubicBezTo>
                    <a:pt x="34039" y="85490"/>
                    <a:pt x="41894" y="80211"/>
                    <a:pt x="42666" y="67978"/>
                  </a:cubicBezTo>
                  <a:lnTo>
                    <a:pt x="44211" y="42224"/>
                  </a:lnTo>
                  <a:cubicBezTo>
                    <a:pt x="44984" y="29862"/>
                    <a:pt x="38288" y="15054"/>
                    <a:pt x="29274" y="9130"/>
                  </a:cubicBezTo>
                  <a:lnTo>
                    <a:pt x="19230" y="2434"/>
                  </a:lnTo>
                  <a:cubicBezTo>
                    <a:pt x="10216" y="-3489"/>
                    <a:pt x="2361" y="1790"/>
                    <a:pt x="1589" y="14023"/>
                  </a:cubicBezTo>
                  <a:lnTo>
                    <a:pt x="44" y="39777"/>
                  </a:lnTo>
                  <a:cubicBezTo>
                    <a:pt x="-601" y="52268"/>
                    <a:pt x="5967" y="67076"/>
                    <a:pt x="14980" y="73000"/>
                  </a:cubicBezTo>
                  <a:lnTo>
                    <a:pt x="14980" y="73000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A235F7B9-3674-47DD-A604-453A10690F90}"/>
                </a:ext>
              </a:extLst>
            </p:cNvPr>
            <p:cNvSpPr/>
            <p:nvPr/>
          </p:nvSpPr>
          <p:spPr>
            <a:xfrm rot="180797">
              <a:off x="8281736" y="4694543"/>
              <a:ext cx="51508" cy="90139"/>
            </a:xfrm>
            <a:custGeom>
              <a:avLst/>
              <a:gdLst>
                <a:gd name="connsiteX0" fmla="*/ 18099 w 51507"/>
                <a:gd name="connsiteY0" fmla="*/ 12233 h 90138"/>
                <a:gd name="connsiteX1" fmla="*/ 21705 w 51507"/>
                <a:gd name="connsiteY1" fmla="*/ 13650 h 90138"/>
                <a:gd name="connsiteX2" fmla="*/ 31749 w 51507"/>
                <a:gd name="connsiteY2" fmla="*/ 20217 h 90138"/>
                <a:gd name="connsiteX3" fmla="*/ 43982 w 51507"/>
                <a:gd name="connsiteY3" fmla="*/ 47902 h 90138"/>
                <a:gd name="connsiteX4" fmla="*/ 42437 w 51507"/>
                <a:gd name="connsiteY4" fmla="*/ 73656 h 90138"/>
                <a:gd name="connsiteX5" fmla="*/ 39089 w 51507"/>
                <a:gd name="connsiteY5" fmla="*/ 81897 h 90138"/>
                <a:gd name="connsiteX6" fmla="*/ 34195 w 51507"/>
                <a:gd name="connsiteY6" fmla="*/ 80738 h 90138"/>
                <a:gd name="connsiteX7" fmla="*/ 24151 w 51507"/>
                <a:gd name="connsiteY7" fmla="*/ 74171 h 90138"/>
                <a:gd name="connsiteX8" fmla="*/ 11918 w 51507"/>
                <a:gd name="connsiteY8" fmla="*/ 46486 h 90138"/>
                <a:gd name="connsiteX9" fmla="*/ 13464 w 51507"/>
                <a:gd name="connsiteY9" fmla="*/ 20732 h 90138"/>
                <a:gd name="connsiteX10" fmla="*/ 16812 w 51507"/>
                <a:gd name="connsiteY10" fmla="*/ 12491 h 90138"/>
                <a:gd name="connsiteX11" fmla="*/ 18099 w 51507"/>
                <a:gd name="connsiteY11" fmla="*/ 12233 h 90138"/>
                <a:gd name="connsiteX12" fmla="*/ 18099 w 51507"/>
                <a:gd name="connsiteY12" fmla="*/ 12233 h 90138"/>
                <a:gd name="connsiteX13" fmla="*/ 37028 w 51507"/>
                <a:gd name="connsiteY13" fmla="*/ 94131 h 90138"/>
                <a:gd name="connsiteX14" fmla="*/ 44497 w 51507"/>
                <a:gd name="connsiteY14" fmla="*/ 92585 h 90138"/>
                <a:gd name="connsiteX15" fmla="*/ 54541 w 51507"/>
                <a:gd name="connsiteY15" fmla="*/ 74429 h 90138"/>
                <a:gd name="connsiteX16" fmla="*/ 56086 w 51507"/>
                <a:gd name="connsiteY16" fmla="*/ 48675 h 90138"/>
                <a:gd name="connsiteX17" fmla="*/ 38573 w 51507"/>
                <a:gd name="connsiteY17" fmla="*/ 10173 h 90138"/>
                <a:gd name="connsiteX18" fmla="*/ 28529 w 51507"/>
                <a:gd name="connsiteY18" fmla="*/ 3477 h 90138"/>
                <a:gd name="connsiteX19" fmla="*/ 11532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327 h 90138"/>
                <a:gd name="connsiteX22" fmla="*/ 17584 w 51507"/>
                <a:gd name="connsiteY22" fmla="*/ 83829 h 90138"/>
                <a:gd name="connsiteX23" fmla="*/ 27628 w 51507"/>
                <a:gd name="connsiteY23" fmla="*/ 90396 h 90138"/>
                <a:gd name="connsiteX24" fmla="*/ 37028 w 51507"/>
                <a:gd name="connsiteY24" fmla="*/ 94131 h 90138"/>
                <a:gd name="connsiteX25" fmla="*/ 37028 w 51507"/>
                <a:gd name="connsiteY25" fmla="*/ 94131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099" y="12233"/>
                  </a:moveTo>
                  <a:cubicBezTo>
                    <a:pt x="19516" y="12362"/>
                    <a:pt x="21061" y="13263"/>
                    <a:pt x="21705" y="13650"/>
                  </a:cubicBezTo>
                  <a:lnTo>
                    <a:pt x="31749" y="20217"/>
                  </a:lnTo>
                  <a:cubicBezTo>
                    <a:pt x="38960" y="24981"/>
                    <a:pt x="44626" y="37729"/>
                    <a:pt x="43982" y="47902"/>
                  </a:cubicBezTo>
                  <a:lnTo>
                    <a:pt x="42437" y="73656"/>
                  </a:lnTo>
                  <a:cubicBezTo>
                    <a:pt x="42179" y="78678"/>
                    <a:pt x="40505" y="81254"/>
                    <a:pt x="39089" y="81897"/>
                  </a:cubicBezTo>
                  <a:cubicBezTo>
                    <a:pt x="37543" y="82670"/>
                    <a:pt x="35354" y="81511"/>
                    <a:pt x="34195" y="80738"/>
                  </a:cubicBezTo>
                  <a:lnTo>
                    <a:pt x="24151" y="74171"/>
                  </a:lnTo>
                  <a:cubicBezTo>
                    <a:pt x="16940" y="69407"/>
                    <a:pt x="11274" y="56659"/>
                    <a:pt x="11918" y="46486"/>
                  </a:cubicBezTo>
                  <a:lnTo>
                    <a:pt x="13464" y="20732"/>
                  </a:lnTo>
                  <a:cubicBezTo>
                    <a:pt x="13721" y="15710"/>
                    <a:pt x="15395" y="13134"/>
                    <a:pt x="16812" y="12491"/>
                  </a:cubicBezTo>
                  <a:cubicBezTo>
                    <a:pt x="17198" y="12233"/>
                    <a:pt x="17584" y="12104"/>
                    <a:pt x="18099" y="12233"/>
                  </a:cubicBezTo>
                  <a:lnTo>
                    <a:pt x="18099" y="12233"/>
                  </a:lnTo>
                  <a:close/>
                  <a:moveTo>
                    <a:pt x="37028" y="94131"/>
                  </a:moveTo>
                  <a:cubicBezTo>
                    <a:pt x="39604" y="94259"/>
                    <a:pt x="42179" y="93744"/>
                    <a:pt x="44497" y="92585"/>
                  </a:cubicBezTo>
                  <a:cubicBezTo>
                    <a:pt x="50291" y="89752"/>
                    <a:pt x="53897" y="83056"/>
                    <a:pt x="54541" y="74429"/>
                  </a:cubicBezTo>
                  <a:lnTo>
                    <a:pt x="56086" y="48675"/>
                  </a:lnTo>
                  <a:cubicBezTo>
                    <a:pt x="56988" y="34124"/>
                    <a:pt x="49262" y="17255"/>
                    <a:pt x="38573" y="10173"/>
                  </a:cubicBezTo>
                  <a:lnTo>
                    <a:pt x="28529" y="3477"/>
                  </a:lnTo>
                  <a:cubicBezTo>
                    <a:pt x="22735" y="-386"/>
                    <a:pt x="16683" y="-1030"/>
                    <a:pt x="11532" y="1545"/>
                  </a:cubicBezTo>
                  <a:cubicBezTo>
                    <a:pt x="5737" y="4378"/>
                    <a:pt x="2132" y="11074"/>
                    <a:pt x="1617" y="19702"/>
                  </a:cubicBezTo>
                  <a:lnTo>
                    <a:pt x="71" y="45327"/>
                  </a:lnTo>
                  <a:cubicBezTo>
                    <a:pt x="-830" y="59878"/>
                    <a:pt x="6896" y="76747"/>
                    <a:pt x="17584" y="83829"/>
                  </a:cubicBezTo>
                  <a:lnTo>
                    <a:pt x="27628" y="90396"/>
                  </a:lnTo>
                  <a:cubicBezTo>
                    <a:pt x="30590" y="92714"/>
                    <a:pt x="33809" y="93873"/>
                    <a:pt x="37028" y="94131"/>
                  </a:cubicBezTo>
                  <a:lnTo>
                    <a:pt x="37028" y="94131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9E6AA328-3C91-4C5E-9E7B-606A9C1F2D4D}"/>
                </a:ext>
              </a:extLst>
            </p:cNvPr>
            <p:cNvSpPr/>
            <p:nvPr/>
          </p:nvSpPr>
          <p:spPr>
            <a:xfrm rot="180797">
              <a:off x="8225927" y="4680954"/>
              <a:ext cx="38631" cy="77262"/>
            </a:xfrm>
            <a:custGeom>
              <a:avLst/>
              <a:gdLst>
                <a:gd name="connsiteX0" fmla="*/ 14998 w 38630"/>
                <a:gd name="connsiteY0" fmla="*/ 72871 h 77261"/>
                <a:gd name="connsiteX1" fmla="*/ 25042 w 38630"/>
                <a:gd name="connsiteY1" fmla="*/ 79438 h 77261"/>
                <a:gd name="connsiteX2" fmla="*/ 42683 w 38630"/>
                <a:gd name="connsiteY2" fmla="*/ 67849 h 77261"/>
                <a:gd name="connsiteX3" fmla="*/ 44229 w 38630"/>
                <a:gd name="connsiteY3" fmla="*/ 42095 h 77261"/>
                <a:gd name="connsiteX4" fmla="*/ 29292 w 38630"/>
                <a:gd name="connsiteY4" fmla="*/ 9001 h 77261"/>
                <a:gd name="connsiteX5" fmla="*/ 19248 w 38630"/>
                <a:gd name="connsiteY5" fmla="*/ 2434 h 77261"/>
                <a:gd name="connsiteX6" fmla="*/ 1606 w 38630"/>
                <a:gd name="connsiteY6" fmla="*/ 14024 h 77261"/>
                <a:gd name="connsiteX7" fmla="*/ 61 w 38630"/>
                <a:gd name="connsiteY7" fmla="*/ 39777 h 77261"/>
                <a:gd name="connsiteX8" fmla="*/ 14998 w 38630"/>
                <a:gd name="connsiteY8" fmla="*/ 72871 h 77261"/>
                <a:gd name="connsiteX9" fmla="*/ 14998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871"/>
                  </a:moveTo>
                  <a:lnTo>
                    <a:pt x="25042" y="79438"/>
                  </a:lnTo>
                  <a:cubicBezTo>
                    <a:pt x="34056" y="85362"/>
                    <a:pt x="41911" y="80082"/>
                    <a:pt x="42683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2" y="9001"/>
                  </a:cubicBezTo>
                  <a:lnTo>
                    <a:pt x="19248" y="2434"/>
                  </a:lnTo>
                  <a:cubicBezTo>
                    <a:pt x="10234" y="-3489"/>
                    <a:pt x="2379" y="1790"/>
                    <a:pt x="1606" y="14024"/>
                  </a:cubicBezTo>
                  <a:lnTo>
                    <a:pt x="61" y="39777"/>
                  </a:lnTo>
                  <a:cubicBezTo>
                    <a:pt x="-712" y="52139"/>
                    <a:pt x="5984" y="66948"/>
                    <a:pt x="14998" y="72871"/>
                  </a:cubicBezTo>
                  <a:lnTo>
                    <a:pt x="14998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DF305C28-3DB7-421F-98C5-8365FF3BB013}"/>
                </a:ext>
              </a:extLst>
            </p:cNvPr>
            <p:cNvSpPr/>
            <p:nvPr/>
          </p:nvSpPr>
          <p:spPr>
            <a:xfrm rot="180797">
              <a:off x="8222643" y="4651109"/>
              <a:ext cx="51508" cy="90139"/>
            </a:xfrm>
            <a:custGeom>
              <a:avLst/>
              <a:gdLst>
                <a:gd name="connsiteX0" fmla="*/ 18357 w 51507"/>
                <a:gd name="connsiteY0" fmla="*/ 12068 h 90138"/>
                <a:gd name="connsiteX1" fmla="*/ 21962 w 51507"/>
                <a:gd name="connsiteY1" fmla="*/ 13484 h 90138"/>
                <a:gd name="connsiteX2" fmla="*/ 32006 w 51507"/>
                <a:gd name="connsiteY2" fmla="*/ 20051 h 90138"/>
                <a:gd name="connsiteX3" fmla="*/ 44240 w 51507"/>
                <a:gd name="connsiteY3" fmla="*/ 47737 h 90138"/>
                <a:gd name="connsiteX4" fmla="*/ 42694 w 51507"/>
                <a:gd name="connsiteY4" fmla="*/ 73490 h 90138"/>
                <a:gd name="connsiteX5" fmla="*/ 39346 w 51507"/>
                <a:gd name="connsiteY5" fmla="*/ 81732 h 90138"/>
                <a:gd name="connsiteX6" fmla="*/ 34453 w 51507"/>
                <a:gd name="connsiteY6" fmla="*/ 80573 h 90138"/>
                <a:gd name="connsiteX7" fmla="*/ 24409 w 51507"/>
                <a:gd name="connsiteY7" fmla="*/ 74006 h 90138"/>
                <a:gd name="connsiteX8" fmla="*/ 12176 w 51507"/>
                <a:gd name="connsiteY8" fmla="*/ 46320 h 90138"/>
                <a:gd name="connsiteX9" fmla="*/ 13721 w 51507"/>
                <a:gd name="connsiteY9" fmla="*/ 20566 h 90138"/>
                <a:gd name="connsiteX10" fmla="*/ 17069 w 51507"/>
                <a:gd name="connsiteY10" fmla="*/ 12325 h 90138"/>
                <a:gd name="connsiteX11" fmla="*/ 18357 w 51507"/>
                <a:gd name="connsiteY11" fmla="*/ 12068 h 90138"/>
                <a:gd name="connsiteX12" fmla="*/ 18357 w 51507"/>
                <a:gd name="connsiteY12" fmla="*/ 12068 h 90138"/>
                <a:gd name="connsiteX13" fmla="*/ 37157 w 51507"/>
                <a:gd name="connsiteY13" fmla="*/ 93965 h 90138"/>
                <a:gd name="connsiteX14" fmla="*/ 44626 w 51507"/>
                <a:gd name="connsiteY14" fmla="*/ 92420 h 90138"/>
                <a:gd name="connsiteX15" fmla="*/ 54670 w 51507"/>
                <a:gd name="connsiteY15" fmla="*/ 74263 h 90138"/>
                <a:gd name="connsiteX16" fmla="*/ 56215 w 51507"/>
                <a:gd name="connsiteY16" fmla="*/ 48509 h 90138"/>
                <a:gd name="connsiteX17" fmla="*/ 38702 w 51507"/>
                <a:gd name="connsiteY17" fmla="*/ 10007 h 90138"/>
                <a:gd name="connsiteX18" fmla="*/ 28658 w 51507"/>
                <a:gd name="connsiteY18" fmla="*/ 3440 h 90138"/>
                <a:gd name="connsiteX19" fmla="*/ 11661 w 51507"/>
                <a:gd name="connsiteY19" fmla="*/ 1508 h 90138"/>
                <a:gd name="connsiteX20" fmla="*/ 1617 w 51507"/>
                <a:gd name="connsiteY20" fmla="*/ 19665 h 90138"/>
                <a:gd name="connsiteX21" fmla="*/ 71 w 51507"/>
                <a:gd name="connsiteY21" fmla="*/ 45419 h 90138"/>
                <a:gd name="connsiteX22" fmla="*/ 17584 w 51507"/>
                <a:gd name="connsiteY22" fmla="*/ 83921 h 90138"/>
                <a:gd name="connsiteX23" fmla="*/ 27628 w 51507"/>
                <a:gd name="connsiteY23" fmla="*/ 90617 h 90138"/>
                <a:gd name="connsiteX24" fmla="*/ 37157 w 51507"/>
                <a:gd name="connsiteY24" fmla="*/ 93965 h 90138"/>
                <a:gd name="connsiteX25" fmla="*/ 37157 w 51507"/>
                <a:gd name="connsiteY25" fmla="*/ 93965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357" y="12068"/>
                  </a:moveTo>
                  <a:cubicBezTo>
                    <a:pt x="19645" y="12196"/>
                    <a:pt x="21061" y="12969"/>
                    <a:pt x="21962" y="13484"/>
                  </a:cubicBezTo>
                  <a:lnTo>
                    <a:pt x="32006" y="20051"/>
                  </a:lnTo>
                  <a:cubicBezTo>
                    <a:pt x="39217" y="24816"/>
                    <a:pt x="44883" y="37564"/>
                    <a:pt x="44240" y="47737"/>
                  </a:cubicBezTo>
                  <a:lnTo>
                    <a:pt x="42694" y="73490"/>
                  </a:lnTo>
                  <a:cubicBezTo>
                    <a:pt x="42437" y="78513"/>
                    <a:pt x="40763" y="80959"/>
                    <a:pt x="39346" y="81732"/>
                  </a:cubicBezTo>
                  <a:cubicBezTo>
                    <a:pt x="37801" y="82505"/>
                    <a:pt x="35612" y="81346"/>
                    <a:pt x="34453" y="80573"/>
                  </a:cubicBezTo>
                  <a:lnTo>
                    <a:pt x="24409" y="74006"/>
                  </a:lnTo>
                  <a:cubicBezTo>
                    <a:pt x="17198" y="69241"/>
                    <a:pt x="11532" y="56493"/>
                    <a:pt x="12176" y="46320"/>
                  </a:cubicBezTo>
                  <a:lnTo>
                    <a:pt x="13721" y="20566"/>
                  </a:lnTo>
                  <a:cubicBezTo>
                    <a:pt x="13979" y="15544"/>
                    <a:pt x="15653" y="12969"/>
                    <a:pt x="17069" y="12325"/>
                  </a:cubicBezTo>
                  <a:cubicBezTo>
                    <a:pt x="17455" y="12068"/>
                    <a:pt x="17842" y="12068"/>
                    <a:pt x="18357" y="12068"/>
                  </a:cubicBezTo>
                  <a:lnTo>
                    <a:pt x="18357" y="12068"/>
                  </a:lnTo>
                  <a:close/>
                  <a:moveTo>
                    <a:pt x="37157" y="93965"/>
                  </a:moveTo>
                  <a:cubicBezTo>
                    <a:pt x="39733" y="94094"/>
                    <a:pt x="42179" y="93578"/>
                    <a:pt x="44626" y="92420"/>
                  </a:cubicBezTo>
                  <a:cubicBezTo>
                    <a:pt x="50420" y="89587"/>
                    <a:pt x="54026" y="82891"/>
                    <a:pt x="54670" y="74263"/>
                  </a:cubicBezTo>
                  <a:lnTo>
                    <a:pt x="56215" y="48509"/>
                  </a:lnTo>
                  <a:cubicBezTo>
                    <a:pt x="57117" y="34087"/>
                    <a:pt x="49390" y="17089"/>
                    <a:pt x="38702" y="10007"/>
                  </a:cubicBezTo>
                  <a:lnTo>
                    <a:pt x="28658" y="3440"/>
                  </a:lnTo>
                  <a:cubicBezTo>
                    <a:pt x="22864" y="-294"/>
                    <a:pt x="16812" y="-1067"/>
                    <a:pt x="11661" y="1508"/>
                  </a:cubicBezTo>
                  <a:cubicBezTo>
                    <a:pt x="5866" y="4341"/>
                    <a:pt x="2261" y="11037"/>
                    <a:pt x="1617" y="19665"/>
                  </a:cubicBezTo>
                  <a:lnTo>
                    <a:pt x="71" y="45419"/>
                  </a:lnTo>
                  <a:cubicBezTo>
                    <a:pt x="-830" y="59841"/>
                    <a:pt x="6897" y="76710"/>
                    <a:pt x="17584" y="83921"/>
                  </a:cubicBezTo>
                  <a:lnTo>
                    <a:pt x="27628" y="90617"/>
                  </a:lnTo>
                  <a:cubicBezTo>
                    <a:pt x="30848" y="92677"/>
                    <a:pt x="34067" y="93836"/>
                    <a:pt x="37157" y="93965"/>
                  </a:cubicBezTo>
                  <a:lnTo>
                    <a:pt x="37157" y="93965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9383BF57-7DAD-499B-ABE8-3588260F9BA8}"/>
                </a:ext>
              </a:extLst>
            </p:cNvPr>
            <p:cNvSpPr/>
            <p:nvPr/>
          </p:nvSpPr>
          <p:spPr>
            <a:xfrm rot="180797">
              <a:off x="8165326" y="4636760"/>
              <a:ext cx="38631" cy="77262"/>
            </a:xfrm>
            <a:custGeom>
              <a:avLst/>
              <a:gdLst>
                <a:gd name="connsiteX0" fmla="*/ 14998 w 38630"/>
                <a:gd name="connsiteY0" fmla="*/ 72871 h 77261"/>
                <a:gd name="connsiteX1" fmla="*/ 25042 w 38630"/>
                <a:gd name="connsiteY1" fmla="*/ 79438 h 77261"/>
                <a:gd name="connsiteX2" fmla="*/ 42684 w 38630"/>
                <a:gd name="connsiteY2" fmla="*/ 67849 h 77261"/>
                <a:gd name="connsiteX3" fmla="*/ 44229 w 38630"/>
                <a:gd name="connsiteY3" fmla="*/ 42095 h 77261"/>
                <a:gd name="connsiteX4" fmla="*/ 29292 w 38630"/>
                <a:gd name="connsiteY4" fmla="*/ 9001 h 77261"/>
                <a:gd name="connsiteX5" fmla="*/ 19248 w 38630"/>
                <a:gd name="connsiteY5" fmla="*/ 2434 h 77261"/>
                <a:gd name="connsiteX6" fmla="*/ 1606 w 38630"/>
                <a:gd name="connsiteY6" fmla="*/ 14023 h 77261"/>
                <a:gd name="connsiteX7" fmla="*/ 61 w 38630"/>
                <a:gd name="connsiteY7" fmla="*/ 39777 h 77261"/>
                <a:gd name="connsiteX8" fmla="*/ 14998 w 38630"/>
                <a:gd name="connsiteY8" fmla="*/ 72871 h 77261"/>
                <a:gd name="connsiteX9" fmla="*/ 14998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871"/>
                  </a:moveTo>
                  <a:lnTo>
                    <a:pt x="25042" y="79438"/>
                  </a:lnTo>
                  <a:cubicBezTo>
                    <a:pt x="34056" y="85362"/>
                    <a:pt x="41911" y="80082"/>
                    <a:pt x="42684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2" y="9001"/>
                  </a:cubicBezTo>
                  <a:lnTo>
                    <a:pt x="19248" y="2434"/>
                  </a:lnTo>
                  <a:cubicBezTo>
                    <a:pt x="10234" y="-3489"/>
                    <a:pt x="2379" y="1790"/>
                    <a:pt x="1606" y="14023"/>
                  </a:cubicBezTo>
                  <a:lnTo>
                    <a:pt x="61" y="39777"/>
                  </a:lnTo>
                  <a:cubicBezTo>
                    <a:pt x="-712" y="52139"/>
                    <a:pt x="5984" y="66948"/>
                    <a:pt x="14998" y="72871"/>
                  </a:cubicBezTo>
                  <a:lnTo>
                    <a:pt x="14998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294AFB72-2CE7-438C-8162-252B082DE7D0}"/>
                </a:ext>
              </a:extLst>
            </p:cNvPr>
            <p:cNvSpPr/>
            <p:nvPr/>
          </p:nvSpPr>
          <p:spPr>
            <a:xfrm rot="180797">
              <a:off x="8162174" y="4606884"/>
              <a:ext cx="51508" cy="90139"/>
            </a:xfrm>
            <a:custGeom>
              <a:avLst/>
              <a:gdLst>
                <a:gd name="connsiteX0" fmla="*/ 18228 w 51507"/>
                <a:gd name="connsiteY0" fmla="*/ 12104 h 90138"/>
                <a:gd name="connsiteX1" fmla="*/ 21833 w 51507"/>
                <a:gd name="connsiteY1" fmla="*/ 13521 h 90138"/>
                <a:gd name="connsiteX2" fmla="*/ 31877 w 51507"/>
                <a:gd name="connsiteY2" fmla="*/ 20217 h 90138"/>
                <a:gd name="connsiteX3" fmla="*/ 44111 w 51507"/>
                <a:gd name="connsiteY3" fmla="*/ 47902 h 90138"/>
                <a:gd name="connsiteX4" fmla="*/ 42566 w 51507"/>
                <a:gd name="connsiteY4" fmla="*/ 73656 h 90138"/>
                <a:gd name="connsiteX5" fmla="*/ 39217 w 51507"/>
                <a:gd name="connsiteY5" fmla="*/ 81897 h 90138"/>
                <a:gd name="connsiteX6" fmla="*/ 34324 w 51507"/>
                <a:gd name="connsiteY6" fmla="*/ 80738 h 90138"/>
                <a:gd name="connsiteX7" fmla="*/ 24280 w 51507"/>
                <a:gd name="connsiteY7" fmla="*/ 74171 h 90138"/>
                <a:gd name="connsiteX8" fmla="*/ 12047 w 51507"/>
                <a:gd name="connsiteY8" fmla="*/ 46486 h 90138"/>
                <a:gd name="connsiteX9" fmla="*/ 13592 w 51507"/>
                <a:gd name="connsiteY9" fmla="*/ 20732 h 90138"/>
                <a:gd name="connsiteX10" fmla="*/ 16940 w 51507"/>
                <a:gd name="connsiteY10" fmla="*/ 12491 h 90138"/>
                <a:gd name="connsiteX11" fmla="*/ 18228 w 51507"/>
                <a:gd name="connsiteY11" fmla="*/ 12104 h 90138"/>
                <a:gd name="connsiteX12" fmla="*/ 18228 w 51507"/>
                <a:gd name="connsiteY12" fmla="*/ 12104 h 90138"/>
                <a:gd name="connsiteX13" fmla="*/ 37157 w 51507"/>
                <a:gd name="connsiteY13" fmla="*/ 94002 h 90138"/>
                <a:gd name="connsiteX14" fmla="*/ 44626 w 51507"/>
                <a:gd name="connsiteY14" fmla="*/ 92457 h 90138"/>
                <a:gd name="connsiteX15" fmla="*/ 54670 w 51507"/>
                <a:gd name="connsiteY15" fmla="*/ 74300 h 90138"/>
                <a:gd name="connsiteX16" fmla="*/ 56215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713 w 51507"/>
                <a:gd name="connsiteY22" fmla="*/ 83958 h 90138"/>
                <a:gd name="connsiteX23" fmla="*/ 27757 w 51507"/>
                <a:gd name="connsiteY23" fmla="*/ 90654 h 90138"/>
                <a:gd name="connsiteX24" fmla="*/ 37157 w 51507"/>
                <a:gd name="connsiteY24" fmla="*/ 94002 h 90138"/>
                <a:gd name="connsiteX25" fmla="*/ 37157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228" y="12104"/>
                  </a:moveTo>
                  <a:cubicBezTo>
                    <a:pt x="19516" y="12233"/>
                    <a:pt x="20932" y="13006"/>
                    <a:pt x="21833" y="13521"/>
                  </a:cubicBezTo>
                  <a:lnTo>
                    <a:pt x="31877" y="20217"/>
                  </a:lnTo>
                  <a:cubicBezTo>
                    <a:pt x="39089" y="24981"/>
                    <a:pt x="44754" y="37729"/>
                    <a:pt x="44111" y="47902"/>
                  </a:cubicBezTo>
                  <a:lnTo>
                    <a:pt x="42566" y="73656"/>
                  </a:lnTo>
                  <a:cubicBezTo>
                    <a:pt x="42308" y="78678"/>
                    <a:pt x="40634" y="81254"/>
                    <a:pt x="39217" y="81897"/>
                  </a:cubicBezTo>
                  <a:cubicBezTo>
                    <a:pt x="37543" y="82670"/>
                    <a:pt x="35483" y="81511"/>
                    <a:pt x="34324" y="80738"/>
                  </a:cubicBezTo>
                  <a:lnTo>
                    <a:pt x="24280" y="74171"/>
                  </a:lnTo>
                  <a:cubicBezTo>
                    <a:pt x="17069" y="69407"/>
                    <a:pt x="11403" y="56659"/>
                    <a:pt x="12047" y="46486"/>
                  </a:cubicBezTo>
                  <a:lnTo>
                    <a:pt x="13592" y="20732"/>
                  </a:lnTo>
                  <a:cubicBezTo>
                    <a:pt x="13850" y="15710"/>
                    <a:pt x="15524" y="13134"/>
                    <a:pt x="16940" y="12491"/>
                  </a:cubicBezTo>
                  <a:cubicBezTo>
                    <a:pt x="17326" y="12104"/>
                    <a:pt x="17713" y="12104"/>
                    <a:pt x="18228" y="12104"/>
                  </a:cubicBezTo>
                  <a:lnTo>
                    <a:pt x="18228" y="12104"/>
                  </a:lnTo>
                  <a:close/>
                  <a:moveTo>
                    <a:pt x="37157" y="94002"/>
                  </a:moveTo>
                  <a:cubicBezTo>
                    <a:pt x="39733" y="94131"/>
                    <a:pt x="42179" y="93615"/>
                    <a:pt x="44626" y="92457"/>
                  </a:cubicBezTo>
                  <a:cubicBezTo>
                    <a:pt x="50420" y="89624"/>
                    <a:pt x="54026" y="82928"/>
                    <a:pt x="54670" y="74300"/>
                  </a:cubicBezTo>
                  <a:lnTo>
                    <a:pt x="56215" y="48546"/>
                  </a:lnTo>
                  <a:cubicBezTo>
                    <a:pt x="57117" y="34124"/>
                    <a:pt x="49390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2" y="-1030"/>
                    <a:pt x="11661" y="1545"/>
                  </a:cubicBezTo>
                  <a:cubicBezTo>
                    <a:pt x="5866" y="4378"/>
                    <a:pt x="2261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6"/>
                    <a:pt x="17713" y="83958"/>
                  </a:cubicBezTo>
                  <a:lnTo>
                    <a:pt x="27757" y="90654"/>
                  </a:lnTo>
                  <a:cubicBezTo>
                    <a:pt x="30719" y="92714"/>
                    <a:pt x="33938" y="93873"/>
                    <a:pt x="37157" y="94002"/>
                  </a:cubicBezTo>
                  <a:lnTo>
                    <a:pt x="37157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A3143C85-E084-4189-AECE-18F98F01A419}"/>
                </a:ext>
              </a:extLst>
            </p:cNvPr>
            <p:cNvSpPr/>
            <p:nvPr/>
          </p:nvSpPr>
          <p:spPr>
            <a:xfrm rot="180797">
              <a:off x="8106492" y="4593302"/>
              <a:ext cx="38631" cy="77262"/>
            </a:xfrm>
            <a:custGeom>
              <a:avLst/>
              <a:gdLst>
                <a:gd name="connsiteX0" fmla="*/ 14998 w 38630"/>
                <a:gd name="connsiteY0" fmla="*/ 72871 h 77261"/>
                <a:gd name="connsiteX1" fmla="*/ 25042 w 38630"/>
                <a:gd name="connsiteY1" fmla="*/ 79438 h 77261"/>
                <a:gd name="connsiteX2" fmla="*/ 42683 w 38630"/>
                <a:gd name="connsiteY2" fmla="*/ 67849 h 77261"/>
                <a:gd name="connsiteX3" fmla="*/ 44229 w 38630"/>
                <a:gd name="connsiteY3" fmla="*/ 42095 h 77261"/>
                <a:gd name="connsiteX4" fmla="*/ 29291 w 38630"/>
                <a:gd name="connsiteY4" fmla="*/ 9001 h 77261"/>
                <a:gd name="connsiteX5" fmla="*/ 19247 w 38630"/>
                <a:gd name="connsiteY5" fmla="*/ 2434 h 77261"/>
                <a:gd name="connsiteX6" fmla="*/ 1606 w 38630"/>
                <a:gd name="connsiteY6" fmla="*/ 14023 h 77261"/>
                <a:gd name="connsiteX7" fmla="*/ 61 w 38630"/>
                <a:gd name="connsiteY7" fmla="*/ 39777 h 77261"/>
                <a:gd name="connsiteX8" fmla="*/ 14998 w 38630"/>
                <a:gd name="connsiteY8" fmla="*/ 72871 h 77261"/>
                <a:gd name="connsiteX9" fmla="*/ 14998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871"/>
                  </a:moveTo>
                  <a:lnTo>
                    <a:pt x="25042" y="79438"/>
                  </a:lnTo>
                  <a:cubicBezTo>
                    <a:pt x="34056" y="85362"/>
                    <a:pt x="41911" y="80082"/>
                    <a:pt x="42683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1" y="9001"/>
                  </a:cubicBezTo>
                  <a:lnTo>
                    <a:pt x="19247" y="2434"/>
                  </a:lnTo>
                  <a:cubicBezTo>
                    <a:pt x="10234" y="-3489"/>
                    <a:pt x="2378" y="1790"/>
                    <a:pt x="1606" y="14023"/>
                  </a:cubicBezTo>
                  <a:lnTo>
                    <a:pt x="61" y="39777"/>
                  </a:lnTo>
                  <a:cubicBezTo>
                    <a:pt x="-712" y="52139"/>
                    <a:pt x="5984" y="66948"/>
                    <a:pt x="14998" y="72871"/>
                  </a:cubicBezTo>
                  <a:lnTo>
                    <a:pt x="14998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7B3DEB5C-4014-4FD7-8574-26EF8D6D0CDB}"/>
                </a:ext>
              </a:extLst>
            </p:cNvPr>
            <p:cNvSpPr/>
            <p:nvPr/>
          </p:nvSpPr>
          <p:spPr>
            <a:xfrm rot="180797">
              <a:off x="8103083" y="4563413"/>
              <a:ext cx="51508" cy="90139"/>
            </a:xfrm>
            <a:custGeom>
              <a:avLst/>
              <a:gdLst>
                <a:gd name="connsiteX0" fmla="*/ 18485 w 51507"/>
                <a:gd name="connsiteY0" fmla="*/ 12104 h 90138"/>
                <a:gd name="connsiteX1" fmla="*/ 22091 w 51507"/>
                <a:gd name="connsiteY1" fmla="*/ 13521 h 90138"/>
                <a:gd name="connsiteX2" fmla="*/ 32135 w 51507"/>
                <a:gd name="connsiteY2" fmla="*/ 20088 h 90138"/>
                <a:gd name="connsiteX3" fmla="*/ 44368 w 51507"/>
                <a:gd name="connsiteY3" fmla="*/ 47773 h 90138"/>
                <a:gd name="connsiteX4" fmla="*/ 42823 w 51507"/>
                <a:gd name="connsiteY4" fmla="*/ 73527 h 90138"/>
                <a:gd name="connsiteX5" fmla="*/ 39475 w 51507"/>
                <a:gd name="connsiteY5" fmla="*/ 81769 h 90138"/>
                <a:gd name="connsiteX6" fmla="*/ 34582 w 51507"/>
                <a:gd name="connsiteY6" fmla="*/ 80610 h 90138"/>
                <a:gd name="connsiteX7" fmla="*/ 24538 w 51507"/>
                <a:gd name="connsiteY7" fmla="*/ 74043 h 90138"/>
                <a:gd name="connsiteX8" fmla="*/ 12304 w 51507"/>
                <a:gd name="connsiteY8" fmla="*/ 46357 h 90138"/>
                <a:gd name="connsiteX9" fmla="*/ 13850 w 51507"/>
                <a:gd name="connsiteY9" fmla="*/ 20603 h 90138"/>
                <a:gd name="connsiteX10" fmla="*/ 17198 w 51507"/>
                <a:gd name="connsiteY10" fmla="*/ 12362 h 90138"/>
                <a:gd name="connsiteX11" fmla="*/ 18485 w 51507"/>
                <a:gd name="connsiteY11" fmla="*/ 12104 h 90138"/>
                <a:gd name="connsiteX12" fmla="*/ 18485 w 51507"/>
                <a:gd name="connsiteY12" fmla="*/ 12104 h 90138"/>
                <a:gd name="connsiteX13" fmla="*/ 37286 w 51507"/>
                <a:gd name="connsiteY13" fmla="*/ 94002 h 90138"/>
                <a:gd name="connsiteX14" fmla="*/ 44754 w 51507"/>
                <a:gd name="connsiteY14" fmla="*/ 92457 h 90138"/>
                <a:gd name="connsiteX15" fmla="*/ 54799 w 51507"/>
                <a:gd name="connsiteY15" fmla="*/ 74300 h 90138"/>
                <a:gd name="connsiteX16" fmla="*/ 56344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286 w 51507"/>
                <a:gd name="connsiteY24" fmla="*/ 94002 h 90138"/>
                <a:gd name="connsiteX25" fmla="*/ 37286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485" y="12104"/>
                  </a:moveTo>
                  <a:cubicBezTo>
                    <a:pt x="19773" y="12233"/>
                    <a:pt x="21189" y="13006"/>
                    <a:pt x="22091" y="13521"/>
                  </a:cubicBezTo>
                  <a:lnTo>
                    <a:pt x="32135" y="20088"/>
                  </a:lnTo>
                  <a:cubicBezTo>
                    <a:pt x="39346" y="24853"/>
                    <a:pt x="45012" y="37601"/>
                    <a:pt x="44368" y="47773"/>
                  </a:cubicBezTo>
                  <a:lnTo>
                    <a:pt x="42823" y="73527"/>
                  </a:lnTo>
                  <a:cubicBezTo>
                    <a:pt x="42565" y="78550"/>
                    <a:pt x="40891" y="81125"/>
                    <a:pt x="39475" y="81769"/>
                  </a:cubicBezTo>
                  <a:cubicBezTo>
                    <a:pt x="37801" y="82541"/>
                    <a:pt x="35740" y="81383"/>
                    <a:pt x="34582" y="80610"/>
                  </a:cubicBezTo>
                  <a:lnTo>
                    <a:pt x="24538" y="74043"/>
                  </a:lnTo>
                  <a:cubicBezTo>
                    <a:pt x="17327" y="69278"/>
                    <a:pt x="11661" y="56530"/>
                    <a:pt x="12304" y="46357"/>
                  </a:cubicBezTo>
                  <a:lnTo>
                    <a:pt x="13850" y="20603"/>
                  </a:lnTo>
                  <a:cubicBezTo>
                    <a:pt x="14107" y="15581"/>
                    <a:pt x="15781" y="13006"/>
                    <a:pt x="17198" y="12362"/>
                  </a:cubicBezTo>
                  <a:cubicBezTo>
                    <a:pt x="17455" y="12104"/>
                    <a:pt x="17970" y="11976"/>
                    <a:pt x="18485" y="12104"/>
                  </a:cubicBezTo>
                  <a:lnTo>
                    <a:pt x="18485" y="12104"/>
                  </a:lnTo>
                  <a:close/>
                  <a:moveTo>
                    <a:pt x="37286" y="94002"/>
                  </a:moveTo>
                  <a:cubicBezTo>
                    <a:pt x="39861" y="94131"/>
                    <a:pt x="42308" y="93615"/>
                    <a:pt x="44754" y="92457"/>
                  </a:cubicBezTo>
                  <a:cubicBezTo>
                    <a:pt x="50549" y="89624"/>
                    <a:pt x="54154" y="82928"/>
                    <a:pt x="54799" y="74300"/>
                  </a:cubicBezTo>
                  <a:lnTo>
                    <a:pt x="56344" y="48546"/>
                  </a:lnTo>
                  <a:cubicBezTo>
                    <a:pt x="57245" y="33995"/>
                    <a:pt x="49519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1" y="-1030"/>
                    <a:pt x="11661" y="1545"/>
                  </a:cubicBezTo>
                  <a:cubicBezTo>
                    <a:pt x="5866" y="4378"/>
                    <a:pt x="2260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6"/>
                    <a:pt x="17584" y="83958"/>
                  </a:cubicBezTo>
                  <a:lnTo>
                    <a:pt x="27628" y="90525"/>
                  </a:lnTo>
                  <a:cubicBezTo>
                    <a:pt x="30976" y="92585"/>
                    <a:pt x="34195" y="93744"/>
                    <a:pt x="37286" y="94002"/>
                  </a:cubicBezTo>
                  <a:lnTo>
                    <a:pt x="37286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6479143B-3187-4BCD-9849-CC5D407BCF92}"/>
                </a:ext>
              </a:extLst>
            </p:cNvPr>
            <p:cNvSpPr/>
            <p:nvPr/>
          </p:nvSpPr>
          <p:spPr>
            <a:xfrm rot="180797">
              <a:off x="8045893" y="4549106"/>
              <a:ext cx="38631" cy="77262"/>
            </a:xfrm>
            <a:custGeom>
              <a:avLst/>
              <a:gdLst>
                <a:gd name="connsiteX0" fmla="*/ 14998 w 38630"/>
                <a:gd name="connsiteY0" fmla="*/ 72871 h 77261"/>
                <a:gd name="connsiteX1" fmla="*/ 25042 w 38630"/>
                <a:gd name="connsiteY1" fmla="*/ 79438 h 77261"/>
                <a:gd name="connsiteX2" fmla="*/ 42683 w 38630"/>
                <a:gd name="connsiteY2" fmla="*/ 67849 h 77261"/>
                <a:gd name="connsiteX3" fmla="*/ 44229 w 38630"/>
                <a:gd name="connsiteY3" fmla="*/ 42095 h 77261"/>
                <a:gd name="connsiteX4" fmla="*/ 29292 w 38630"/>
                <a:gd name="connsiteY4" fmla="*/ 9001 h 77261"/>
                <a:gd name="connsiteX5" fmla="*/ 19248 w 38630"/>
                <a:gd name="connsiteY5" fmla="*/ 2434 h 77261"/>
                <a:gd name="connsiteX6" fmla="*/ 1606 w 38630"/>
                <a:gd name="connsiteY6" fmla="*/ 14023 h 77261"/>
                <a:gd name="connsiteX7" fmla="*/ 61 w 38630"/>
                <a:gd name="connsiteY7" fmla="*/ 39777 h 77261"/>
                <a:gd name="connsiteX8" fmla="*/ 14998 w 38630"/>
                <a:gd name="connsiteY8" fmla="*/ 72871 h 77261"/>
                <a:gd name="connsiteX9" fmla="*/ 14998 w 38630"/>
                <a:gd name="connsiteY9" fmla="*/ 72871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77261">
                  <a:moveTo>
                    <a:pt x="14998" y="72871"/>
                  </a:moveTo>
                  <a:lnTo>
                    <a:pt x="25042" y="79438"/>
                  </a:lnTo>
                  <a:cubicBezTo>
                    <a:pt x="34056" y="85362"/>
                    <a:pt x="41911" y="80082"/>
                    <a:pt x="42683" y="67849"/>
                  </a:cubicBezTo>
                  <a:lnTo>
                    <a:pt x="44229" y="42095"/>
                  </a:lnTo>
                  <a:cubicBezTo>
                    <a:pt x="45001" y="29733"/>
                    <a:pt x="38305" y="14925"/>
                    <a:pt x="29292" y="9001"/>
                  </a:cubicBezTo>
                  <a:lnTo>
                    <a:pt x="19248" y="2434"/>
                  </a:lnTo>
                  <a:cubicBezTo>
                    <a:pt x="10234" y="-3489"/>
                    <a:pt x="2379" y="1790"/>
                    <a:pt x="1606" y="14023"/>
                  </a:cubicBezTo>
                  <a:lnTo>
                    <a:pt x="61" y="39777"/>
                  </a:lnTo>
                  <a:cubicBezTo>
                    <a:pt x="-712" y="52139"/>
                    <a:pt x="5984" y="66948"/>
                    <a:pt x="14998" y="72871"/>
                  </a:cubicBezTo>
                  <a:lnTo>
                    <a:pt x="14998" y="72871"/>
                  </a:lnTo>
                  <a:close/>
                </a:path>
              </a:pathLst>
            </a:custGeom>
            <a:solidFill>
              <a:srgbClr val="FFEFCD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895F64A6-64A2-4AD1-8CF0-87E96C37CA00}"/>
                </a:ext>
              </a:extLst>
            </p:cNvPr>
            <p:cNvSpPr/>
            <p:nvPr/>
          </p:nvSpPr>
          <p:spPr>
            <a:xfrm rot="180797">
              <a:off x="8042484" y="4519217"/>
              <a:ext cx="51508" cy="90139"/>
            </a:xfrm>
            <a:custGeom>
              <a:avLst/>
              <a:gdLst>
                <a:gd name="connsiteX0" fmla="*/ 18485 w 51507"/>
                <a:gd name="connsiteY0" fmla="*/ 12104 h 90138"/>
                <a:gd name="connsiteX1" fmla="*/ 22091 w 51507"/>
                <a:gd name="connsiteY1" fmla="*/ 13521 h 90138"/>
                <a:gd name="connsiteX2" fmla="*/ 32135 w 51507"/>
                <a:gd name="connsiteY2" fmla="*/ 20088 h 90138"/>
                <a:gd name="connsiteX3" fmla="*/ 44368 w 51507"/>
                <a:gd name="connsiteY3" fmla="*/ 47773 h 90138"/>
                <a:gd name="connsiteX4" fmla="*/ 42823 w 51507"/>
                <a:gd name="connsiteY4" fmla="*/ 73527 h 90138"/>
                <a:gd name="connsiteX5" fmla="*/ 39475 w 51507"/>
                <a:gd name="connsiteY5" fmla="*/ 81768 h 90138"/>
                <a:gd name="connsiteX6" fmla="*/ 34582 w 51507"/>
                <a:gd name="connsiteY6" fmla="*/ 80610 h 90138"/>
                <a:gd name="connsiteX7" fmla="*/ 24538 w 51507"/>
                <a:gd name="connsiteY7" fmla="*/ 74043 h 90138"/>
                <a:gd name="connsiteX8" fmla="*/ 12304 w 51507"/>
                <a:gd name="connsiteY8" fmla="*/ 46357 h 90138"/>
                <a:gd name="connsiteX9" fmla="*/ 13850 w 51507"/>
                <a:gd name="connsiteY9" fmla="*/ 20603 h 90138"/>
                <a:gd name="connsiteX10" fmla="*/ 17198 w 51507"/>
                <a:gd name="connsiteY10" fmla="*/ 12362 h 90138"/>
                <a:gd name="connsiteX11" fmla="*/ 18485 w 51507"/>
                <a:gd name="connsiteY11" fmla="*/ 12104 h 90138"/>
                <a:gd name="connsiteX12" fmla="*/ 18485 w 51507"/>
                <a:gd name="connsiteY12" fmla="*/ 12104 h 90138"/>
                <a:gd name="connsiteX13" fmla="*/ 37286 w 51507"/>
                <a:gd name="connsiteY13" fmla="*/ 94002 h 90138"/>
                <a:gd name="connsiteX14" fmla="*/ 44754 w 51507"/>
                <a:gd name="connsiteY14" fmla="*/ 92457 h 90138"/>
                <a:gd name="connsiteX15" fmla="*/ 54799 w 51507"/>
                <a:gd name="connsiteY15" fmla="*/ 74300 h 90138"/>
                <a:gd name="connsiteX16" fmla="*/ 56344 w 51507"/>
                <a:gd name="connsiteY16" fmla="*/ 48546 h 90138"/>
                <a:gd name="connsiteX17" fmla="*/ 38702 w 51507"/>
                <a:gd name="connsiteY17" fmla="*/ 10044 h 90138"/>
                <a:gd name="connsiteX18" fmla="*/ 28658 w 51507"/>
                <a:gd name="connsiteY18" fmla="*/ 3477 h 90138"/>
                <a:gd name="connsiteX19" fmla="*/ 11661 w 51507"/>
                <a:gd name="connsiteY19" fmla="*/ 1545 h 90138"/>
                <a:gd name="connsiteX20" fmla="*/ 1617 w 51507"/>
                <a:gd name="connsiteY20" fmla="*/ 19702 h 90138"/>
                <a:gd name="connsiteX21" fmla="*/ 71 w 51507"/>
                <a:gd name="connsiteY21" fmla="*/ 45456 h 90138"/>
                <a:gd name="connsiteX22" fmla="*/ 17584 w 51507"/>
                <a:gd name="connsiteY22" fmla="*/ 83958 h 90138"/>
                <a:gd name="connsiteX23" fmla="*/ 27628 w 51507"/>
                <a:gd name="connsiteY23" fmla="*/ 90525 h 90138"/>
                <a:gd name="connsiteX24" fmla="*/ 37286 w 51507"/>
                <a:gd name="connsiteY24" fmla="*/ 94002 h 90138"/>
                <a:gd name="connsiteX25" fmla="*/ 37286 w 51507"/>
                <a:gd name="connsiteY25" fmla="*/ 94002 h 9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07" h="90138">
                  <a:moveTo>
                    <a:pt x="18485" y="12104"/>
                  </a:moveTo>
                  <a:cubicBezTo>
                    <a:pt x="19773" y="12233"/>
                    <a:pt x="21189" y="13006"/>
                    <a:pt x="22091" y="13521"/>
                  </a:cubicBezTo>
                  <a:lnTo>
                    <a:pt x="32135" y="20088"/>
                  </a:lnTo>
                  <a:cubicBezTo>
                    <a:pt x="39346" y="24853"/>
                    <a:pt x="45012" y="37601"/>
                    <a:pt x="44368" y="47773"/>
                  </a:cubicBezTo>
                  <a:lnTo>
                    <a:pt x="42823" y="73527"/>
                  </a:lnTo>
                  <a:cubicBezTo>
                    <a:pt x="42565" y="78549"/>
                    <a:pt x="40891" y="81125"/>
                    <a:pt x="39475" y="81768"/>
                  </a:cubicBezTo>
                  <a:cubicBezTo>
                    <a:pt x="37930" y="82541"/>
                    <a:pt x="35740" y="81382"/>
                    <a:pt x="34582" y="80610"/>
                  </a:cubicBezTo>
                  <a:lnTo>
                    <a:pt x="24538" y="74043"/>
                  </a:lnTo>
                  <a:cubicBezTo>
                    <a:pt x="17327" y="69278"/>
                    <a:pt x="11661" y="56530"/>
                    <a:pt x="12304" y="46357"/>
                  </a:cubicBezTo>
                  <a:lnTo>
                    <a:pt x="13850" y="20603"/>
                  </a:lnTo>
                  <a:cubicBezTo>
                    <a:pt x="14107" y="15581"/>
                    <a:pt x="15781" y="13006"/>
                    <a:pt x="17198" y="12362"/>
                  </a:cubicBezTo>
                  <a:cubicBezTo>
                    <a:pt x="17455" y="12104"/>
                    <a:pt x="17970" y="11976"/>
                    <a:pt x="18485" y="12104"/>
                  </a:cubicBezTo>
                  <a:lnTo>
                    <a:pt x="18485" y="12104"/>
                  </a:lnTo>
                  <a:close/>
                  <a:moveTo>
                    <a:pt x="37286" y="94002"/>
                  </a:moveTo>
                  <a:cubicBezTo>
                    <a:pt x="39861" y="94131"/>
                    <a:pt x="42437" y="93615"/>
                    <a:pt x="44754" y="92457"/>
                  </a:cubicBezTo>
                  <a:cubicBezTo>
                    <a:pt x="50549" y="89624"/>
                    <a:pt x="54154" y="82928"/>
                    <a:pt x="54799" y="74300"/>
                  </a:cubicBezTo>
                  <a:lnTo>
                    <a:pt x="56344" y="48546"/>
                  </a:lnTo>
                  <a:cubicBezTo>
                    <a:pt x="57245" y="34124"/>
                    <a:pt x="49519" y="17126"/>
                    <a:pt x="38702" y="10044"/>
                  </a:cubicBezTo>
                  <a:lnTo>
                    <a:pt x="28658" y="3477"/>
                  </a:lnTo>
                  <a:cubicBezTo>
                    <a:pt x="22864" y="-386"/>
                    <a:pt x="16811" y="-1030"/>
                    <a:pt x="11661" y="1545"/>
                  </a:cubicBezTo>
                  <a:cubicBezTo>
                    <a:pt x="5866" y="4378"/>
                    <a:pt x="2260" y="11074"/>
                    <a:pt x="1617" y="19702"/>
                  </a:cubicBezTo>
                  <a:lnTo>
                    <a:pt x="71" y="45456"/>
                  </a:lnTo>
                  <a:cubicBezTo>
                    <a:pt x="-830" y="59878"/>
                    <a:pt x="6896" y="76876"/>
                    <a:pt x="17584" y="83958"/>
                  </a:cubicBezTo>
                  <a:lnTo>
                    <a:pt x="27628" y="90525"/>
                  </a:lnTo>
                  <a:cubicBezTo>
                    <a:pt x="30976" y="92585"/>
                    <a:pt x="34195" y="93744"/>
                    <a:pt x="37286" y="94002"/>
                  </a:cubicBezTo>
                  <a:lnTo>
                    <a:pt x="37286" y="94002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55C2B7C8-22FE-40AF-BDBA-7F9A6806F91A}"/>
                </a:ext>
              </a:extLst>
            </p:cNvPr>
            <p:cNvSpPr/>
            <p:nvPr/>
          </p:nvSpPr>
          <p:spPr>
            <a:xfrm rot="180797">
              <a:off x="9291721" y="5420069"/>
              <a:ext cx="90139" cy="218908"/>
            </a:xfrm>
            <a:custGeom>
              <a:avLst/>
              <a:gdLst>
                <a:gd name="connsiteX0" fmla="*/ 28559 w 90138"/>
                <a:gd name="connsiteY0" fmla="*/ 8547 h 218908"/>
                <a:gd name="connsiteX1" fmla="*/ 36929 w 90138"/>
                <a:gd name="connsiteY1" fmla="*/ 11637 h 218908"/>
                <a:gd name="connsiteX2" fmla="*/ 66417 w 90138"/>
                <a:gd name="connsiteY2" fmla="*/ 30953 h 218908"/>
                <a:gd name="connsiteX3" fmla="*/ 88179 w 90138"/>
                <a:gd name="connsiteY3" fmla="*/ 79627 h 218908"/>
                <a:gd name="connsiteX4" fmla="*/ 81096 w 90138"/>
                <a:gd name="connsiteY4" fmla="*/ 197838 h 218908"/>
                <a:gd name="connsiteX5" fmla="*/ 72855 w 90138"/>
                <a:gd name="connsiteY5" fmla="*/ 215222 h 218908"/>
                <a:gd name="connsiteX6" fmla="*/ 59721 w 90138"/>
                <a:gd name="connsiteY6" fmla="*/ 213033 h 218908"/>
                <a:gd name="connsiteX7" fmla="*/ 30233 w 90138"/>
                <a:gd name="connsiteY7" fmla="*/ 193717 h 218908"/>
                <a:gd name="connsiteX8" fmla="*/ 8471 w 90138"/>
                <a:gd name="connsiteY8" fmla="*/ 145171 h 218908"/>
                <a:gd name="connsiteX9" fmla="*/ 15553 w 90138"/>
                <a:gd name="connsiteY9" fmla="*/ 26961 h 218908"/>
                <a:gd name="connsiteX10" fmla="*/ 23794 w 90138"/>
                <a:gd name="connsiteY10" fmla="*/ 9577 h 218908"/>
                <a:gd name="connsiteX11" fmla="*/ 28559 w 90138"/>
                <a:gd name="connsiteY11" fmla="*/ 8547 h 218908"/>
                <a:gd name="connsiteX12" fmla="*/ 28559 w 90138"/>
                <a:gd name="connsiteY12" fmla="*/ 8547 h 218908"/>
                <a:gd name="connsiteX13" fmla="*/ 67576 w 90138"/>
                <a:gd name="connsiteY13" fmla="*/ 224493 h 218908"/>
                <a:gd name="connsiteX14" fmla="*/ 76718 w 90138"/>
                <a:gd name="connsiteY14" fmla="*/ 222691 h 218908"/>
                <a:gd name="connsiteX15" fmla="*/ 89595 w 90138"/>
                <a:gd name="connsiteY15" fmla="*/ 198224 h 218908"/>
                <a:gd name="connsiteX16" fmla="*/ 96678 w 90138"/>
                <a:gd name="connsiteY16" fmla="*/ 80014 h 218908"/>
                <a:gd name="connsiteX17" fmla="*/ 71181 w 90138"/>
                <a:gd name="connsiteY17" fmla="*/ 23870 h 218908"/>
                <a:gd name="connsiteX18" fmla="*/ 41693 w 90138"/>
                <a:gd name="connsiteY18" fmla="*/ 4555 h 218908"/>
                <a:gd name="connsiteX19" fmla="*/ 20060 w 90138"/>
                <a:gd name="connsiteY19" fmla="*/ 1851 h 218908"/>
                <a:gd name="connsiteX20" fmla="*/ 7183 w 90138"/>
                <a:gd name="connsiteY20" fmla="*/ 26317 h 218908"/>
                <a:gd name="connsiteX21" fmla="*/ 101 w 90138"/>
                <a:gd name="connsiteY21" fmla="*/ 144527 h 218908"/>
                <a:gd name="connsiteX22" fmla="*/ 25597 w 90138"/>
                <a:gd name="connsiteY22" fmla="*/ 200671 h 218908"/>
                <a:gd name="connsiteX23" fmla="*/ 55085 w 90138"/>
                <a:gd name="connsiteY23" fmla="*/ 219986 h 218908"/>
                <a:gd name="connsiteX24" fmla="*/ 67576 w 90138"/>
                <a:gd name="connsiteY24" fmla="*/ 224493 h 218908"/>
                <a:gd name="connsiteX25" fmla="*/ 67576 w 90138"/>
                <a:gd name="connsiteY25" fmla="*/ 224493 h 218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0138" h="218908">
                  <a:moveTo>
                    <a:pt x="28559" y="8547"/>
                  </a:moveTo>
                  <a:cubicBezTo>
                    <a:pt x="31649" y="8675"/>
                    <a:pt x="34611" y="10221"/>
                    <a:pt x="36929" y="11637"/>
                  </a:cubicBezTo>
                  <a:lnTo>
                    <a:pt x="66417" y="30953"/>
                  </a:lnTo>
                  <a:cubicBezTo>
                    <a:pt x="79294" y="39451"/>
                    <a:pt x="89209" y="61729"/>
                    <a:pt x="88179" y="79627"/>
                  </a:cubicBezTo>
                  <a:lnTo>
                    <a:pt x="81096" y="197838"/>
                  </a:lnTo>
                  <a:cubicBezTo>
                    <a:pt x="80582" y="206594"/>
                    <a:pt x="77620" y="212904"/>
                    <a:pt x="72855" y="215222"/>
                  </a:cubicBezTo>
                  <a:cubicBezTo>
                    <a:pt x="68219" y="217539"/>
                    <a:pt x="63198" y="215222"/>
                    <a:pt x="59721" y="213033"/>
                  </a:cubicBezTo>
                  <a:lnTo>
                    <a:pt x="30233" y="193717"/>
                  </a:lnTo>
                  <a:cubicBezTo>
                    <a:pt x="17356" y="185219"/>
                    <a:pt x="7440" y="162941"/>
                    <a:pt x="8471" y="145171"/>
                  </a:cubicBezTo>
                  <a:lnTo>
                    <a:pt x="15553" y="26961"/>
                  </a:lnTo>
                  <a:cubicBezTo>
                    <a:pt x="16068" y="18205"/>
                    <a:pt x="19030" y="11895"/>
                    <a:pt x="23794" y="9577"/>
                  </a:cubicBezTo>
                  <a:cubicBezTo>
                    <a:pt x="25339" y="8675"/>
                    <a:pt x="27013" y="8418"/>
                    <a:pt x="28559" y="8547"/>
                  </a:cubicBezTo>
                  <a:lnTo>
                    <a:pt x="28559" y="8547"/>
                  </a:lnTo>
                  <a:close/>
                  <a:moveTo>
                    <a:pt x="67576" y="224493"/>
                  </a:moveTo>
                  <a:cubicBezTo>
                    <a:pt x="70795" y="224622"/>
                    <a:pt x="73885" y="224107"/>
                    <a:pt x="76718" y="222691"/>
                  </a:cubicBezTo>
                  <a:cubicBezTo>
                    <a:pt x="84187" y="218956"/>
                    <a:pt x="88823" y="210071"/>
                    <a:pt x="89595" y="198224"/>
                  </a:cubicBezTo>
                  <a:lnTo>
                    <a:pt x="96678" y="80014"/>
                  </a:lnTo>
                  <a:cubicBezTo>
                    <a:pt x="97965" y="58767"/>
                    <a:pt x="86762" y="34172"/>
                    <a:pt x="71181" y="23870"/>
                  </a:cubicBezTo>
                  <a:lnTo>
                    <a:pt x="41693" y="4555"/>
                  </a:lnTo>
                  <a:cubicBezTo>
                    <a:pt x="34225" y="-338"/>
                    <a:pt x="26498" y="-1369"/>
                    <a:pt x="20060" y="1851"/>
                  </a:cubicBezTo>
                  <a:cubicBezTo>
                    <a:pt x="12591" y="5585"/>
                    <a:pt x="7955" y="14470"/>
                    <a:pt x="7183" y="26317"/>
                  </a:cubicBezTo>
                  <a:lnTo>
                    <a:pt x="101" y="144527"/>
                  </a:lnTo>
                  <a:cubicBezTo>
                    <a:pt x="-1187" y="165774"/>
                    <a:pt x="10016" y="190369"/>
                    <a:pt x="25597" y="200671"/>
                  </a:cubicBezTo>
                  <a:lnTo>
                    <a:pt x="55085" y="219986"/>
                  </a:lnTo>
                  <a:cubicBezTo>
                    <a:pt x="59334" y="222819"/>
                    <a:pt x="63584" y="224236"/>
                    <a:pt x="67576" y="224493"/>
                  </a:cubicBezTo>
                  <a:lnTo>
                    <a:pt x="67576" y="224493"/>
                  </a:lnTo>
                  <a:close/>
                </a:path>
              </a:pathLst>
            </a:custGeom>
            <a:solidFill>
              <a:srgbClr val="181310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0AEEC56A-A0D7-4717-B188-77CD7C4FE808}"/>
                </a:ext>
              </a:extLst>
            </p:cNvPr>
            <p:cNvSpPr/>
            <p:nvPr/>
          </p:nvSpPr>
          <p:spPr>
            <a:xfrm rot="180797">
              <a:off x="9542928" y="5621644"/>
              <a:ext cx="347678" cy="193154"/>
            </a:xfrm>
            <a:custGeom>
              <a:avLst/>
              <a:gdLst>
                <a:gd name="connsiteX0" fmla="*/ 0 w 347677"/>
                <a:gd name="connsiteY0" fmla="*/ 35943 h 193154"/>
                <a:gd name="connsiteX1" fmla="*/ 1288 w 347677"/>
                <a:gd name="connsiteY1" fmla="*/ 14181 h 193154"/>
                <a:gd name="connsiteX2" fmla="*/ 18672 w 347677"/>
                <a:gd name="connsiteY2" fmla="*/ 1819 h 193154"/>
                <a:gd name="connsiteX3" fmla="*/ 208735 w 347677"/>
                <a:gd name="connsiteY3" fmla="*/ 108955 h 193154"/>
                <a:gd name="connsiteX4" fmla="*/ 304669 w 347677"/>
                <a:gd name="connsiteY4" fmla="*/ 114621 h 193154"/>
                <a:gd name="connsiteX5" fmla="*/ 305055 w 347677"/>
                <a:gd name="connsiteY5" fmla="*/ 40064 h 193154"/>
                <a:gd name="connsiteX6" fmla="*/ 348965 w 347677"/>
                <a:gd name="connsiteY6" fmla="*/ 137800 h 193154"/>
                <a:gd name="connsiteX7" fmla="*/ 350382 w 347677"/>
                <a:gd name="connsiteY7" fmla="*/ 167416 h 193154"/>
                <a:gd name="connsiteX8" fmla="*/ 292178 w 347677"/>
                <a:gd name="connsiteY8" fmla="*/ 201541 h 193154"/>
                <a:gd name="connsiteX9" fmla="*/ 30390 w 347677"/>
                <a:gd name="connsiteY9" fmla="*/ 80755 h 193154"/>
                <a:gd name="connsiteX10" fmla="*/ 0 w 347677"/>
                <a:gd name="connsiteY10" fmla="*/ 35943 h 193154"/>
                <a:gd name="connsiteX11" fmla="*/ 0 w 347677"/>
                <a:gd name="connsiteY11" fmla="*/ 35943 h 193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7677" h="193154">
                  <a:moveTo>
                    <a:pt x="0" y="35943"/>
                  </a:moveTo>
                  <a:lnTo>
                    <a:pt x="1288" y="14181"/>
                  </a:lnTo>
                  <a:cubicBezTo>
                    <a:pt x="1545" y="2978"/>
                    <a:pt x="10044" y="-3332"/>
                    <a:pt x="18672" y="1819"/>
                  </a:cubicBezTo>
                  <a:cubicBezTo>
                    <a:pt x="51766" y="21392"/>
                    <a:pt x="121301" y="69166"/>
                    <a:pt x="208735" y="108955"/>
                  </a:cubicBezTo>
                  <a:cubicBezTo>
                    <a:pt x="244018" y="125051"/>
                    <a:pt x="280074" y="131490"/>
                    <a:pt x="304669" y="114621"/>
                  </a:cubicBezTo>
                  <a:cubicBezTo>
                    <a:pt x="326946" y="99426"/>
                    <a:pt x="309562" y="48562"/>
                    <a:pt x="305055" y="40064"/>
                  </a:cubicBezTo>
                  <a:cubicBezTo>
                    <a:pt x="323083" y="71741"/>
                    <a:pt x="336346" y="105607"/>
                    <a:pt x="348965" y="137800"/>
                  </a:cubicBezTo>
                  <a:cubicBezTo>
                    <a:pt x="352700" y="147200"/>
                    <a:pt x="353730" y="157759"/>
                    <a:pt x="350382" y="167416"/>
                  </a:cubicBezTo>
                  <a:cubicBezTo>
                    <a:pt x="342784" y="189178"/>
                    <a:pt x="320507" y="200253"/>
                    <a:pt x="292178" y="201541"/>
                  </a:cubicBezTo>
                  <a:cubicBezTo>
                    <a:pt x="230111" y="204245"/>
                    <a:pt x="90268" y="125824"/>
                    <a:pt x="30390" y="80755"/>
                  </a:cubicBezTo>
                  <a:cubicBezTo>
                    <a:pt x="15452" y="69423"/>
                    <a:pt x="3606" y="54357"/>
                    <a:pt x="0" y="35943"/>
                  </a:cubicBezTo>
                  <a:lnTo>
                    <a:pt x="0" y="35943"/>
                  </a:lnTo>
                  <a:close/>
                </a:path>
              </a:pathLst>
            </a:custGeom>
            <a:solidFill>
              <a:srgbClr val="FFB43B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64D84964-6BC1-432E-823C-CD967955F02E}"/>
                </a:ext>
              </a:extLst>
            </p:cNvPr>
            <p:cNvSpPr/>
            <p:nvPr/>
          </p:nvSpPr>
          <p:spPr>
            <a:xfrm rot="180797">
              <a:off x="9526501" y="5589406"/>
              <a:ext cx="360555" cy="206031"/>
            </a:xfrm>
            <a:custGeom>
              <a:avLst/>
              <a:gdLst>
                <a:gd name="connsiteX0" fmla="*/ 12362 w 360554"/>
                <a:gd name="connsiteY0" fmla="*/ 41480 h 206031"/>
                <a:gd name="connsiteX1" fmla="*/ 40434 w 360554"/>
                <a:gd name="connsiteY1" fmla="*/ 82042 h 206031"/>
                <a:gd name="connsiteX2" fmla="*/ 298230 w 360554"/>
                <a:gd name="connsiteY2" fmla="*/ 201669 h 206031"/>
                <a:gd name="connsiteX3" fmla="*/ 350897 w 360554"/>
                <a:gd name="connsiteY3" fmla="*/ 171666 h 206031"/>
                <a:gd name="connsiteX4" fmla="*/ 349609 w 360554"/>
                <a:gd name="connsiteY4" fmla="*/ 146170 h 206031"/>
                <a:gd name="connsiteX5" fmla="*/ 348579 w 360554"/>
                <a:gd name="connsiteY5" fmla="*/ 143465 h 206031"/>
                <a:gd name="connsiteX6" fmla="*/ 328105 w 360554"/>
                <a:gd name="connsiteY6" fmla="*/ 93503 h 206031"/>
                <a:gd name="connsiteX7" fmla="*/ 325272 w 360554"/>
                <a:gd name="connsiteY7" fmla="*/ 111144 h 206031"/>
                <a:gd name="connsiteX8" fmla="*/ 342141 w 360554"/>
                <a:gd name="connsiteY8" fmla="*/ 151063 h 206031"/>
                <a:gd name="connsiteX9" fmla="*/ 339952 w 360554"/>
                <a:gd name="connsiteY9" fmla="*/ 153767 h 206031"/>
                <a:gd name="connsiteX10" fmla="*/ 308532 w 360554"/>
                <a:gd name="connsiteY10" fmla="*/ 173598 h 206031"/>
                <a:gd name="connsiteX11" fmla="*/ 303252 w 360554"/>
                <a:gd name="connsiteY11" fmla="*/ 175143 h 206031"/>
                <a:gd name="connsiteX12" fmla="*/ 301192 w 360554"/>
                <a:gd name="connsiteY12" fmla="*/ 170120 h 206031"/>
                <a:gd name="connsiteX13" fmla="*/ 296556 w 360554"/>
                <a:gd name="connsiteY13" fmla="*/ 159304 h 206031"/>
                <a:gd name="connsiteX14" fmla="*/ 286770 w 360554"/>
                <a:gd name="connsiteY14" fmla="*/ 135610 h 206031"/>
                <a:gd name="connsiteX15" fmla="*/ 259599 w 360554"/>
                <a:gd name="connsiteY15" fmla="*/ 135224 h 206031"/>
                <a:gd name="connsiteX16" fmla="*/ 275181 w 360554"/>
                <a:gd name="connsiteY16" fmla="*/ 174370 h 206031"/>
                <a:gd name="connsiteX17" fmla="*/ 265008 w 360554"/>
                <a:gd name="connsiteY17" fmla="*/ 173082 h 206031"/>
                <a:gd name="connsiteX18" fmla="*/ 140616 w 360554"/>
                <a:gd name="connsiteY18" fmla="*/ 121188 h 206031"/>
                <a:gd name="connsiteX19" fmla="*/ 139071 w 360554"/>
                <a:gd name="connsiteY19" fmla="*/ 120416 h 206031"/>
                <a:gd name="connsiteX20" fmla="*/ 102501 w 360554"/>
                <a:gd name="connsiteY20" fmla="*/ 62598 h 206031"/>
                <a:gd name="connsiteX21" fmla="*/ 48417 w 360554"/>
                <a:gd name="connsiteY21" fmla="*/ 29504 h 206031"/>
                <a:gd name="connsiteX22" fmla="*/ 21762 w 360554"/>
                <a:gd name="connsiteY22" fmla="*/ 13022 h 206031"/>
                <a:gd name="connsiteX23" fmla="*/ 16869 w 360554"/>
                <a:gd name="connsiteY23" fmla="*/ 12507 h 206031"/>
                <a:gd name="connsiteX24" fmla="*/ 13392 w 360554"/>
                <a:gd name="connsiteY24" fmla="*/ 20619 h 206031"/>
                <a:gd name="connsiteX25" fmla="*/ 12362 w 360554"/>
                <a:gd name="connsiteY25" fmla="*/ 41480 h 206031"/>
                <a:gd name="connsiteX26" fmla="*/ 12362 w 360554"/>
                <a:gd name="connsiteY26" fmla="*/ 41480 h 206031"/>
                <a:gd name="connsiteX27" fmla="*/ 11203 w 360554"/>
                <a:gd name="connsiteY27" fmla="*/ 1948 h 206031"/>
                <a:gd name="connsiteX28" fmla="*/ 27943 w 360554"/>
                <a:gd name="connsiteY28" fmla="*/ 2720 h 206031"/>
                <a:gd name="connsiteX29" fmla="*/ 54856 w 360554"/>
                <a:gd name="connsiteY29" fmla="*/ 19332 h 206031"/>
                <a:gd name="connsiteX30" fmla="*/ 88336 w 360554"/>
                <a:gd name="connsiteY30" fmla="*/ 40064 h 206031"/>
                <a:gd name="connsiteX31" fmla="*/ 88207 w 360554"/>
                <a:gd name="connsiteY31" fmla="*/ 39935 h 206031"/>
                <a:gd name="connsiteX32" fmla="*/ 108681 w 360554"/>
                <a:gd name="connsiteY32" fmla="*/ 52039 h 206031"/>
                <a:gd name="connsiteX33" fmla="*/ 218264 w 360554"/>
                <a:gd name="connsiteY33" fmla="*/ 109728 h 206031"/>
                <a:gd name="connsiteX34" fmla="*/ 251358 w 360554"/>
                <a:gd name="connsiteY34" fmla="*/ 121317 h 206031"/>
                <a:gd name="connsiteX35" fmla="*/ 253419 w 360554"/>
                <a:gd name="connsiteY35" fmla="*/ 121832 h 206031"/>
                <a:gd name="connsiteX36" fmla="*/ 282005 w 360554"/>
                <a:gd name="connsiteY36" fmla="*/ 124021 h 206031"/>
                <a:gd name="connsiteX37" fmla="*/ 289088 w 360554"/>
                <a:gd name="connsiteY37" fmla="*/ 122605 h 206031"/>
                <a:gd name="connsiteX38" fmla="*/ 307373 w 360554"/>
                <a:gd name="connsiteY38" fmla="*/ 115136 h 206031"/>
                <a:gd name="connsiteX39" fmla="*/ 307373 w 360554"/>
                <a:gd name="connsiteY39" fmla="*/ 115136 h 206031"/>
                <a:gd name="connsiteX40" fmla="*/ 312781 w 360554"/>
                <a:gd name="connsiteY40" fmla="*/ 108311 h 206031"/>
                <a:gd name="connsiteX41" fmla="*/ 314069 w 360554"/>
                <a:gd name="connsiteY41" fmla="*/ 105607 h 206031"/>
                <a:gd name="connsiteX42" fmla="*/ 305699 w 360554"/>
                <a:gd name="connsiteY42" fmla="*/ 48948 h 206031"/>
                <a:gd name="connsiteX43" fmla="*/ 316258 w 360554"/>
                <a:gd name="connsiteY43" fmla="*/ 43154 h 206031"/>
                <a:gd name="connsiteX44" fmla="*/ 359525 w 360554"/>
                <a:gd name="connsiteY44" fmla="*/ 138958 h 206031"/>
                <a:gd name="connsiteX45" fmla="*/ 360555 w 360554"/>
                <a:gd name="connsiteY45" fmla="*/ 141663 h 206031"/>
                <a:gd name="connsiteX46" fmla="*/ 361971 w 360554"/>
                <a:gd name="connsiteY46" fmla="*/ 175400 h 206031"/>
                <a:gd name="connsiteX47" fmla="*/ 298359 w 360554"/>
                <a:gd name="connsiteY47" fmla="*/ 213516 h 206031"/>
                <a:gd name="connsiteX48" fmla="*/ 289217 w 360554"/>
                <a:gd name="connsiteY48" fmla="*/ 213387 h 206031"/>
                <a:gd name="connsiteX49" fmla="*/ 32708 w 360554"/>
                <a:gd name="connsiteY49" fmla="*/ 91443 h 206031"/>
                <a:gd name="connsiteX50" fmla="*/ 0 w 360554"/>
                <a:gd name="connsiteY50" fmla="*/ 42897 h 206031"/>
                <a:gd name="connsiteX51" fmla="*/ 1159 w 360554"/>
                <a:gd name="connsiteY51" fmla="*/ 19847 h 206031"/>
                <a:gd name="connsiteX52" fmla="*/ 11203 w 360554"/>
                <a:gd name="connsiteY52" fmla="*/ 1948 h 206031"/>
                <a:gd name="connsiteX53" fmla="*/ 11203 w 360554"/>
                <a:gd name="connsiteY53" fmla="*/ 1948 h 206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60554" h="206031">
                  <a:moveTo>
                    <a:pt x="12362" y="41480"/>
                  </a:moveTo>
                  <a:cubicBezTo>
                    <a:pt x="16354" y="60538"/>
                    <a:pt x="29746" y="74059"/>
                    <a:pt x="40434" y="82042"/>
                  </a:cubicBezTo>
                  <a:cubicBezTo>
                    <a:pt x="97736" y="125309"/>
                    <a:pt x="236678" y="204373"/>
                    <a:pt x="298230" y="201669"/>
                  </a:cubicBezTo>
                  <a:cubicBezTo>
                    <a:pt x="314198" y="200897"/>
                    <a:pt x="342398" y="196132"/>
                    <a:pt x="350897" y="171666"/>
                  </a:cubicBezTo>
                  <a:cubicBezTo>
                    <a:pt x="353472" y="164068"/>
                    <a:pt x="353086" y="155055"/>
                    <a:pt x="349609" y="146170"/>
                  </a:cubicBezTo>
                  <a:lnTo>
                    <a:pt x="348579" y="143465"/>
                  </a:lnTo>
                  <a:cubicBezTo>
                    <a:pt x="342141" y="126983"/>
                    <a:pt x="335445" y="110114"/>
                    <a:pt x="328105" y="93503"/>
                  </a:cubicBezTo>
                  <a:cubicBezTo>
                    <a:pt x="328105" y="99684"/>
                    <a:pt x="327203" y="105736"/>
                    <a:pt x="325272" y="111144"/>
                  </a:cubicBezTo>
                  <a:lnTo>
                    <a:pt x="342141" y="151063"/>
                  </a:lnTo>
                  <a:lnTo>
                    <a:pt x="339952" y="153767"/>
                  </a:lnTo>
                  <a:cubicBezTo>
                    <a:pt x="332612" y="163038"/>
                    <a:pt x="322053" y="169606"/>
                    <a:pt x="308532" y="173598"/>
                  </a:cubicBezTo>
                  <a:lnTo>
                    <a:pt x="303252" y="175143"/>
                  </a:lnTo>
                  <a:lnTo>
                    <a:pt x="301192" y="170120"/>
                  </a:lnTo>
                  <a:cubicBezTo>
                    <a:pt x="296170" y="158016"/>
                    <a:pt x="300033" y="167932"/>
                    <a:pt x="296556" y="159304"/>
                  </a:cubicBezTo>
                  <a:lnTo>
                    <a:pt x="286770" y="135610"/>
                  </a:lnTo>
                  <a:cubicBezTo>
                    <a:pt x="278400" y="136769"/>
                    <a:pt x="269386" y="136641"/>
                    <a:pt x="259599" y="135224"/>
                  </a:cubicBezTo>
                  <a:lnTo>
                    <a:pt x="275181" y="174370"/>
                  </a:lnTo>
                  <a:lnTo>
                    <a:pt x="265008" y="173082"/>
                  </a:lnTo>
                  <a:cubicBezTo>
                    <a:pt x="228437" y="168575"/>
                    <a:pt x="174611" y="138186"/>
                    <a:pt x="140616" y="121188"/>
                  </a:cubicBezTo>
                  <a:lnTo>
                    <a:pt x="139071" y="120416"/>
                  </a:lnTo>
                  <a:lnTo>
                    <a:pt x="102501" y="62598"/>
                  </a:lnTo>
                  <a:cubicBezTo>
                    <a:pt x="81769" y="50365"/>
                    <a:pt x="63484" y="38904"/>
                    <a:pt x="48417" y="29504"/>
                  </a:cubicBezTo>
                  <a:cubicBezTo>
                    <a:pt x="37858" y="22937"/>
                    <a:pt x="28973" y="17271"/>
                    <a:pt x="21762" y="13022"/>
                  </a:cubicBezTo>
                  <a:cubicBezTo>
                    <a:pt x="19960" y="11992"/>
                    <a:pt x="18285" y="11734"/>
                    <a:pt x="16869" y="12507"/>
                  </a:cubicBezTo>
                  <a:cubicBezTo>
                    <a:pt x="15324" y="13408"/>
                    <a:pt x="13521" y="15855"/>
                    <a:pt x="13392" y="20619"/>
                  </a:cubicBezTo>
                  <a:lnTo>
                    <a:pt x="12362" y="41480"/>
                  </a:lnTo>
                  <a:lnTo>
                    <a:pt x="12362" y="41480"/>
                  </a:lnTo>
                  <a:close/>
                  <a:moveTo>
                    <a:pt x="11203" y="1948"/>
                  </a:moveTo>
                  <a:cubicBezTo>
                    <a:pt x="16354" y="-885"/>
                    <a:pt x="22406" y="-628"/>
                    <a:pt x="27943" y="2720"/>
                  </a:cubicBezTo>
                  <a:cubicBezTo>
                    <a:pt x="35283" y="6970"/>
                    <a:pt x="44297" y="12636"/>
                    <a:pt x="54856" y="19332"/>
                  </a:cubicBezTo>
                  <a:cubicBezTo>
                    <a:pt x="64771" y="25513"/>
                    <a:pt x="75974" y="32595"/>
                    <a:pt x="88336" y="40064"/>
                  </a:cubicBezTo>
                  <a:lnTo>
                    <a:pt x="88207" y="39935"/>
                  </a:lnTo>
                  <a:lnTo>
                    <a:pt x="108681" y="52039"/>
                  </a:lnTo>
                  <a:cubicBezTo>
                    <a:pt x="147570" y="75089"/>
                    <a:pt x="183497" y="93889"/>
                    <a:pt x="218264" y="109728"/>
                  </a:cubicBezTo>
                  <a:cubicBezTo>
                    <a:pt x="229467" y="114750"/>
                    <a:pt x="240542" y="118742"/>
                    <a:pt x="251358" y="121317"/>
                  </a:cubicBezTo>
                  <a:lnTo>
                    <a:pt x="253419" y="121832"/>
                  </a:lnTo>
                  <a:cubicBezTo>
                    <a:pt x="263076" y="124021"/>
                    <a:pt x="272734" y="124794"/>
                    <a:pt x="282005" y="124021"/>
                  </a:cubicBezTo>
                  <a:lnTo>
                    <a:pt x="289088" y="122605"/>
                  </a:lnTo>
                  <a:cubicBezTo>
                    <a:pt x="295912" y="121188"/>
                    <a:pt x="302093" y="118742"/>
                    <a:pt x="307373" y="115136"/>
                  </a:cubicBezTo>
                  <a:lnTo>
                    <a:pt x="307373" y="115136"/>
                  </a:lnTo>
                  <a:cubicBezTo>
                    <a:pt x="309562" y="113591"/>
                    <a:pt x="311365" y="111402"/>
                    <a:pt x="312781" y="108311"/>
                  </a:cubicBezTo>
                  <a:lnTo>
                    <a:pt x="314069" y="105607"/>
                  </a:lnTo>
                  <a:cubicBezTo>
                    <a:pt x="319477" y="87837"/>
                    <a:pt x="309948" y="56932"/>
                    <a:pt x="305699" y="48948"/>
                  </a:cubicBezTo>
                  <a:lnTo>
                    <a:pt x="316258" y="43154"/>
                  </a:lnTo>
                  <a:cubicBezTo>
                    <a:pt x="334028" y="74316"/>
                    <a:pt x="347034" y="107152"/>
                    <a:pt x="359525" y="138958"/>
                  </a:cubicBezTo>
                  <a:lnTo>
                    <a:pt x="360555" y="141663"/>
                  </a:lnTo>
                  <a:cubicBezTo>
                    <a:pt x="365062" y="153123"/>
                    <a:pt x="365577" y="165228"/>
                    <a:pt x="361971" y="175400"/>
                  </a:cubicBezTo>
                  <a:cubicBezTo>
                    <a:pt x="353988" y="198193"/>
                    <a:pt x="330809" y="212099"/>
                    <a:pt x="298359" y="213516"/>
                  </a:cubicBezTo>
                  <a:cubicBezTo>
                    <a:pt x="295397" y="213645"/>
                    <a:pt x="292436" y="213645"/>
                    <a:pt x="289217" y="213387"/>
                  </a:cubicBezTo>
                  <a:cubicBezTo>
                    <a:pt x="220840" y="209267"/>
                    <a:pt x="90268" y="134709"/>
                    <a:pt x="32708" y="91443"/>
                  </a:cubicBezTo>
                  <a:cubicBezTo>
                    <a:pt x="14809" y="78050"/>
                    <a:pt x="3477" y="61182"/>
                    <a:pt x="0" y="42897"/>
                  </a:cubicBezTo>
                  <a:lnTo>
                    <a:pt x="1159" y="19847"/>
                  </a:lnTo>
                  <a:cubicBezTo>
                    <a:pt x="1803" y="11992"/>
                    <a:pt x="5408" y="5167"/>
                    <a:pt x="11203" y="1948"/>
                  </a:cubicBezTo>
                  <a:lnTo>
                    <a:pt x="11203" y="1948"/>
                  </a:lnTo>
                  <a:close/>
                </a:path>
              </a:pathLst>
            </a:custGeom>
            <a:solidFill>
              <a:srgbClr val="0A3A6A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78D3E76D-22A4-4A7F-892E-46CCCD8AA76A}"/>
                </a:ext>
              </a:extLst>
            </p:cNvPr>
            <p:cNvSpPr/>
            <p:nvPr/>
          </p:nvSpPr>
          <p:spPr>
            <a:xfrm rot="180797">
              <a:off x="7411501" y="3951081"/>
              <a:ext cx="2562512" cy="2034558"/>
            </a:xfrm>
            <a:custGeom>
              <a:avLst/>
              <a:gdLst>
                <a:gd name="connsiteX0" fmla="*/ 2323954 w 2562512"/>
                <a:gd name="connsiteY0" fmla="*/ 1438654 h 2034557"/>
                <a:gd name="connsiteX1" fmla="*/ 1608253 w 2562512"/>
                <a:gd name="connsiteY1" fmla="*/ 923705 h 2034557"/>
                <a:gd name="connsiteX2" fmla="*/ 1410077 w 2562512"/>
                <a:gd name="connsiteY2" fmla="*/ 798799 h 2034557"/>
                <a:gd name="connsiteX3" fmla="*/ 186123 w 2562512"/>
                <a:gd name="connsiteY3" fmla="*/ 44725 h 2034557"/>
                <a:gd name="connsiteX4" fmla="*/ 70360 w 2562512"/>
                <a:gd name="connsiteY4" fmla="*/ 12146 h 2034557"/>
                <a:gd name="connsiteX5" fmla="*/ 235184 w 2562512"/>
                <a:gd name="connsiteY5" fmla="*/ 362786 h 2034557"/>
                <a:gd name="connsiteX6" fmla="*/ 335367 w 2562512"/>
                <a:gd name="connsiteY6" fmla="*/ 420217 h 2034557"/>
                <a:gd name="connsiteX7" fmla="*/ 402842 w 2562512"/>
                <a:gd name="connsiteY7" fmla="*/ 617363 h 2034557"/>
                <a:gd name="connsiteX8" fmla="*/ 452032 w 2562512"/>
                <a:gd name="connsiteY8" fmla="*/ 666810 h 2034557"/>
                <a:gd name="connsiteX9" fmla="*/ 1102962 w 2562512"/>
                <a:gd name="connsiteY9" fmla="*/ 1093423 h 2034557"/>
                <a:gd name="connsiteX10" fmla="*/ 2346746 w 2562512"/>
                <a:gd name="connsiteY10" fmla="*/ 1845437 h 2034557"/>
                <a:gd name="connsiteX11" fmla="*/ 2543506 w 2562512"/>
                <a:gd name="connsiteY11" fmla="*/ 1862435 h 2034557"/>
                <a:gd name="connsiteX12" fmla="*/ 2323954 w 2562512"/>
                <a:gd name="connsiteY12" fmla="*/ 1438654 h 2034557"/>
                <a:gd name="connsiteX13" fmla="*/ 2323954 w 2562512"/>
                <a:gd name="connsiteY13" fmla="*/ 1438654 h 2034557"/>
                <a:gd name="connsiteX14" fmla="*/ 16276 w 2562512"/>
                <a:gd name="connsiteY14" fmla="*/ 14593 h 2034557"/>
                <a:gd name="connsiteX15" fmla="*/ 191017 w 2562512"/>
                <a:gd name="connsiteY15" fmla="*/ 33780 h 2034557"/>
                <a:gd name="connsiteX16" fmla="*/ 1416387 w 2562512"/>
                <a:gd name="connsiteY16" fmla="*/ 788626 h 2034557"/>
                <a:gd name="connsiteX17" fmla="*/ 1614563 w 2562512"/>
                <a:gd name="connsiteY17" fmla="*/ 913532 h 2034557"/>
                <a:gd name="connsiteX18" fmla="*/ 2332453 w 2562512"/>
                <a:gd name="connsiteY18" fmla="*/ 1430284 h 2034557"/>
                <a:gd name="connsiteX19" fmla="*/ 2563208 w 2562512"/>
                <a:gd name="connsiteY19" fmla="*/ 1979744 h 2034557"/>
                <a:gd name="connsiteX20" fmla="*/ 2469464 w 2562512"/>
                <a:gd name="connsiteY20" fmla="*/ 2038720 h 2034557"/>
                <a:gd name="connsiteX21" fmla="*/ 2363100 w 2562512"/>
                <a:gd name="connsiteY21" fmla="*/ 2013868 h 2034557"/>
                <a:gd name="connsiteX22" fmla="*/ 2334384 w 2562512"/>
                <a:gd name="connsiteY22" fmla="*/ 2005112 h 2034557"/>
                <a:gd name="connsiteX23" fmla="*/ 1082874 w 2562512"/>
                <a:gd name="connsiteY23" fmla="*/ 1280912 h 2034557"/>
                <a:gd name="connsiteX24" fmla="*/ 805891 w 2562512"/>
                <a:gd name="connsiteY24" fmla="*/ 1099089 h 2034557"/>
                <a:gd name="connsiteX25" fmla="*/ 420741 w 2562512"/>
                <a:gd name="connsiteY25" fmla="*/ 834339 h 2034557"/>
                <a:gd name="connsiteX26" fmla="*/ 6619 w 2562512"/>
                <a:gd name="connsiteY26" fmla="*/ 92627 h 2034557"/>
                <a:gd name="connsiteX27" fmla="*/ 16276 w 2562512"/>
                <a:gd name="connsiteY27" fmla="*/ 14593 h 2034557"/>
                <a:gd name="connsiteX28" fmla="*/ 16276 w 2562512"/>
                <a:gd name="connsiteY28" fmla="*/ 14593 h 203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562512" h="2034557">
                  <a:moveTo>
                    <a:pt x="2323954" y="1438654"/>
                  </a:moveTo>
                  <a:cubicBezTo>
                    <a:pt x="2160031" y="1270868"/>
                    <a:pt x="1987093" y="1162058"/>
                    <a:pt x="1608253" y="923705"/>
                  </a:cubicBezTo>
                  <a:cubicBezTo>
                    <a:pt x="1547603" y="885590"/>
                    <a:pt x="1481931" y="844254"/>
                    <a:pt x="1410077" y="798799"/>
                  </a:cubicBezTo>
                  <a:cubicBezTo>
                    <a:pt x="676992" y="334971"/>
                    <a:pt x="265188" y="81295"/>
                    <a:pt x="186123" y="44725"/>
                  </a:cubicBezTo>
                  <a:cubicBezTo>
                    <a:pt x="141698" y="24250"/>
                    <a:pt x="101006" y="13048"/>
                    <a:pt x="70360" y="12146"/>
                  </a:cubicBezTo>
                  <a:cubicBezTo>
                    <a:pt x="107703" y="106921"/>
                    <a:pt x="167580" y="239038"/>
                    <a:pt x="235184" y="362786"/>
                  </a:cubicBezTo>
                  <a:cubicBezTo>
                    <a:pt x="279095" y="378882"/>
                    <a:pt x="334079" y="402446"/>
                    <a:pt x="335367" y="420217"/>
                  </a:cubicBezTo>
                  <a:cubicBezTo>
                    <a:pt x="342964" y="525035"/>
                    <a:pt x="400267" y="613500"/>
                    <a:pt x="402842" y="617363"/>
                  </a:cubicBezTo>
                  <a:cubicBezTo>
                    <a:pt x="419453" y="636550"/>
                    <a:pt x="435936" y="653289"/>
                    <a:pt x="452032" y="666810"/>
                  </a:cubicBezTo>
                  <a:cubicBezTo>
                    <a:pt x="545390" y="745488"/>
                    <a:pt x="706352" y="831635"/>
                    <a:pt x="1102962" y="1093423"/>
                  </a:cubicBezTo>
                  <a:cubicBezTo>
                    <a:pt x="1499572" y="1355212"/>
                    <a:pt x="2032162" y="1712805"/>
                    <a:pt x="2346746" y="1845437"/>
                  </a:cubicBezTo>
                  <a:cubicBezTo>
                    <a:pt x="2457230" y="1892052"/>
                    <a:pt x="2514147" y="1895915"/>
                    <a:pt x="2543506" y="1862435"/>
                  </a:cubicBezTo>
                  <a:cubicBezTo>
                    <a:pt x="2514147" y="1740104"/>
                    <a:pt x="2436499" y="1553903"/>
                    <a:pt x="2323954" y="1438654"/>
                  </a:cubicBezTo>
                  <a:lnTo>
                    <a:pt x="2323954" y="1438654"/>
                  </a:lnTo>
                  <a:close/>
                  <a:moveTo>
                    <a:pt x="16276" y="14593"/>
                  </a:moveTo>
                  <a:cubicBezTo>
                    <a:pt x="50143" y="-15024"/>
                    <a:pt x="128821" y="5064"/>
                    <a:pt x="191017" y="33780"/>
                  </a:cubicBezTo>
                  <a:cubicBezTo>
                    <a:pt x="270596" y="70479"/>
                    <a:pt x="682916" y="324412"/>
                    <a:pt x="1416387" y="788626"/>
                  </a:cubicBezTo>
                  <a:cubicBezTo>
                    <a:pt x="1488111" y="834082"/>
                    <a:pt x="1553913" y="875417"/>
                    <a:pt x="1614563" y="913532"/>
                  </a:cubicBezTo>
                  <a:cubicBezTo>
                    <a:pt x="1994304" y="1152400"/>
                    <a:pt x="2167628" y="1261339"/>
                    <a:pt x="2332453" y="1430284"/>
                  </a:cubicBezTo>
                  <a:cubicBezTo>
                    <a:pt x="2491998" y="1593693"/>
                    <a:pt x="2591408" y="1910209"/>
                    <a:pt x="2563208" y="1979744"/>
                  </a:cubicBezTo>
                  <a:cubicBezTo>
                    <a:pt x="2543764" y="2027904"/>
                    <a:pt x="2510670" y="2041296"/>
                    <a:pt x="2469464" y="2038720"/>
                  </a:cubicBezTo>
                  <a:cubicBezTo>
                    <a:pt x="2437915" y="2036789"/>
                    <a:pt x="2401731" y="2025714"/>
                    <a:pt x="2363100" y="2013868"/>
                  </a:cubicBezTo>
                  <a:cubicBezTo>
                    <a:pt x="2353700" y="2011035"/>
                    <a:pt x="2344171" y="2008073"/>
                    <a:pt x="2334384" y="2005112"/>
                  </a:cubicBezTo>
                  <a:cubicBezTo>
                    <a:pt x="2127709" y="1943946"/>
                    <a:pt x="1531120" y="1576824"/>
                    <a:pt x="1082874" y="1280912"/>
                  </a:cubicBezTo>
                  <a:cubicBezTo>
                    <a:pt x="974836" y="1209574"/>
                    <a:pt x="883410" y="1149825"/>
                    <a:pt x="805891" y="1099089"/>
                  </a:cubicBezTo>
                  <a:cubicBezTo>
                    <a:pt x="601534" y="965427"/>
                    <a:pt x="488989" y="891899"/>
                    <a:pt x="420741" y="834339"/>
                  </a:cubicBezTo>
                  <a:cubicBezTo>
                    <a:pt x="261325" y="699904"/>
                    <a:pt x="55551" y="247794"/>
                    <a:pt x="6619" y="92627"/>
                  </a:cubicBezTo>
                  <a:cubicBezTo>
                    <a:pt x="-4713" y="56572"/>
                    <a:pt x="-1494" y="30174"/>
                    <a:pt x="16276" y="14593"/>
                  </a:cubicBezTo>
                  <a:lnTo>
                    <a:pt x="16276" y="14593"/>
                  </a:lnTo>
                  <a:close/>
                </a:path>
              </a:pathLst>
            </a:custGeom>
            <a:solidFill>
              <a:srgbClr val="0A3A6A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1DF68499-EA8E-4962-B053-E0D27BE46EB3}"/>
                </a:ext>
              </a:extLst>
            </p:cNvPr>
            <p:cNvSpPr/>
            <p:nvPr/>
          </p:nvSpPr>
          <p:spPr>
            <a:xfrm rot="180797">
              <a:off x="9843948" y="5952759"/>
              <a:ext cx="64385" cy="77262"/>
            </a:xfrm>
            <a:custGeom>
              <a:avLst/>
              <a:gdLst>
                <a:gd name="connsiteX0" fmla="*/ 69 w 64384"/>
                <a:gd name="connsiteY0" fmla="*/ 56368 h 77261"/>
                <a:gd name="connsiteX1" fmla="*/ 30716 w 64384"/>
                <a:gd name="connsiteY1" fmla="*/ 76456 h 77261"/>
                <a:gd name="connsiteX2" fmla="*/ 65741 w 64384"/>
                <a:gd name="connsiteY2" fmla="*/ 23661 h 77261"/>
                <a:gd name="connsiteX3" fmla="*/ 35094 w 64384"/>
                <a:gd name="connsiteY3" fmla="*/ 3573 h 77261"/>
                <a:gd name="connsiteX4" fmla="*/ 69 w 64384"/>
                <a:gd name="connsiteY4" fmla="*/ 56368 h 77261"/>
                <a:gd name="connsiteX5" fmla="*/ 69 w 64384"/>
                <a:gd name="connsiteY5" fmla="*/ 56368 h 7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84" h="77261">
                  <a:moveTo>
                    <a:pt x="69" y="56368"/>
                  </a:moveTo>
                  <a:cubicBezTo>
                    <a:pt x="-1090" y="76585"/>
                    <a:pt x="12559" y="85599"/>
                    <a:pt x="30716" y="76456"/>
                  </a:cubicBezTo>
                  <a:cubicBezTo>
                    <a:pt x="48872" y="67443"/>
                    <a:pt x="64582" y="43749"/>
                    <a:pt x="65741" y="23661"/>
                  </a:cubicBezTo>
                  <a:cubicBezTo>
                    <a:pt x="66900" y="3444"/>
                    <a:pt x="53251" y="-5570"/>
                    <a:pt x="35094" y="3573"/>
                  </a:cubicBezTo>
                  <a:cubicBezTo>
                    <a:pt x="16937" y="12458"/>
                    <a:pt x="1356" y="36151"/>
                    <a:pt x="69" y="56368"/>
                  </a:cubicBezTo>
                  <a:lnTo>
                    <a:pt x="69" y="56368"/>
                  </a:lnTo>
                  <a:close/>
                </a:path>
              </a:pathLst>
            </a:custGeom>
            <a:solidFill>
              <a:srgbClr val="FFB43B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1AAAD3F4-24CE-430E-9D46-9DF7850C9B04}"/>
                </a:ext>
              </a:extLst>
            </p:cNvPr>
            <p:cNvSpPr/>
            <p:nvPr/>
          </p:nvSpPr>
          <p:spPr>
            <a:xfrm rot="180797">
              <a:off x="7785112" y="4630995"/>
              <a:ext cx="296170" cy="231785"/>
            </a:xfrm>
            <a:custGeom>
              <a:avLst/>
              <a:gdLst>
                <a:gd name="connsiteX0" fmla="*/ 299165 w 296169"/>
                <a:gd name="connsiteY0" fmla="*/ 235106 h 231785"/>
                <a:gd name="connsiteX1" fmla="*/ 299165 w 296169"/>
                <a:gd name="connsiteY1" fmla="*/ 235106 h 231785"/>
                <a:gd name="connsiteX2" fmla="*/ 295302 w 296169"/>
                <a:gd name="connsiteY2" fmla="*/ 218624 h 231785"/>
                <a:gd name="connsiteX3" fmla="*/ 107685 w 296169"/>
                <a:gd name="connsiteY3" fmla="*/ 91914 h 231785"/>
                <a:gd name="connsiteX4" fmla="*/ 21409 w 296169"/>
                <a:gd name="connsiteY4" fmla="*/ 4480 h 231785"/>
                <a:gd name="connsiteX5" fmla="*/ 5056 w 296169"/>
                <a:gd name="connsiteY5" fmla="*/ 2291 h 231785"/>
                <a:gd name="connsiteX6" fmla="*/ 5056 w 296169"/>
                <a:gd name="connsiteY6" fmla="*/ 2291 h 231785"/>
                <a:gd name="connsiteX7" fmla="*/ 2609 w 296169"/>
                <a:gd name="connsiteY7" fmla="*/ 19546 h 231785"/>
                <a:gd name="connsiteX8" fmla="*/ 92103 w 296169"/>
                <a:gd name="connsiteY8" fmla="*/ 110200 h 231785"/>
                <a:gd name="connsiteX9" fmla="*/ 282682 w 296169"/>
                <a:gd name="connsiteY9" fmla="*/ 239098 h 231785"/>
                <a:gd name="connsiteX10" fmla="*/ 299165 w 296169"/>
                <a:gd name="connsiteY10" fmla="*/ 235106 h 231785"/>
                <a:gd name="connsiteX11" fmla="*/ 299165 w 296169"/>
                <a:gd name="connsiteY11" fmla="*/ 235106 h 231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6169" h="231785">
                  <a:moveTo>
                    <a:pt x="299165" y="235106"/>
                  </a:moveTo>
                  <a:lnTo>
                    <a:pt x="299165" y="235106"/>
                  </a:lnTo>
                  <a:cubicBezTo>
                    <a:pt x="302642" y="229441"/>
                    <a:pt x="300968" y="222101"/>
                    <a:pt x="295302" y="218624"/>
                  </a:cubicBezTo>
                  <a:cubicBezTo>
                    <a:pt x="261436" y="197763"/>
                    <a:pt x="152239" y="129773"/>
                    <a:pt x="107685" y="91914"/>
                  </a:cubicBezTo>
                  <a:cubicBezTo>
                    <a:pt x="63517" y="54571"/>
                    <a:pt x="33900" y="20190"/>
                    <a:pt x="21409" y="4480"/>
                  </a:cubicBezTo>
                  <a:cubicBezTo>
                    <a:pt x="17417" y="-542"/>
                    <a:pt x="10206" y="-1443"/>
                    <a:pt x="5056" y="2291"/>
                  </a:cubicBezTo>
                  <a:lnTo>
                    <a:pt x="5056" y="2291"/>
                  </a:lnTo>
                  <a:cubicBezTo>
                    <a:pt x="-610" y="6283"/>
                    <a:pt x="-1641" y="14138"/>
                    <a:pt x="2609" y="19546"/>
                  </a:cubicBezTo>
                  <a:cubicBezTo>
                    <a:pt x="15872" y="36157"/>
                    <a:pt x="46133" y="71312"/>
                    <a:pt x="92103" y="110200"/>
                  </a:cubicBezTo>
                  <a:cubicBezTo>
                    <a:pt x="138589" y="149603"/>
                    <a:pt x="248430" y="217980"/>
                    <a:pt x="282682" y="239098"/>
                  </a:cubicBezTo>
                  <a:cubicBezTo>
                    <a:pt x="288219" y="242575"/>
                    <a:pt x="295688" y="240772"/>
                    <a:pt x="299165" y="235106"/>
                  </a:cubicBezTo>
                  <a:lnTo>
                    <a:pt x="299165" y="235106"/>
                  </a:lnTo>
                  <a:close/>
                </a:path>
              </a:pathLst>
            </a:custGeom>
            <a:solidFill>
              <a:srgbClr val="F4F6F6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2C232DA6-1FC6-4C0A-828A-64FCAC55AE82}"/>
                </a:ext>
              </a:extLst>
            </p:cNvPr>
            <p:cNvSpPr/>
            <p:nvPr/>
          </p:nvSpPr>
          <p:spPr>
            <a:xfrm rot="180797">
              <a:off x="7740771" y="4546093"/>
              <a:ext cx="38631" cy="38631"/>
            </a:xfrm>
            <a:custGeom>
              <a:avLst/>
              <a:gdLst>
                <a:gd name="connsiteX0" fmla="*/ 36935 w 38630"/>
                <a:gd name="connsiteY0" fmla="*/ 48997 h 38630"/>
                <a:gd name="connsiteX1" fmla="*/ 36935 w 38630"/>
                <a:gd name="connsiteY1" fmla="*/ 48997 h 38630"/>
                <a:gd name="connsiteX2" fmla="*/ 39639 w 38630"/>
                <a:gd name="connsiteY2" fmla="*/ 32644 h 38630"/>
                <a:gd name="connsiteX3" fmla="*/ 22513 w 38630"/>
                <a:gd name="connsiteY3" fmla="*/ 5988 h 38630"/>
                <a:gd name="connsiteX4" fmla="*/ 6545 w 38630"/>
                <a:gd name="connsiteY4" fmla="*/ 1352 h 38630"/>
                <a:gd name="connsiteX5" fmla="*/ 6545 w 38630"/>
                <a:gd name="connsiteY5" fmla="*/ 1352 h 38630"/>
                <a:gd name="connsiteX6" fmla="*/ 1652 w 38630"/>
                <a:gd name="connsiteY6" fmla="*/ 18093 h 38630"/>
                <a:gd name="connsiteX7" fmla="*/ 19808 w 38630"/>
                <a:gd name="connsiteY7" fmla="*/ 46422 h 38630"/>
                <a:gd name="connsiteX8" fmla="*/ 36935 w 38630"/>
                <a:gd name="connsiteY8" fmla="*/ 48997 h 38630"/>
                <a:gd name="connsiteX9" fmla="*/ 36935 w 38630"/>
                <a:gd name="connsiteY9" fmla="*/ 48997 h 38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630" h="38630">
                  <a:moveTo>
                    <a:pt x="36935" y="48997"/>
                  </a:moveTo>
                  <a:lnTo>
                    <a:pt x="36935" y="48997"/>
                  </a:lnTo>
                  <a:cubicBezTo>
                    <a:pt x="42086" y="45134"/>
                    <a:pt x="43374" y="37923"/>
                    <a:pt x="39639" y="32644"/>
                  </a:cubicBezTo>
                  <a:cubicBezTo>
                    <a:pt x="34875" y="25947"/>
                    <a:pt x="28436" y="16161"/>
                    <a:pt x="22513" y="5988"/>
                  </a:cubicBezTo>
                  <a:cubicBezTo>
                    <a:pt x="19294" y="451"/>
                    <a:pt x="12340" y="-1609"/>
                    <a:pt x="6545" y="1352"/>
                  </a:cubicBezTo>
                  <a:lnTo>
                    <a:pt x="6545" y="1352"/>
                  </a:lnTo>
                  <a:cubicBezTo>
                    <a:pt x="365" y="4443"/>
                    <a:pt x="-1825" y="12040"/>
                    <a:pt x="1652" y="18093"/>
                  </a:cubicBezTo>
                  <a:cubicBezTo>
                    <a:pt x="7962" y="29038"/>
                    <a:pt x="14787" y="39211"/>
                    <a:pt x="19808" y="46422"/>
                  </a:cubicBezTo>
                  <a:cubicBezTo>
                    <a:pt x="23672" y="51830"/>
                    <a:pt x="31398" y="53118"/>
                    <a:pt x="36935" y="48997"/>
                  </a:cubicBezTo>
                  <a:lnTo>
                    <a:pt x="36935" y="48997"/>
                  </a:lnTo>
                  <a:close/>
                </a:path>
              </a:pathLst>
            </a:custGeom>
            <a:solidFill>
              <a:srgbClr val="F4F6F6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3C5D3F2A-0005-4DEC-B33D-4D423E2A302E}"/>
                </a:ext>
              </a:extLst>
            </p:cNvPr>
            <p:cNvSpPr/>
            <p:nvPr/>
          </p:nvSpPr>
          <p:spPr>
            <a:xfrm rot="180797">
              <a:off x="6729921" y="4990833"/>
              <a:ext cx="2266343" cy="553709"/>
            </a:xfrm>
            <a:custGeom>
              <a:avLst/>
              <a:gdLst>
                <a:gd name="connsiteX0" fmla="*/ 2273595 w 2266342"/>
                <a:gd name="connsiteY0" fmla="*/ 382358 h 553708"/>
                <a:gd name="connsiteX1" fmla="*/ 1764183 w 2266342"/>
                <a:gd name="connsiteY1" fmla="*/ 15622 h 553708"/>
                <a:gd name="connsiteX2" fmla="*/ 1676878 w 2266342"/>
                <a:gd name="connsiteY2" fmla="*/ 5965 h 553708"/>
                <a:gd name="connsiteX3" fmla="*/ 960018 w 2266342"/>
                <a:gd name="connsiteY3" fmla="*/ 230797 h 553708"/>
                <a:gd name="connsiteX4" fmla="*/ 20902 w 2266342"/>
                <a:gd name="connsiteY4" fmla="*/ 426140 h 553708"/>
                <a:gd name="connsiteX5" fmla="*/ 10085 w 2266342"/>
                <a:gd name="connsiteY5" fmla="*/ 471080 h 553708"/>
                <a:gd name="connsiteX6" fmla="*/ 74985 w 2266342"/>
                <a:gd name="connsiteY6" fmla="*/ 520013 h 553708"/>
                <a:gd name="connsiteX7" fmla="*/ 205557 w 2266342"/>
                <a:gd name="connsiteY7" fmla="*/ 561476 h 553708"/>
                <a:gd name="connsiteX8" fmla="*/ 2029062 w 2266342"/>
                <a:gd name="connsiteY8" fmla="*/ 505977 h 553708"/>
                <a:gd name="connsiteX9" fmla="*/ 2190668 w 2266342"/>
                <a:gd name="connsiteY9" fmla="*/ 471467 h 553708"/>
                <a:gd name="connsiteX10" fmla="*/ 2273595 w 2266342"/>
                <a:gd name="connsiteY10" fmla="*/ 382358 h 553708"/>
                <a:gd name="connsiteX11" fmla="*/ 2273595 w 2266342"/>
                <a:gd name="connsiteY11" fmla="*/ 382358 h 55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66342" h="553708">
                  <a:moveTo>
                    <a:pt x="2273595" y="382358"/>
                  </a:moveTo>
                  <a:cubicBezTo>
                    <a:pt x="2264582" y="334327"/>
                    <a:pt x="1892051" y="97263"/>
                    <a:pt x="1764183" y="15622"/>
                  </a:cubicBezTo>
                  <a:cubicBezTo>
                    <a:pt x="1738172" y="-989"/>
                    <a:pt x="1705851" y="-4594"/>
                    <a:pt x="1676878" y="5965"/>
                  </a:cubicBezTo>
                  <a:lnTo>
                    <a:pt x="960018" y="230797"/>
                  </a:lnTo>
                  <a:lnTo>
                    <a:pt x="20902" y="426140"/>
                  </a:lnTo>
                  <a:cubicBezTo>
                    <a:pt x="-860" y="430003"/>
                    <a:pt x="-7556" y="457817"/>
                    <a:pt x="10085" y="471080"/>
                  </a:cubicBezTo>
                  <a:lnTo>
                    <a:pt x="74985" y="520013"/>
                  </a:lnTo>
                  <a:cubicBezTo>
                    <a:pt x="112457" y="548213"/>
                    <a:pt x="158557" y="562893"/>
                    <a:pt x="205557" y="561476"/>
                  </a:cubicBezTo>
                  <a:lnTo>
                    <a:pt x="2029062" y="505977"/>
                  </a:lnTo>
                  <a:cubicBezTo>
                    <a:pt x="2084562" y="504303"/>
                    <a:pt x="2139675" y="493357"/>
                    <a:pt x="2190668" y="471467"/>
                  </a:cubicBezTo>
                  <a:cubicBezTo>
                    <a:pt x="2233548" y="452924"/>
                    <a:pt x="2282738" y="431162"/>
                    <a:pt x="2273595" y="382358"/>
                  </a:cubicBezTo>
                  <a:lnTo>
                    <a:pt x="2273595" y="382358"/>
                  </a:lnTo>
                  <a:close/>
                </a:path>
              </a:pathLst>
            </a:custGeom>
            <a:solidFill>
              <a:srgbClr val="F4F6F6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7257762C-6157-40DE-8D4E-5EEBBFF69E63}"/>
                </a:ext>
              </a:extLst>
            </p:cNvPr>
            <p:cNvSpPr/>
            <p:nvPr/>
          </p:nvSpPr>
          <p:spPr>
            <a:xfrm rot="180797">
              <a:off x="6781598" y="5058930"/>
              <a:ext cx="2150450" cy="489324"/>
            </a:xfrm>
            <a:custGeom>
              <a:avLst/>
              <a:gdLst>
                <a:gd name="connsiteX0" fmla="*/ 2159500 w 2150450"/>
                <a:gd name="connsiteY0" fmla="*/ 330335 h 489324"/>
                <a:gd name="connsiteX1" fmla="*/ 1719495 w 2150450"/>
                <a:gd name="connsiteY1" fmla="*/ 15623 h 489324"/>
                <a:gd name="connsiteX2" fmla="*/ 1632189 w 2150450"/>
                <a:gd name="connsiteY2" fmla="*/ 5965 h 489324"/>
                <a:gd name="connsiteX3" fmla="*/ 913012 w 2150450"/>
                <a:gd name="connsiteY3" fmla="*/ 212769 h 489324"/>
                <a:gd name="connsiteX4" fmla="*/ 15488 w 2150450"/>
                <a:gd name="connsiteY4" fmla="*/ 381714 h 489324"/>
                <a:gd name="connsiteX5" fmla="*/ 14072 w 2150450"/>
                <a:gd name="connsiteY5" fmla="*/ 406567 h 489324"/>
                <a:gd name="connsiteX6" fmla="*/ 69829 w 2150450"/>
                <a:gd name="connsiteY6" fmla="*/ 449189 h 489324"/>
                <a:gd name="connsiteX7" fmla="*/ 200401 w 2150450"/>
                <a:gd name="connsiteY7" fmla="*/ 490653 h 489324"/>
                <a:gd name="connsiteX8" fmla="*/ 1944198 w 2150450"/>
                <a:gd name="connsiteY8" fmla="*/ 438244 h 489324"/>
                <a:gd name="connsiteX9" fmla="*/ 2076701 w 2150450"/>
                <a:gd name="connsiteY9" fmla="*/ 419186 h 489324"/>
                <a:gd name="connsiteX10" fmla="*/ 2159500 w 2150450"/>
                <a:gd name="connsiteY10" fmla="*/ 330335 h 489324"/>
                <a:gd name="connsiteX11" fmla="*/ 2159500 w 2150450"/>
                <a:gd name="connsiteY11" fmla="*/ 330335 h 489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0450" h="489324">
                  <a:moveTo>
                    <a:pt x="2159500" y="330335"/>
                  </a:moveTo>
                  <a:cubicBezTo>
                    <a:pt x="2150486" y="282304"/>
                    <a:pt x="1847492" y="97391"/>
                    <a:pt x="1719495" y="15623"/>
                  </a:cubicBezTo>
                  <a:cubicBezTo>
                    <a:pt x="1693484" y="-989"/>
                    <a:pt x="1661162" y="-4594"/>
                    <a:pt x="1632189" y="5965"/>
                  </a:cubicBezTo>
                  <a:lnTo>
                    <a:pt x="913012" y="212769"/>
                  </a:lnTo>
                  <a:lnTo>
                    <a:pt x="15488" y="381714"/>
                  </a:lnTo>
                  <a:cubicBezTo>
                    <a:pt x="-6274" y="385577"/>
                    <a:pt x="-3569" y="393303"/>
                    <a:pt x="14072" y="406567"/>
                  </a:cubicBezTo>
                  <a:lnTo>
                    <a:pt x="69829" y="449189"/>
                  </a:lnTo>
                  <a:cubicBezTo>
                    <a:pt x="107301" y="477390"/>
                    <a:pt x="153401" y="492070"/>
                    <a:pt x="200401" y="490653"/>
                  </a:cubicBezTo>
                  <a:lnTo>
                    <a:pt x="1944198" y="438244"/>
                  </a:lnTo>
                  <a:cubicBezTo>
                    <a:pt x="1999697" y="436570"/>
                    <a:pt x="2025580" y="441077"/>
                    <a:pt x="2076701" y="419186"/>
                  </a:cubicBezTo>
                  <a:cubicBezTo>
                    <a:pt x="2119453" y="401030"/>
                    <a:pt x="2168643" y="379268"/>
                    <a:pt x="2159500" y="330335"/>
                  </a:cubicBezTo>
                  <a:lnTo>
                    <a:pt x="2159500" y="330335"/>
                  </a:lnTo>
                  <a:close/>
                </a:path>
              </a:pathLst>
            </a:custGeom>
            <a:solidFill>
              <a:srgbClr val="10B5C6"/>
            </a:solidFill>
            <a:ln w="12336" cap="flat">
              <a:solidFill>
                <a:srgbClr val="10B5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A71CEDDF-B95F-445B-8805-FE5CC59CF13E}"/>
                </a:ext>
              </a:extLst>
            </p:cNvPr>
            <p:cNvSpPr/>
            <p:nvPr/>
          </p:nvSpPr>
          <p:spPr>
            <a:xfrm rot="180797">
              <a:off x="6723883" y="4984766"/>
              <a:ext cx="2279220" cy="566586"/>
            </a:xfrm>
            <a:custGeom>
              <a:avLst/>
              <a:gdLst>
                <a:gd name="connsiteX0" fmla="*/ 2034823 w 2279219"/>
                <a:gd name="connsiteY0" fmla="*/ 506014 h 566585"/>
                <a:gd name="connsiteX1" fmla="*/ 2194240 w 2279219"/>
                <a:gd name="connsiteY1" fmla="*/ 472018 h 566585"/>
                <a:gd name="connsiteX2" fmla="*/ 2273562 w 2279219"/>
                <a:gd name="connsiteY2" fmla="*/ 389606 h 566585"/>
                <a:gd name="connsiteX3" fmla="*/ 1775095 w 2279219"/>
                <a:gd name="connsiteY3" fmla="*/ 32013 h 566585"/>
                <a:gd name="connsiteX4" fmla="*/ 1766854 w 2279219"/>
                <a:gd name="connsiteY4" fmla="*/ 26734 h 566585"/>
                <a:gd name="connsiteX5" fmla="*/ 1684570 w 2279219"/>
                <a:gd name="connsiteY5" fmla="*/ 17720 h 566585"/>
                <a:gd name="connsiteX6" fmla="*/ 967196 w 2279219"/>
                <a:gd name="connsiteY6" fmla="*/ 242680 h 566585"/>
                <a:gd name="connsiteX7" fmla="*/ 213508 w 2279219"/>
                <a:gd name="connsiteY7" fmla="*/ 399521 h 566585"/>
                <a:gd name="connsiteX8" fmla="*/ 352064 w 2279219"/>
                <a:gd name="connsiteY8" fmla="*/ 505370 h 566585"/>
                <a:gd name="connsiteX9" fmla="*/ 639477 w 2279219"/>
                <a:gd name="connsiteY9" fmla="*/ 548250 h 566585"/>
                <a:gd name="connsiteX10" fmla="*/ 638189 w 2279219"/>
                <a:gd name="connsiteY10" fmla="*/ 548379 h 566585"/>
                <a:gd name="connsiteX11" fmla="*/ 2034823 w 2279219"/>
                <a:gd name="connsiteY11" fmla="*/ 506014 h 566585"/>
                <a:gd name="connsiteX12" fmla="*/ 2034823 w 2279219"/>
                <a:gd name="connsiteY12" fmla="*/ 506014 h 566585"/>
                <a:gd name="connsiteX13" fmla="*/ 909 w 2279219"/>
                <a:gd name="connsiteY13" fmla="*/ 449741 h 566585"/>
                <a:gd name="connsiteX14" fmla="*/ 25633 w 2279219"/>
                <a:gd name="connsiteY14" fmla="*/ 426305 h 566585"/>
                <a:gd name="connsiteX15" fmla="*/ 55765 w 2279219"/>
                <a:gd name="connsiteY15" fmla="*/ 419996 h 566585"/>
                <a:gd name="connsiteX16" fmla="*/ 55765 w 2279219"/>
                <a:gd name="connsiteY16" fmla="*/ 419996 h 566585"/>
                <a:gd name="connsiteX17" fmla="*/ 964234 w 2279219"/>
                <a:gd name="connsiteY17" fmla="*/ 230962 h 566585"/>
                <a:gd name="connsiteX18" fmla="*/ 1680836 w 2279219"/>
                <a:gd name="connsiteY18" fmla="*/ 6259 h 566585"/>
                <a:gd name="connsiteX19" fmla="*/ 1773421 w 2279219"/>
                <a:gd name="connsiteY19" fmla="*/ 16561 h 566585"/>
                <a:gd name="connsiteX20" fmla="*/ 1781663 w 2279219"/>
                <a:gd name="connsiteY20" fmla="*/ 21840 h 566585"/>
                <a:gd name="connsiteX21" fmla="*/ 2285537 w 2279219"/>
                <a:gd name="connsiteY21" fmla="*/ 387288 h 566585"/>
                <a:gd name="connsiteX22" fmla="*/ 2199133 w 2279219"/>
                <a:gd name="connsiteY22" fmla="*/ 482964 h 566585"/>
                <a:gd name="connsiteX23" fmla="*/ 2035338 w 2279219"/>
                <a:gd name="connsiteY23" fmla="*/ 517861 h 566585"/>
                <a:gd name="connsiteX24" fmla="*/ 467055 w 2279219"/>
                <a:gd name="connsiteY24" fmla="*/ 565505 h 566585"/>
                <a:gd name="connsiteX25" fmla="*/ 467055 w 2279219"/>
                <a:gd name="connsiteY25" fmla="*/ 565505 h 566585"/>
                <a:gd name="connsiteX26" fmla="*/ 211834 w 2279219"/>
                <a:gd name="connsiteY26" fmla="*/ 573231 h 566585"/>
                <a:gd name="connsiteX27" fmla="*/ 192776 w 2279219"/>
                <a:gd name="connsiteY27" fmla="*/ 572974 h 566585"/>
                <a:gd name="connsiteX28" fmla="*/ 77399 w 2279219"/>
                <a:gd name="connsiteY28" fmla="*/ 530609 h 566585"/>
                <a:gd name="connsiteX29" fmla="*/ 12499 w 2279219"/>
                <a:gd name="connsiteY29" fmla="*/ 481676 h 566585"/>
                <a:gd name="connsiteX30" fmla="*/ 909 w 2279219"/>
                <a:gd name="connsiteY30" fmla="*/ 449741 h 566585"/>
                <a:gd name="connsiteX31" fmla="*/ 909 w 2279219"/>
                <a:gd name="connsiteY31" fmla="*/ 449741 h 566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79219" h="566585">
                  <a:moveTo>
                    <a:pt x="2034823" y="506014"/>
                  </a:moveTo>
                  <a:cubicBezTo>
                    <a:pt x="2092126" y="504211"/>
                    <a:pt x="2145823" y="492879"/>
                    <a:pt x="2194240" y="472018"/>
                  </a:cubicBezTo>
                  <a:cubicBezTo>
                    <a:pt x="2243945" y="450643"/>
                    <a:pt x="2281417" y="431070"/>
                    <a:pt x="2273562" y="389606"/>
                  </a:cubicBezTo>
                  <a:cubicBezTo>
                    <a:pt x="2265192" y="345181"/>
                    <a:pt x="1896267" y="109404"/>
                    <a:pt x="1775095" y="32013"/>
                  </a:cubicBezTo>
                  <a:lnTo>
                    <a:pt x="1766854" y="26734"/>
                  </a:lnTo>
                  <a:cubicBezTo>
                    <a:pt x="1742259" y="11024"/>
                    <a:pt x="1712385" y="7676"/>
                    <a:pt x="1684570" y="17720"/>
                  </a:cubicBezTo>
                  <a:lnTo>
                    <a:pt x="967196" y="242680"/>
                  </a:lnTo>
                  <a:lnTo>
                    <a:pt x="213508" y="399521"/>
                  </a:lnTo>
                  <a:cubicBezTo>
                    <a:pt x="234626" y="416905"/>
                    <a:pt x="308411" y="477040"/>
                    <a:pt x="352064" y="505370"/>
                  </a:cubicBezTo>
                  <a:cubicBezTo>
                    <a:pt x="391725" y="531124"/>
                    <a:pt x="557193" y="544644"/>
                    <a:pt x="639477" y="548250"/>
                  </a:cubicBezTo>
                  <a:lnTo>
                    <a:pt x="638189" y="548379"/>
                  </a:lnTo>
                  <a:lnTo>
                    <a:pt x="2034823" y="506014"/>
                  </a:lnTo>
                  <a:lnTo>
                    <a:pt x="2034823" y="506014"/>
                  </a:lnTo>
                  <a:close/>
                  <a:moveTo>
                    <a:pt x="909" y="449741"/>
                  </a:moveTo>
                  <a:cubicBezTo>
                    <a:pt x="3871" y="437508"/>
                    <a:pt x="13400" y="428494"/>
                    <a:pt x="25633" y="426305"/>
                  </a:cubicBezTo>
                  <a:lnTo>
                    <a:pt x="55765" y="419996"/>
                  </a:lnTo>
                  <a:lnTo>
                    <a:pt x="55765" y="419996"/>
                  </a:lnTo>
                  <a:lnTo>
                    <a:pt x="964234" y="230962"/>
                  </a:lnTo>
                  <a:lnTo>
                    <a:pt x="1680836" y="6259"/>
                  </a:lnTo>
                  <a:cubicBezTo>
                    <a:pt x="1711483" y="-4815"/>
                    <a:pt x="1746122" y="-1081"/>
                    <a:pt x="1773421" y="16561"/>
                  </a:cubicBezTo>
                  <a:lnTo>
                    <a:pt x="1781663" y="21840"/>
                  </a:lnTo>
                  <a:cubicBezTo>
                    <a:pt x="2011902" y="168895"/>
                    <a:pt x="2277296" y="343378"/>
                    <a:pt x="2285537" y="387288"/>
                  </a:cubicBezTo>
                  <a:cubicBezTo>
                    <a:pt x="2295710" y="441500"/>
                    <a:pt x="2239953" y="465451"/>
                    <a:pt x="2199133" y="482964"/>
                  </a:cubicBezTo>
                  <a:cubicBezTo>
                    <a:pt x="2149299" y="504339"/>
                    <a:pt x="2094186" y="516186"/>
                    <a:pt x="2035338" y="517861"/>
                  </a:cubicBezTo>
                  <a:lnTo>
                    <a:pt x="467055" y="565505"/>
                  </a:lnTo>
                  <a:lnTo>
                    <a:pt x="467055" y="565505"/>
                  </a:lnTo>
                  <a:lnTo>
                    <a:pt x="211834" y="573231"/>
                  </a:lnTo>
                  <a:cubicBezTo>
                    <a:pt x="205524" y="573489"/>
                    <a:pt x="199085" y="573360"/>
                    <a:pt x="192776" y="572974"/>
                  </a:cubicBezTo>
                  <a:cubicBezTo>
                    <a:pt x="151183" y="570527"/>
                    <a:pt x="110750" y="555718"/>
                    <a:pt x="77399" y="530609"/>
                  </a:cubicBezTo>
                  <a:lnTo>
                    <a:pt x="12499" y="481676"/>
                  </a:lnTo>
                  <a:cubicBezTo>
                    <a:pt x="2326" y="474207"/>
                    <a:pt x="-2052" y="461974"/>
                    <a:pt x="909" y="449741"/>
                  </a:cubicBezTo>
                  <a:lnTo>
                    <a:pt x="909" y="449741"/>
                  </a:lnTo>
                  <a:close/>
                </a:path>
              </a:pathLst>
            </a:custGeom>
            <a:solidFill>
              <a:srgbClr val="0A3A6A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BC6780D0-36FB-4894-BAB8-5BE802034BBC}"/>
                </a:ext>
              </a:extLst>
            </p:cNvPr>
            <p:cNvSpPr/>
            <p:nvPr/>
          </p:nvSpPr>
          <p:spPr>
            <a:xfrm rot="180797">
              <a:off x="7007914" y="4097122"/>
              <a:ext cx="759740" cy="218908"/>
            </a:xfrm>
            <a:custGeom>
              <a:avLst/>
              <a:gdLst>
                <a:gd name="connsiteX0" fmla="*/ 747578 w 759739"/>
                <a:gd name="connsiteY0" fmla="*/ 227703 h 218908"/>
                <a:gd name="connsiteX1" fmla="*/ 768310 w 759739"/>
                <a:gd name="connsiteY1" fmla="*/ 195253 h 218908"/>
                <a:gd name="connsiteX2" fmla="*/ 564082 w 759739"/>
                <a:gd name="connsiteY2" fmla="*/ 3386 h 218908"/>
                <a:gd name="connsiteX3" fmla="*/ 473557 w 759739"/>
                <a:gd name="connsiteY3" fmla="*/ 10726 h 218908"/>
                <a:gd name="connsiteX4" fmla="*/ 12305 w 759739"/>
                <a:gd name="connsiteY4" fmla="*/ 114128 h 218908"/>
                <a:gd name="connsiteX5" fmla="*/ 6510 w 759739"/>
                <a:gd name="connsiteY5" fmla="*/ 142200 h 218908"/>
                <a:gd name="connsiteX6" fmla="*/ 55442 w 759739"/>
                <a:gd name="connsiteY6" fmla="*/ 177740 h 218908"/>
                <a:gd name="connsiteX7" fmla="*/ 129099 w 759739"/>
                <a:gd name="connsiteY7" fmla="*/ 203236 h 218908"/>
                <a:gd name="connsiteX8" fmla="*/ 747578 w 759739"/>
                <a:gd name="connsiteY8" fmla="*/ 227703 h 218908"/>
                <a:gd name="connsiteX9" fmla="*/ 747578 w 759739"/>
                <a:gd name="connsiteY9" fmla="*/ 227703 h 218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9739" h="218908">
                  <a:moveTo>
                    <a:pt x="747578" y="227703"/>
                  </a:moveTo>
                  <a:cubicBezTo>
                    <a:pt x="765091" y="229248"/>
                    <a:pt x="777066" y="210448"/>
                    <a:pt x="768310" y="195253"/>
                  </a:cubicBezTo>
                  <a:cubicBezTo>
                    <a:pt x="728391" y="126361"/>
                    <a:pt x="576701" y="11885"/>
                    <a:pt x="564082" y="3386"/>
                  </a:cubicBezTo>
                  <a:cubicBezTo>
                    <a:pt x="548243" y="-7301"/>
                    <a:pt x="473557" y="10726"/>
                    <a:pt x="473557" y="10726"/>
                  </a:cubicBezTo>
                  <a:lnTo>
                    <a:pt x="12305" y="114128"/>
                  </a:lnTo>
                  <a:cubicBezTo>
                    <a:pt x="-959" y="117090"/>
                    <a:pt x="-4436" y="134216"/>
                    <a:pt x="6510" y="142200"/>
                  </a:cubicBezTo>
                  <a:lnTo>
                    <a:pt x="55442" y="177740"/>
                  </a:lnTo>
                  <a:cubicBezTo>
                    <a:pt x="76947" y="193321"/>
                    <a:pt x="102572" y="202206"/>
                    <a:pt x="129099" y="203236"/>
                  </a:cubicBezTo>
                  <a:lnTo>
                    <a:pt x="747578" y="227703"/>
                  </a:lnTo>
                  <a:lnTo>
                    <a:pt x="747578" y="227703"/>
                  </a:lnTo>
                  <a:close/>
                </a:path>
              </a:pathLst>
            </a:custGeom>
            <a:solidFill>
              <a:srgbClr val="F4F6F6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5B24DBA3-7D0E-498B-B77B-7D8883290D0E}"/>
                </a:ext>
              </a:extLst>
            </p:cNvPr>
            <p:cNvSpPr/>
            <p:nvPr/>
          </p:nvSpPr>
          <p:spPr>
            <a:xfrm rot="180797">
              <a:off x="7052511" y="4140641"/>
              <a:ext cx="695355" cy="180277"/>
            </a:xfrm>
            <a:custGeom>
              <a:avLst/>
              <a:gdLst>
                <a:gd name="connsiteX0" fmla="*/ 661034 w 695355"/>
                <a:gd name="connsiteY0" fmla="*/ 183838 h 180277"/>
                <a:gd name="connsiteX1" fmla="*/ 702112 w 695355"/>
                <a:gd name="connsiteY1" fmla="*/ 178945 h 180277"/>
                <a:gd name="connsiteX2" fmla="*/ 505352 w 695355"/>
                <a:gd name="connsiteY2" fmla="*/ 2659 h 180277"/>
                <a:gd name="connsiteX3" fmla="*/ 414827 w 695355"/>
                <a:gd name="connsiteY3" fmla="*/ 9999 h 180277"/>
                <a:gd name="connsiteX4" fmla="*/ 23496 w 695355"/>
                <a:gd name="connsiteY4" fmla="*/ 97820 h 180277"/>
                <a:gd name="connsiteX5" fmla="*/ 3408 w 695355"/>
                <a:gd name="connsiteY5" fmla="*/ 103357 h 180277"/>
                <a:gd name="connsiteX6" fmla="*/ 52341 w 695355"/>
                <a:gd name="connsiteY6" fmla="*/ 138898 h 180277"/>
                <a:gd name="connsiteX7" fmla="*/ 112090 w 695355"/>
                <a:gd name="connsiteY7" fmla="*/ 156925 h 180277"/>
                <a:gd name="connsiteX8" fmla="*/ 661034 w 695355"/>
                <a:gd name="connsiteY8" fmla="*/ 183838 h 180277"/>
                <a:gd name="connsiteX9" fmla="*/ 661034 w 695355"/>
                <a:gd name="connsiteY9" fmla="*/ 183838 h 18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5355" h="180277">
                  <a:moveTo>
                    <a:pt x="661034" y="183838"/>
                  </a:moveTo>
                  <a:cubicBezTo>
                    <a:pt x="678547" y="185255"/>
                    <a:pt x="702112" y="178945"/>
                    <a:pt x="702112" y="178945"/>
                  </a:cubicBezTo>
                  <a:cubicBezTo>
                    <a:pt x="657686" y="116620"/>
                    <a:pt x="529432" y="15408"/>
                    <a:pt x="505352" y="2659"/>
                  </a:cubicBezTo>
                  <a:cubicBezTo>
                    <a:pt x="488354" y="-6225"/>
                    <a:pt x="414827" y="9999"/>
                    <a:pt x="414827" y="9999"/>
                  </a:cubicBezTo>
                  <a:lnTo>
                    <a:pt x="23496" y="97820"/>
                  </a:lnTo>
                  <a:cubicBezTo>
                    <a:pt x="10233" y="100782"/>
                    <a:pt x="-7537" y="95374"/>
                    <a:pt x="3408" y="103357"/>
                  </a:cubicBezTo>
                  <a:lnTo>
                    <a:pt x="52341" y="138898"/>
                  </a:lnTo>
                  <a:cubicBezTo>
                    <a:pt x="73845" y="154479"/>
                    <a:pt x="85563" y="155766"/>
                    <a:pt x="112090" y="156925"/>
                  </a:cubicBezTo>
                  <a:lnTo>
                    <a:pt x="661034" y="183838"/>
                  </a:lnTo>
                  <a:lnTo>
                    <a:pt x="661034" y="183838"/>
                  </a:lnTo>
                  <a:close/>
                </a:path>
              </a:pathLst>
            </a:custGeom>
            <a:solidFill>
              <a:srgbClr val="10B5C6"/>
            </a:solidFill>
            <a:ln w="12336" cap="flat">
              <a:solidFill>
                <a:srgbClr val="10B5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52F05A55-8A77-4011-825F-282147476D21}"/>
                </a:ext>
              </a:extLst>
            </p:cNvPr>
            <p:cNvSpPr/>
            <p:nvPr/>
          </p:nvSpPr>
          <p:spPr>
            <a:xfrm rot="180797">
              <a:off x="7001853" y="4091293"/>
              <a:ext cx="772617" cy="231785"/>
            </a:xfrm>
            <a:custGeom>
              <a:avLst/>
              <a:gdLst>
                <a:gd name="connsiteX0" fmla="*/ 753994 w 772616"/>
                <a:gd name="connsiteY0" fmla="*/ 227628 h 231785"/>
                <a:gd name="connsiteX1" fmla="*/ 754122 w 772616"/>
                <a:gd name="connsiteY1" fmla="*/ 227628 h 231785"/>
                <a:gd name="connsiteX2" fmla="*/ 768802 w 772616"/>
                <a:gd name="connsiteY2" fmla="*/ 220417 h 231785"/>
                <a:gd name="connsiteX3" fmla="*/ 769188 w 772616"/>
                <a:gd name="connsiteY3" fmla="*/ 204063 h 231785"/>
                <a:gd name="connsiteX4" fmla="*/ 566763 w 772616"/>
                <a:gd name="connsiteY4" fmla="*/ 14128 h 231785"/>
                <a:gd name="connsiteX5" fmla="*/ 481002 w 772616"/>
                <a:gd name="connsiteY5" fmla="*/ 22369 h 231785"/>
                <a:gd name="connsiteX6" fmla="*/ 118258 w 772616"/>
                <a:gd name="connsiteY6" fmla="*/ 103751 h 231785"/>
                <a:gd name="connsiteX7" fmla="*/ 204920 w 772616"/>
                <a:gd name="connsiteY7" fmla="*/ 167879 h 231785"/>
                <a:gd name="connsiteX8" fmla="*/ 353521 w 772616"/>
                <a:gd name="connsiteY8" fmla="*/ 211660 h 231785"/>
                <a:gd name="connsiteX9" fmla="*/ 753994 w 772616"/>
                <a:gd name="connsiteY9" fmla="*/ 227628 h 231785"/>
                <a:gd name="connsiteX10" fmla="*/ 753994 w 772616"/>
                <a:gd name="connsiteY10" fmla="*/ 227628 h 231785"/>
                <a:gd name="connsiteX11" fmla="*/ 753994 w 772616"/>
                <a:gd name="connsiteY11" fmla="*/ 227628 h 231785"/>
                <a:gd name="connsiteX12" fmla="*/ 48 w 772616"/>
                <a:gd name="connsiteY12" fmla="*/ 137232 h 231785"/>
                <a:gd name="connsiteX13" fmla="*/ 434 w 772616"/>
                <a:gd name="connsiteY13" fmla="*/ 130922 h 231785"/>
                <a:gd name="connsiteX14" fmla="*/ 11123 w 772616"/>
                <a:gd name="connsiteY14" fmla="*/ 116371 h 231785"/>
                <a:gd name="connsiteX15" fmla="*/ 17046 w 772616"/>
                <a:gd name="connsiteY15" fmla="*/ 114182 h 231785"/>
                <a:gd name="connsiteX16" fmla="*/ 478169 w 772616"/>
                <a:gd name="connsiteY16" fmla="*/ 10780 h 231785"/>
                <a:gd name="connsiteX17" fmla="*/ 573459 w 772616"/>
                <a:gd name="connsiteY17" fmla="*/ 4341 h 231785"/>
                <a:gd name="connsiteX18" fmla="*/ 779490 w 772616"/>
                <a:gd name="connsiteY18" fmla="*/ 198140 h 231785"/>
                <a:gd name="connsiteX19" fmla="*/ 778975 w 772616"/>
                <a:gd name="connsiteY19" fmla="*/ 226855 h 231785"/>
                <a:gd name="connsiteX20" fmla="*/ 753350 w 772616"/>
                <a:gd name="connsiteY20" fmla="*/ 239603 h 231785"/>
                <a:gd name="connsiteX21" fmla="*/ 134999 w 772616"/>
                <a:gd name="connsiteY21" fmla="*/ 215008 h 231785"/>
                <a:gd name="connsiteX22" fmla="*/ 132166 w 772616"/>
                <a:gd name="connsiteY22" fmla="*/ 214880 h 231785"/>
                <a:gd name="connsiteX23" fmla="*/ 57994 w 772616"/>
                <a:gd name="connsiteY23" fmla="*/ 188353 h 231785"/>
                <a:gd name="connsiteX24" fmla="*/ 9062 w 772616"/>
                <a:gd name="connsiteY24" fmla="*/ 152813 h 231785"/>
                <a:gd name="connsiteX25" fmla="*/ 563 w 772616"/>
                <a:gd name="connsiteY25" fmla="*/ 138906 h 231785"/>
                <a:gd name="connsiteX26" fmla="*/ 48 w 772616"/>
                <a:gd name="connsiteY26" fmla="*/ 137232 h 231785"/>
                <a:gd name="connsiteX27" fmla="*/ 48 w 772616"/>
                <a:gd name="connsiteY27" fmla="*/ 137232 h 231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72616" h="231785">
                  <a:moveTo>
                    <a:pt x="753994" y="227628"/>
                  </a:moveTo>
                  <a:lnTo>
                    <a:pt x="754122" y="227628"/>
                  </a:lnTo>
                  <a:cubicBezTo>
                    <a:pt x="760303" y="228143"/>
                    <a:pt x="765583" y="225439"/>
                    <a:pt x="768802" y="220417"/>
                  </a:cubicBezTo>
                  <a:cubicBezTo>
                    <a:pt x="772021" y="215395"/>
                    <a:pt x="772150" y="209343"/>
                    <a:pt x="769188" y="204063"/>
                  </a:cubicBezTo>
                  <a:cubicBezTo>
                    <a:pt x="730300" y="136974"/>
                    <a:pt x="581571" y="24172"/>
                    <a:pt x="566763" y="14128"/>
                  </a:cubicBezTo>
                  <a:cubicBezTo>
                    <a:pt x="557362" y="7818"/>
                    <a:pt x="511005" y="15029"/>
                    <a:pt x="481002" y="22369"/>
                  </a:cubicBezTo>
                  <a:lnTo>
                    <a:pt x="118258" y="103751"/>
                  </a:lnTo>
                  <a:cubicBezTo>
                    <a:pt x="140665" y="119848"/>
                    <a:pt x="184446" y="152555"/>
                    <a:pt x="204920" y="167879"/>
                  </a:cubicBezTo>
                  <a:cubicBezTo>
                    <a:pt x="234280" y="190027"/>
                    <a:pt x="318882" y="205866"/>
                    <a:pt x="353521" y="211660"/>
                  </a:cubicBezTo>
                  <a:lnTo>
                    <a:pt x="753994" y="227628"/>
                  </a:lnTo>
                  <a:lnTo>
                    <a:pt x="753994" y="227628"/>
                  </a:lnTo>
                  <a:lnTo>
                    <a:pt x="753994" y="227628"/>
                  </a:lnTo>
                  <a:close/>
                  <a:moveTo>
                    <a:pt x="48" y="137232"/>
                  </a:moveTo>
                  <a:cubicBezTo>
                    <a:pt x="-80" y="135171"/>
                    <a:pt x="48" y="133111"/>
                    <a:pt x="434" y="130922"/>
                  </a:cubicBezTo>
                  <a:cubicBezTo>
                    <a:pt x="1722" y="124612"/>
                    <a:pt x="5585" y="119332"/>
                    <a:pt x="11123" y="116371"/>
                  </a:cubicBezTo>
                  <a:cubicBezTo>
                    <a:pt x="12925" y="115341"/>
                    <a:pt x="14857" y="114568"/>
                    <a:pt x="17046" y="114182"/>
                  </a:cubicBezTo>
                  <a:lnTo>
                    <a:pt x="478169" y="10780"/>
                  </a:lnTo>
                  <a:cubicBezTo>
                    <a:pt x="491046" y="7690"/>
                    <a:pt x="556204" y="-7248"/>
                    <a:pt x="573459" y="4341"/>
                  </a:cubicBezTo>
                  <a:cubicBezTo>
                    <a:pt x="588525" y="14514"/>
                    <a:pt x="739571" y="129248"/>
                    <a:pt x="779490" y="198140"/>
                  </a:cubicBezTo>
                  <a:cubicBezTo>
                    <a:pt x="784769" y="207153"/>
                    <a:pt x="784512" y="218099"/>
                    <a:pt x="778975" y="226855"/>
                  </a:cubicBezTo>
                  <a:cubicBezTo>
                    <a:pt x="773438" y="235483"/>
                    <a:pt x="763394" y="240376"/>
                    <a:pt x="753350" y="239603"/>
                  </a:cubicBezTo>
                  <a:lnTo>
                    <a:pt x="134999" y="215008"/>
                  </a:lnTo>
                  <a:cubicBezTo>
                    <a:pt x="134097" y="215008"/>
                    <a:pt x="133067" y="214880"/>
                    <a:pt x="132166" y="214880"/>
                  </a:cubicBezTo>
                  <a:cubicBezTo>
                    <a:pt x="105382" y="213334"/>
                    <a:pt x="79757" y="204192"/>
                    <a:pt x="57994" y="188353"/>
                  </a:cubicBezTo>
                  <a:lnTo>
                    <a:pt x="9062" y="152813"/>
                  </a:lnTo>
                  <a:cubicBezTo>
                    <a:pt x="4298" y="149336"/>
                    <a:pt x="1465" y="144443"/>
                    <a:pt x="563" y="138906"/>
                  </a:cubicBezTo>
                  <a:cubicBezTo>
                    <a:pt x="434" y="138390"/>
                    <a:pt x="48" y="137747"/>
                    <a:pt x="48" y="137232"/>
                  </a:cubicBezTo>
                  <a:lnTo>
                    <a:pt x="48" y="137232"/>
                  </a:lnTo>
                  <a:close/>
                </a:path>
              </a:pathLst>
            </a:custGeom>
            <a:solidFill>
              <a:srgbClr val="0A3A6A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A2BB990D-8BAE-4513-92D4-03EF6378F108}"/>
                </a:ext>
              </a:extLst>
            </p:cNvPr>
            <p:cNvSpPr/>
            <p:nvPr/>
          </p:nvSpPr>
          <p:spPr>
            <a:xfrm rot="180797">
              <a:off x="7601352" y="3351875"/>
              <a:ext cx="360555" cy="862755"/>
            </a:xfrm>
            <a:custGeom>
              <a:avLst/>
              <a:gdLst>
                <a:gd name="connsiteX0" fmla="*/ 366872 w 360554"/>
                <a:gd name="connsiteY0" fmla="*/ 847816 h 862755"/>
                <a:gd name="connsiteX1" fmla="*/ 160196 w 360554"/>
                <a:gd name="connsiteY1" fmla="*/ 101983 h 862755"/>
                <a:gd name="connsiteX2" fmla="*/ 26534 w 360554"/>
                <a:gd name="connsiteY2" fmla="*/ 2831 h 862755"/>
                <a:gd name="connsiteX3" fmla="*/ 7 w 360554"/>
                <a:gd name="connsiteY3" fmla="*/ 17639 h 862755"/>
                <a:gd name="connsiteX4" fmla="*/ 19451 w 360554"/>
                <a:gd name="connsiteY4" fmla="*/ 630195 h 862755"/>
                <a:gd name="connsiteX5" fmla="*/ 50742 w 360554"/>
                <a:gd name="connsiteY5" fmla="*/ 685695 h 862755"/>
                <a:gd name="connsiteX6" fmla="*/ 334293 w 360554"/>
                <a:gd name="connsiteY6" fmla="*/ 870737 h 862755"/>
                <a:gd name="connsiteX7" fmla="*/ 366872 w 360554"/>
                <a:gd name="connsiteY7" fmla="*/ 847816 h 862755"/>
                <a:gd name="connsiteX8" fmla="*/ 366872 w 360554"/>
                <a:gd name="connsiteY8" fmla="*/ 847816 h 86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0554" h="862755">
                  <a:moveTo>
                    <a:pt x="366872" y="847816"/>
                  </a:moveTo>
                  <a:cubicBezTo>
                    <a:pt x="366872" y="847816"/>
                    <a:pt x="185307" y="132373"/>
                    <a:pt x="160196" y="101983"/>
                  </a:cubicBezTo>
                  <a:cubicBezTo>
                    <a:pt x="142169" y="80221"/>
                    <a:pt x="67611" y="29743"/>
                    <a:pt x="26534" y="2831"/>
                  </a:cubicBezTo>
                  <a:cubicBezTo>
                    <a:pt x="14944" y="-4767"/>
                    <a:pt x="-379" y="3861"/>
                    <a:pt x="7" y="17639"/>
                  </a:cubicBezTo>
                  <a:lnTo>
                    <a:pt x="19451" y="630195"/>
                  </a:lnTo>
                  <a:cubicBezTo>
                    <a:pt x="20224" y="652602"/>
                    <a:pt x="31813" y="673333"/>
                    <a:pt x="50742" y="685695"/>
                  </a:cubicBezTo>
                  <a:lnTo>
                    <a:pt x="334293" y="870737"/>
                  </a:lnTo>
                  <a:cubicBezTo>
                    <a:pt x="334422" y="870608"/>
                    <a:pt x="368545" y="891211"/>
                    <a:pt x="366872" y="847816"/>
                  </a:cubicBezTo>
                  <a:lnTo>
                    <a:pt x="366872" y="847816"/>
                  </a:lnTo>
                  <a:close/>
                </a:path>
              </a:pathLst>
            </a:custGeom>
            <a:solidFill>
              <a:srgbClr val="7DD8DF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6103F054-7557-4E76-93B5-0EA666B8D9A1}"/>
                </a:ext>
              </a:extLst>
            </p:cNvPr>
            <p:cNvSpPr/>
            <p:nvPr/>
          </p:nvSpPr>
          <p:spPr>
            <a:xfrm rot="180797">
              <a:off x="7595283" y="3345872"/>
              <a:ext cx="373431" cy="875632"/>
            </a:xfrm>
            <a:custGeom>
              <a:avLst/>
              <a:gdLst>
                <a:gd name="connsiteX0" fmla="*/ 31680 w 373431"/>
                <a:gd name="connsiteY0" fmla="*/ 635961 h 875632"/>
                <a:gd name="connsiteX1" fmla="*/ 60267 w 373431"/>
                <a:gd name="connsiteY1" fmla="*/ 686696 h 875632"/>
                <a:gd name="connsiteX2" fmla="*/ 322442 w 373431"/>
                <a:gd name="connsiteY2" fmla="*/ 857702 h 875632"/>
                <a:gd name="connsiteX3" fmla="*/ 321798 w 373431"/>
                <a:gd name="connsiteY3" fmla="*/ 819714 h 875632"/>
                <a:gd name="connsiteX4" fmla="*/ 18030 w 373431"/>
                <a:gd name="connsiteY4" fmla="*/ 203166 h 875632"/>
                <a:gd name="connsiteX5" fmla="*/ 31680 w 373431"/>
                <a:gd name="connsiteY5" fmla="*/ 635961 h 875632"/>
                <a:gd name="connsiteX6" fmla="*/ 31680 w 373431"/>
                <a:gd name="connsiteY6" fmla="*/ 635961 h 875632"/>
                <a:gd name="connsiteX7" fmla="*/ 11979 w 373431"/>
                <a:gd name="connsiteY7" fmla="*/ 2930 h 875632"/>
                <a:gd name="connsiteX8" fmla="*/ 17902 w 373431"/>
                <a:gd name="connsiteY8" fmla="*/ 612 h 875632"/>
                <a:gd name="connsiteX9" fmla="*/ 35929 w 373431"/>
                <a:gd name="connsiteY9" fmla="*/ 3831 h 875632"/>
                <a:gd name="connsiteX10" fmla="*/ 170880 w 373431"/>
                <a:gd name="connsiteY10" fmla="*/ 104271 h 875632"/>
                <a:gd name="connsiteX11" fmla="*/ 378714 w 373431"/>
                <a:gd name="connsiteY11" fmla="*/ 852422 h 875632"/>
                <a:gd name="connsiteX12" fmla="*/ 378843 w 373431"/>
                <a:gd name="connsiteY12" fmla="*/ 853710 h 875632"/>
                <a:gd name="connsiteX13" fmla="*/ 378456 w 373431"/>
                <a:gd name="connsiteY13" fmla="*/ 864526 h 875632"/>
                <a:gd name="connsiteX14" fmla="*/ 367253 w 373431"/>
                <a:gd name="connsiteY14" fmla="*/ 884872 h 875632"/>
                <a:gd name="connsiteX15" fmla="*/ 354763 w 373431"/>
                <a:gd name="connsiteY15" fmla="*/ 887576 h 875632"/>
                <a:gd name="connsiteX16" fmla="*/ 336993 w 373431"/>
                <a:gd name="connsiteY16" fmla="*/ 881781 h 875632"/>
                <a:gd name="connsiteX17" fmla="*/ 321283 w 373431"/>
                <a:gd name="connsiteY17" fmla="*/ 871480 h 875632"/>
                <a:gd name="connsiteX18" fmla="*/ 314329 w 373431"/>
                <a:gd name="connsiteY18" fmla="*/ 867488 h 875632"/>
                <a:gd name="connsiteX19" fmla="*/ 314715 w 373431"/>
                <a:gd name="connsiteY19" fmla="*/ 867230 h 875632"/>
                <a:gd name="connsiteX20" fmla="*/ 53442 w 373431"/>
                <a:gd name="connsiteY20" fmla="*/ 696740 h 875632"/>
                <a:gd name="connsiteX21" fmla="*/ 19447 w 373431"/>
                <a:gd name="connsiteY21" fmla="*/ 636347 h 875632"/>
                <a:gd name="connsiteX22" fmla="*/ 3 w 373431"/>
                <a:gd name="connsiteY22" fmla="*/ 23791 h 875632"/>
                <a:gd name="connsiteX23" fmla="*/ 11979 w 373431"/>
                <a:gd name="connsiteY23" fmla="*/ 2930 h 875632"/>
                <a:gd name="connsiteX24" fmla="*/ 11979 w 373431"/>
                <a:gd name="connsiteY24" fmla="*/ 2930 h 87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431" h="875632">
                  <a:moveTo>
                    <a:pt x="31680" y="635961"/>
                  </a:moveTo>
                  <a:cubicBezTo>
                    <a:pt x="32324" y="656435"/>
                    <a:pt x="43012" y="675364"/>
                    <a:pt x="60267" y="686696"/>
                  </a:cubicBezTo>
                  <a:lnTo>
                    <a:pt x="322442" y="857702"/>
                  </a:lnTo>
                  <a:cubicBezTo>
                    <a:pt x="323987" y="852165"/>
                    <a:pt x="328494" y="840060"/>
                    <a:pt x="321798" y="819714"/>
                  </a:cubicBezTo>
                  <a:cubicBezTo>
                    <a:pt x="310337" y="785075"/>
                    <a:pt x="127613" y="416666"/>
                    <a:pt x="18030" y="203166"/>
                  </a:cubicBezTo>
                  <a:lnTo>
                    <a:pt x="31680" y="635961"/>
                  </a:lnTo>
                  <a:lnTo>
                    <a:pt x="31680" y="635961"/>
                  </a:lnTo>
                  <a:close/>
                  <a:moveTo>
                    <a:pt x="11979" y="2930"/>
                  </a:moveTo>
                  <a:cubicBezTo>
                    <a:pt x="13910" y="1900"/>
                    <a:pt x="15841" y="1127"/>
                    <a:pt x="17902" y="612"/>
                  </a:cubicBezTo>
                  <a:cubicBezTo>
                    <a:pt x="24083" y="-805"/>
                    <a:pt x="30521" y="226"/>
                    <a:pt x="35929" y="3831"/>
                  </a:cubicBezTo>
                  <a:cubicBezTo>
                    <a:pt x="78423" y="31774"/>
                    <a:pt x="152595" y="81994"/>
                    <a:pt x="170880" y="104271"/>
                  </a:cubicBezTo>
                  <a:cubicBezTo>
                    <a:pt x="196248" y="134918"/>
                    <a:pt x="360171" y="779152"/>
                    <a:pt x="378714" y="852422"/>
                  </a:cubicBezTo>
                  <a:lnTo>
                    <a:pt x="378843" y="853710"/>
                  </a:lnTo>
                  <a:cubicBezTo>
                    <a:pt x="378972" y="857702"/>
                    <a:pt x="378843" y="861307"/>
                    <a:pt x="378456" y="864526"/>
                  </a:cubicBezTo>
                  <a:cubicBezTo>
                    <a:pt x="377169" y="874441"/>
                    <a:pt x="373434" y="881138"/>
                    <a:pt x="367253" y="884872"/>
                  </a:cubicBezTo>
                  <a:cubicBezTo>
                    <a:pt x="363262" y="887190"/>
                    <a:pt x="358883" y="887834"/>
                    <a:pt x="354763" y="887576"/>
                  </a:cubicBezTo>
                  <a:cubicBezTo>
                    <a:pt x="346006" y="887061"/>
                    <a:pt x="338280" y="882554"/>
                    <a:pt x="336993" y="881781"/>
                  </a:cubicBezTo>
                  <a:lnTo>
                    <a:pt x="321283" y="871480"/>
                  </a:lnTo>
                  <a:lnTo>
                    <a:pt x="314329" y="867488"/>
                  </a:lnTo>
                  <a:lnTo>
                    <a:pt x="314715" y="867230"/>
                  </a:lnTo>
                  <a:lnTo>
                    <a:pt x="53442" y="696740"/>
                  </a:lnTo>
                  <a:cubicBezTo>
                    <a:pt x="32968" y="683348"/>
                    <a:pt x="20220" y="660813"/>
                    <a:pt x="19447" y="636347"/>
                  </a:cubicBezTo>
                  <a:lnTo>
                    <a:pt x="3" y="23791"/>
                  </a:lnTo>
                  <a:cubicBezTo>
                    <a:pt x="-126" y="15034"/>
                    <a:pt x="4381" y="7050"/>
                    <a:pt x="11979" y="2930"/>
                  </a:cubicBezTo>
                  <a:lnTo>
                    <a:pt x="11979" y="2930"/>
                  </a:lnTo>
                  <a:close/>
                </a:path>
              </a:pathLst>
            </a:custGeom>
            <a:solidFill>
              <a:srgbClr val="0A3A6A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DF4B7B9D-309E-45AC-BBC9-918D53C95A09}"/>
                </a:ext>
              </a:extLst>
            </p:cNvPr>
            <p:cNvSpPr/>
            <p:nvPr/>
          </p:nvSpPr>
          <p:spPr>
            <a:xfrm rot="180797">
              <a:off x="7646977" y="3443336"/>
              <a:ext cx="77262" cy="115893"/>
            </a:xfrm>
            <a:custGeom>
              <a:avLst/>
              <a:gdLst>
                <a:gd name="connsiteX0" fmla="*/ 106 w 77261"/>
                <a:gd name="connsiteY0" fmla="*/ 31095 h 115892"/>
                <a:gd name="connsiteX1" fmla="*/ 41184 w 77261"/>
                <a:gd name="connsiteY1" fmla="*/ 112864 h 115892"/>
                <a:gd name="connsiteX2" fmla="*/ 88571 w 77261"/>
                <a:gd name="connsiteY2" fmla="*/ 89299 h 115892"/>
                <a:gd name="connsiteX3" fmla="*/ 47493 w 77261"/>
                <a:gd name="connsiteY3" fmla="*/ 7530 h 115892"/>
                <a:gd name="connsiteX4" fmla="*/ 106 w 77261"/>
                <a:gd name="connsiteY4" fmla="*/ 31095 h 115892"/>
                <a:gd name="connsiteX5" fmla="*/ 106 w 77261"/>
                <a:gd name="connsiteY5" fmla="*/ 31095 h 11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61" h="115892">
                  <a:moveTo>
                    <a:pt x="106" y="31095"/>
                  </a:moveTo>
                  <a:cubicBezTo>
                    <a:pt x="-1568" y="60197"/>
                    <a:pt x="16718" y="96767"/>
                    <a:pt x="41184" y="112864"/>
                  </a:cubicBezTo>
                  <a:cubicBezTo>
                    <a:pt x="65650" y="128960"/>
                    <a:pt x="86897" y="118401"/>
                    <a:pt x="88571" y="89299"/>
                  </a:cubicBezTo>
                  <a:cubicBezTo>
                    <a:pt x="90245" y="60197"/>
                    <a:pt x="71960" y="23626"/>
                    <a:pt x="47493" y="7530"/>
                  </a:cubicBezTo>
                  <a:cubicBezTo>
                    <a:pt x="23027" y="-8566"/>
                    <a:pt x="1909" y="1993"/>
                    <a:pt x="106" y="31095"/>
                  </a:cubicBezTo>
                  <a:lnTo>
                    <a:pt x="106" y="31095"/>
                  </a:lnTo>
                  <a:close/>
                </a:path>
              </a:pathLst>
            </a:custGeom>
            <a:solidFill>
              <a:srgbClr val="FFB43B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208B50EC-BDD7-4CC4-BFA6-4A0CD621444A}"/>
              </a:ext>
            </a:extLst>
          </p:cNvPr>
          <p:cNvSpPr txBox="1"/>
          <p:nvPr/>
        </p:nvSpPr>
        <p:spPr>
          <a:xfrm>
            <a:off x="778682" y="5002832"/>
            <a:ext cx="3369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Slide Title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Goes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80AF39BA-271B-430F-971C-15A4214B2F57}"/>
              </a:ext>
            </a:extLst>
          </p:cNvPr>
          <p:cNvSpPr txBox="1"/>
          <p:nvPr/>
        </p:nvSpPr>
        <p:spPr>
          <a:xfrm>
            <a:off x="863106" y="889589"/>
            <a:ext cx="2822161" cy="53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4656E76B-6F13-424C-B732-9E3B41522F26}"/>
              </a:ext>
            </a:extLst>
          </p:cNvPr>
          <p:cNvSpPr txBox="1"/>
          <p:nvPr/>
        </p:nvSpPr>
        <p:spPr>
          <a:xfrm>
            <a:off x="1692170" y="2340526"/>
            <a:ext cx="2822161" cy="53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9F5C89EA-A99D-43FE-B59C-8A537A02E63C}"/>
              </a:ext>
            </a:extLst>
          </p:cNvPr>
          <p:cNvSpPr txBox="1"/>
          <p:nvPr/>
        </p:nvSpPr>
        <p:spPr>
          <a:xfrm>
            <a:off x="2669901" y="3409242"/>
            <a:ext cx="2822161" cy="53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D3E6007F-7EB5-4B4C-82E3-1B9CDB10F01E}"/>
              </a:ext>
            </a:extLst>
          </p:cNvPr>
          <p:cNvSpPr txBox="1"/>
          <p:nvPr/>
        </p:nvSpPr>
        <p:spPr>
          <a:xfrm>
            <a:off x="6722951" y="1527894"/>
            <a:ext cx="2833686" cy="53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94F4D763-93EF-49D6-BCA6-7BF106E33C96}"/>
              </a:ext>
            </a:extLst>
          </p:cNvPr>
          <p:cNvSpPr txBox="1"/>
          <p:nvPr/>
        </p:nvSpPr>
        <p:spPr>
          <a:xfrm>
            <a:off x="7841849" y="2642452"/>
            <a:ext cx="2833686" cy="53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A14AE56-2088-4FC2-87FF-21138652F243}"/>
              </a:ext>
            </a:extLst>
          </p:cNvPr>
          <p:cNvCxnSpPr/>
          <p:nvPr/>
        </p:nvCxnSpPr>
        <p:spPr>
          <a:xfrm>
            <a:off x="-87116" y="5995093"/>
            <a:ext cx="836279" cy="0"/>
          </a:xfrm>
          <a:prstGeom prst="line">
            <a:avLst/>
          </a:prstGeom>
          <a:ln w="57150">
            <a:solidFill>
              <a:srgbClr val="0A3A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3" name="Graphic 1">
            <a:extLst>
              <a:ext uri="{FF2B5EF4-FFF2-40B4-BE49-F238E27FC236}">
                <a16:creationId xmlns:a16="http://schemas.microsoft.com/office/drawing/2014/main" id="{C0F0C55F-5BA8-4CDC-981E-C3F772C979A9}"/>
              </a:ext>
            </a:extLst>
          </p:cNvPr>
          <p:cNvGrpSpPr/>
          <p:nvPr/>
        </p:nvGrpSpPr>
        <p:grpSpPr>
          <a:xfrm flipH="1">
            <a:off x="10762419" y="-16633"/>
            <a:ext cx="1429581" cy="1419628"/>
            <a:chOff x="4560378" y="1112138"/>
            <a:chExt cx="2185320" cy="2170105"/>
          </a:xfrm>
          <a:noFill/>
        </p:grpSpPr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D30D7BC6-0794-4575-963A-ABE8B4CBF1F7}"/>
                </a:ext>
              </a:extLst>
            </p:cNvPr>
            <p:cNvSpPr/>
            <p:nvPr/>
          </p:nvSpPr>
          <p:spPr>
            <a:xfrm>
              <a:off x="4560855" y="1117282"/>
              <a:ext cx="2087594" cy="2067711"/>
            </a:xfrm>
            <a:custGeom>
              <a:avLst/>
              <a:gdLst>
                <a:gd name="connsiteX0" fmla="*/ 2087594 w 2087594"/>
                <a:gd name="connsiteY0" fmla="*/ 0 h 2067711"/>
                <a:gd name="connsiteX1" fmla="*/ 0 w 2087594"/>
                <a:gd name="connsiteY1" fmla="*/ 2067687 h 206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87594" h="2067711">
                  <a:moveTo>
                    <a:pt x="2087594" y="0"/>
                  </a:moveTo>
                  <a:cubicBezTo>
                    <a:pt x="2082070" y="1147477"/>
                    <a:pt x="1147477" y="2073212"/>
                    <a:pt x="0" y="2067687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A9DD2D71-4437-4920-8197-EB6CE578E6A4}"/>
                </a:ext>
              </a:extLst>
            </p:cNvPr>
            <p:cNvSpPr/>
            <p:nvPr/>
          </p:nvSpPr>
          <p:spPr>
            <a:xfrm>
              <a:off x="4560378" y="1117758"/>
              <a:ext cx="2185320" cy="2164486"/>
            </a:xfrm>
            <a:custGeom>
              <a:avLst/>
              <a:gdLst>
                <a:gd name="connsiteX0" fmla="*/ 0 w 2185320"/>
                <a:gd name="connsiteY0" fmla="*/ 2164461 h 2164486"/>
                <a:gd name="connsiteX1" fmla="*/ 2185321 w 2185320"/>
                <a:gd name="connsiteY1" fmla="*/ 0 h 2164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85320" h="2164486">
                  <a:moveTo>
                    <a:pt x="0" y="2164461"/>
                  </a:moveTo>
                  <a:cubicBezTo>
                    <a:pt x="1201198" y="2170176"/>
                    <a:pt x="2179606" y="1201103"/>
                    <a:pt x="2185321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78E0FDF7-B0AD-487D-993C-207385873FF7}"/>
                </a:ext>
              </a:extLst>
            </p:cNvPr>
            <p:cNvSpPr/>
            <p:nvPr/>
          </p:nvSpPr>
          <p:spPr>
            <a:xfrm>
              <a:off x="4561331" y="1116806"/>
              <a:ext cx="1989867" cy="1970936"/>
            </a:xfrm>
            <a:custGeom>
              <a:avLst/>
              <a:gdLst>
                <a:gd name="connsiteX0" fmla="*/ 1989868 w 1989867"/>
                <a:gd name="connsiteY0" fmla="*/ 0 h 1970936"/>
                <a:gd name="connsiteX1" fmla="*/ 0 w 1989867"/>
                <a:gd name="connsiteY1" fmla="*/ 1970913 h 197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89867" h="1970936">
                  <a:moveTo>
                    <a:pt x="1989868" y="0"/>
                  </a:moveTo>
                  <a:cubicBezTo>
                    <a:pt x="1984629" y="1093756"/>
                    <a:pt x="1093756" y="1976152"/>
                    <a:pt x="0" y="1970913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490C2726-6C39-4AC2-9D16-06A7F125A92E}"/>
                </a:ext>
              </a:extLst>
            </p:cNvPr>
            <p:cNvSpPr/>
            <p:nvPr/>
          </p:nvSpPr>
          <p:spPr>
            <a:xfrm>
              <a:off x="4560855" y="1117282"/>
              <a:ext cx="2087594" cy="2067711"/>
            </a:xfrm>
            <a:custGeom>
              <a:avLst/>
              <a:gdLst>
                <a:gd name="connsiteX0" fmla="*/ 0 w 2087594"/>
                <a:gd name="connsiteY0" fmla="*/ 2067687 h 2067711"/>
                <a:gd name="connsiteX1" fmla="*/ 2087594 w 2087594"/>
                <a:gd name="connsiteY1" fmla="*/ 0 h 206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87594" h="2067711">
                  <a:moveTo>
                    <a:pt x="0" y="2067687"/>
                  </a:moveTo>
                  <a:cubicBezTo>
                    <a:pt x="1147477" y="2073212"/>
                    <a:pt x="2082070" y="1147477"/>
                    <a:pt x="2087594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D376BE06-A042-4DBD-9C2B-C01010A1BB6B}"/>
                </a:ext>
              </a:extLst>
            </p:cNvPr>
            <p:cNvSpPr/>
            <p:nvPr/>
          </p:nvSpPr>
          <p:spPr>
            <a:xfrm>
              <a:off x="4561712" y="1116330"/>
              <a:ext cx="1892236" cy="1874160"/>
            </a:xfrm>
            <a:custGeom>
              <a:avLst/>
              <a:gdLst>
                <a:gd name="connsiteX0" fmla="*/ 1892236 w 1892236"/>
                <a:gd name="connsiteY0" fmla="*/ 0 h 1874160"/>
                <a:gd name="connsiteX1" fmla="*/ 0 w 1892236"/>
                <a:gd name="connsiteY1" fmla="*/ 1874139 h 187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92236" h="1874160">
                  <a:moveTo>
                    <a:pt x="1892236" y="0"/>
                  </a:moveTo>
                  <a:cubicBezTo>
                    <a:pt x="1887284" y="1040035"/>
                    <a:pt x="1040130" y="1879092"/>
                    <a:pt x="0" y="1874139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CB2B16BA-8986-4A9B-8B1F-D718C29480EA}"/>
                </a:ext>
              </a:extLst>
            </p:cNvPr>
            <p:cNvSpPr/>
            <p:nvPr/>
          </p:nvSpPr>
          <p:spPr>
            <a:xfrm>
              <a:off x="4561331" y="1116806"/>
              <a:ext cx="1989867" cy="1970936"/>
            </a:xfrm>
            <a:custGeom>
              <a:avLst/>
              <a:gdLst>
                <a:gd name="connsiteX0" fmla="*/ 0 w 1989867"/>
                <a:gd name="connsiteY0" fmla="*/ 1970913 h 1970936"/>
                <a:gd name="connsiteX1" fmla="*/ 1989868 w 1989867"/>
                <a:gd name="connsiteY1" fmla="*/ 0 h 197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89867" h="1970936">
                  <a:moveTo>
                    <a:pt x="0" y="1970913"/>
                  </a:moveTo>
                  <a:cubicBezTo>
                    <a:pt x="1093756" y="1976152"/>
                    <a:pt x="1984629" y="1093756"/>
                    <a:pt x="1989868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1FA869C1-5D08-45FB-9B5B-EA3F2F280E12}"/>
                </a:ext>
              </a:extLst>
            </p:cNvPr>
            <p:cNvSpPr/>
            <p:nvPr/>
          </p:nvSpPr>
          <p:spPr>
            <a:xfrm>
              <a:off x="4562188" y="1115853"/>
              <a:ext cx="1794509" cy="1777386"/>
            </a:xfrm>
            <a:custGeom>
              <a:avLst/>
              <a:gdLst>
                <a:gd name="connsiteX0" fmla="*/ 1794510 w 1794509"/>
                <a:gd name="connsiteY0" fmla="*/ 0 h 1777386"/>
                <a:gd name="connsiteX1" fmla="*/ 0 w 1794509"/>
                <a:gd name="connsiteY1" fmla="*/ 1777365 h 177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94509" h="1777386">
                  <a:moveTo>
                    <a:pt x="1794510" y="0"/>
                  </a:moveTo>
                  <a:cubicBezTo>
                    <a:pt x="1789748" y="986314"/>
                    <a:pt x="986409" y="1782128"/>
                    <a:pt x="0" y="1777365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249FD69C-EAAD-48E5-8BA0-8BD8D17734E0}"/>
                </a:ext>
              </a:extLst>
            </p:cNvPr>
            <p:cNvSpPr/>
            <p:nvPr/>
          </p:nvSpPr>
          <p:spPr>
            <a:xfrm>
              <a:off x="4561807" y="1116330"/>
              <a:ext cx="1892236" cy="1874160"/>
            </a:xfrm>
            <a:custGeom>
              <a:avLst/>
              <a:gdLst>
                <a:gd name="connsiteX0" fmla="*/ 0 w 1892236"/>
                <a:gd name="connsiteY0" fmla="*/ 1874139 h 1874160"/>
                <a:gd name="connsiteX1" fmla="*/ 1892237 w 1892236"/>
                <a:gd name="connsiteY1" fmla="*/ 0 h 187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92236" h="1874160">
                  <a:moveTo>
                    <a:pt x="0" y="1874139"/>
                  </a:moveTo>
                  <a:cubicBezTo>
                    <a:pt x="1040035" y="1879092"/>
                    <a:pt x="1887188" y="1040035"/>
                    <a:pt x="1892237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5B8E106C-A464-42D3-8670-33223D74E616}"/>
                </a:ext>
              </a:extLst>
            </p:cNvPr>
            <p:cNvSpPr/>
            <p:nvPr/>
          </p:nvSpPr>
          <p:spPr>
            <a:xfrm>
              <a:off x="4562665" y="1115377"/>
              <a:ext cx="1696783" cy="1680610"/>
            </a:xfrm>
            <a:custGeom>
              <a:avLst/>
              <a:gdLst>
                <a:gd name="connsiteX0" fmla="*/ 1696784 w 1696783"/>
                <a:gd name="connsiteY0" fmla="*/ 0 h 1680610"/>
                <a:gd name="connsiteX1" fmla="*/ 0 w 1696783"/>
                <a:gd name="connsiteY1" fmla="*/ 1680591 h 168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96783" h="1680610">
                  <a:moveTo>
                    <a:pt x="1696784" y="0"/>
                  </a:moveTo>
                  <a:cubicBezTo>
                    <a:pt x="1692307" y="932593"/>
                    <a:pt x="932688" y="1685068"/>
                    <a:pt x="0" y="1680591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5B9688E-E8B0-4BA3-8CC2-0E467D9330E2}"/>
                </a:ext>
              </a:extLst>
            </p:cNvPr>
            <p:cNvSpPr/>
            <p:nvPr/>
          </p:nvSpPr>
          <p:spPr>
            <a:xfrm>
              <a:off x="4562188" y="1115853"/>
              <a:ext cx="1794509" cy="1777386"/>
            </a:xfrm>
            <a:custGeom>
              <a:avLst/>
              <a:gdLst>
                <a:gd name="connsiteX0" fmla="*/ 0 w 1794509"/>
                <a:gd name="connsiteY0" fmla="*/ 1777365 h 1777386"/>
                <a:gd name="connsiteX1" fmla="*/ 1794510 w 1794509"/>
                <a:gd name="connsiteY1" fmla="*/ 0 h 177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94509" h="1777386">
                  <a:moveTo>
                    <a:pt x="0" y="1777365"/>
                  </a:moveTo>
                  <a:cubicBezTo>
                    <a:pt x="986314" y="1782128"/>
                    <a:pt x="1789748" y="986314"/>
                    <a:pt x="1794510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6900C6DA-37F3-4035-8CFA-AAF58B7BD8E3}"/>
                </a:ext>
              </a:extLst>
            </p:cNvPr>
            <p:cNvSpPr/>
            <p:nvPr/>
          </p:nvSpPr>
          <p:spPr>
            <a:xfrm>
              <a:off x="4563141" y="1114901"/>
              <a:ext cx="1599057" cy="1583835"/>
            </a:xfrm>
            <a:custGeom>
              <a:avLst/>
              <a:gdLst>
                <a:gd name="connsiteX0" fmla="*/ 1599057 w 1599057"/>
                <a:gd name="connsiteY0" fmla="*/ 0 h 1583835"/>
                <a:gd name="connsiteX1" fmla="*/ 0 w 1599057"/>
                <a:gd name="connsiteY1" fmla="*/ 1583817 h 158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9057" h="1583835">
                  <a:moveTo>
                    <a:pt x="1599057" y="0"/>
                  </a:moveTo>
                  <a:cubicBezTo>
                    <a:pt x="1594866" y="878967"/>
                    <a:pt x="878967" y="1588008"/>
                    <a:pt x="0" y="1583817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2AEDB1E3-68F0-4661-8083-98C7E4A19644}"/>
                </a:ext>
              </a:extLst>
            </p:cNvPr>
            <p:cNvSpPr/>
            <p:nvPr/>
          </p:nvSpPr>
          <p:spPr>
            <a:xfrm>
              <a:off x="4562665" y="1115377"/>
              <a:ext cx="1696783" cy="1680610"/>
            </a:xfrm>
            <a:custGeom>
              <a:avLst/>
              <a:gdLst>
                <a:gd name="connsiteX0" fmla="*/ 0 w 1696783"/>
                <a:gd name="connsiteY0" fmla="*/ 1680591 h 1680610"/>
                <a:gd name="connsiteX1" fmla="*/ 1696784 w 1696783"/>
                <a:gd name="connsiteY1" fmla="*/ 0 h 168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96783" h="1680610">
                  <a:moveTo>
                    <a:pt x="0" y="1680591"/>
                  </a:moveTo>
                  <a:cubicBezTo>
                    <a:pt x="932593" y="1685068"/>
                    <a:pt x="1692307" y="932593"/>
                    <a:pt x="1696784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A97B104A-9842-4CD0-8341-06E303143493}"/>
                </a:ext>
              </a:extLst>
            </p:cNvPr>
            <p:cNvSpPr/>
            <p:nvPr/>
          </p:nvSpPr>
          <p:spPr>
            <a:xfrm>
              <a:off x="4563617" y="1114425"/>
              <a:ext cx="1501330" cy="1487060"/>
            </a:xfrm>
            <a:custGeom>
              <a:avLst/>
              <a:gdLst>
                <a:gd name="connsiteX0" fmla="*/ 1501331 w 1501330"/>
                <a:gd name="connsiteY0" fmla="*/ 0 h 1487060"/>
                <a:gd name="connsiteX1" fmla="*/ 0 w 1501330"/>
                <a:gd name="connsiteY1" fmla="*/ 1487043 h 1487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1330" h="1487060">
                  <a:moveTo>
                    <a:pt x="1501331" y="0"/>
                  </a:moveTo>
                  <a:cubicBezTo>
                    <a:pt x="1497330" y="825246"/>
                    <a:pt x="825151" y="1490948"/>
                    <a:pt x="0" y="1487043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FAAEC8D3-4943-4634-970B-C03EDB5170CD}"/>
                </a:ext>
              </a:extLst>
            </p:cNvPr>
            <p:cNvSpPr/>
            <p:nvPr/>
          </p:nvSpPr>
          <p:spPr>
            <a:xfrm>
              <a:off x="4563141" y="1114901"/>
              <a:ext cx="1599057" cy="1583835"/>
            </a:xfrm>
            <a:custGeom>
              <a:avLst/>
              <a:gdLst>
                <a:gd name="connsiteX0" fmla="*/ 0 w 1599057"/>
                <a:gd name="connsiteY0" fmla="*/ 1583817 h 1583835"/>
                <a:gd name="connsiteX1" fmla="*/ 1599057 w 1599057"/>
                <a:gd name="connsiteY1" fmla="*/ 0 h 158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9057" h="1583835">
                  <a:moveTo>
                    <a:pt x="0" y="1583817"/>
                  </a:moveTo>
                  <a:cubicBezTo>
                    <a:pt x="878967" y="1588008"/>
                    <a:pt x="1594866" y="878967"/>
                    <a:pt x="1599057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5771BCA6-7F9C-46B5-BC08-100E5E1E850D}"/>
                </a:ext>
              </a:extLst>
            </p:cNvPr>
            <p:cNvSpPr/>
            <p:nvPr/>
          </p:nvSpPr>
          <p:spPr>
            <a:xfrm>
              <a:off x="4564093" y="1113948"/>
              <a:ext cx="1403604" cy="1390285"/>
            </a:xfrm>
            <a:custGeom>
              <a:avLst/>
              <a:gdLst>
                <a:gd name="connsiteX0" fmla="*/ 1403604 w 1403604"/>
                <a:gd name="connsiteY0" fmla="*/ 0 h 1390285"/>
                <a:gd name="connsiteX1" fmla="*/ 0 w 1403604"/>
                <a:gd name="connsiteY1" fmla="*/ 1390269 h 139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03604" h="1390285">
                  <a:moveTo>
                    <a:pt x="1403604" y="0"/>
                  </a:moveTo>
                  <a:cubicBezTo>
                    <a:pt x="1399889" y="771525"/>
                    <a:pt x="771430" y="1393984"/>
                    <a:pt x="0" y="1390269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D16DD55-ECDA-4A36-B502-8F8AC380D98E}"/>
                </a:ext>
              </a:extLst>
            </p:cNvPr>
            <p:cNvSpPr/>
            <p:nvPr/>
          </p:nvSpPr>
          <p:spPr>
            <a:xfrm>
              <a:off x="4563617" y="1114425"/>
              <a:ext cx="1501330" cy="1487060"/>
            </a:xfrm>
            <a:custGeom>
              <a:avLst/>
              <a:gdLst>
                <a:gd name="connsiteX0" fmla="*/ 0 w 1501330"/>
                <a:gd name="connsiteY0" fmla="*/ 1487043 h 1487060"/>
                <a:gd name="connsiteX1" fmla="*/ 1501331 w 1501330"/>
                <a:gd name="connsiteY1" fmla="*/ 0 h 1487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1330" h="1487060">
                  <a:moveTo>
                    <a:pt x="0" y="1487043"/>
                  </a:moveTo>
                  <a:cubicBezTo>
                    <a:pt x="825246" y="1490948"/>
                    <a:pt x="1497425" y="825246"/>
                    <a:pt x="1501331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432F8B88-AE4A-4F69-BF5A-436150CF0AA1}"/>
                </a:ext>
              </a:extLst>
            </p:cNvPr>
            <p:cNvSpPr/>
            <p:nvPr/>
          </p:nvSpPr>
          <p:spPr>
            <a:xfrm>
              <a:off x="4564570" y="1113567"/>
              <a:ext cx="1305972" cy="1293510"/>
            </a:xfrm>
            <a:custGeom>
              <a:avLst/>
              <a:gdLst>
                <a:gd name="connsiteX0" fmla="*/ 1305973 w 1305972"/>
                <a:gd name="connsiteY0" fmla="*/ 0 h 1293510"/>
                <a:gd name="connsiteX1" fmla="*/ 0 w 1305972"/>
                <a:gd name="connsiteY1" fmla="*/ 1293495 h 129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5972" h="1293510">
                  <a:moveTo>
                    <a:pt x="1305973" y="0"/>
                  </a:moveTo>
                  <a:cubicBezTo>
                    <a:pt x="1302544" y="717804"/>
                    <a:pt x="717804" y="1296924"/>
                    <a:pt x="0" y="1293495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A6F76F81-8770-4F76-AA23-2412345AFD29}"/>
                </a:ext>
              </a:extLst>
            </p:cNvPr>
            <p:cNvSpPr/>
            <p:nvPr/>
          </p:nvSpPr>
          <p:spPr>
            <a:xfrm>
              <a:off x="4564093" y="1113948"/>
              <a:ext cx="1403604" cy="1390285"/>
            </a:xfrm>
            <a:custGeom>
              <a:avLst/>
              <a:gdLst>
                <a:gd name="connsiteX0" fmla="*/ 0 w 1403604"/>
                <a:gd name="connsiteY0" fmla="*/ 1390269 h 1390285"/>
                <a:gd name="connsiteX1" fmla="*/ 1403604 w 1403604"/>
                <a:gd name="connsiteY1" fmla="*/ 0 h 139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03604" h="1390285">
                  <a:moveTo>
                    <a:pt x="0" y="1390269"/>
                  </a:moveTo>
                  <a:cubicBezTo>
                    <a:pt x="771525" y="1393984"/>
                    <a:pt x="1399985" y="771525"/>
                    <a:pt x="1403604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061F8B88-9DD5-462C-B730-EF94DB8E0EA5}"/>
                </a:ext>
              </a:extLst>
            </p:cNvPr>
            <p:cNvSpPr/>
            <p:nvPr/>
          </p:nvSpPr>
          <p:spPr>
            <a:xfrm>
              <a:off x="4565046" y="1113091"/>
              <a:ext cx="1208246" cy="1196734"/>
            </a:xfrm>
            <a:custGeom>
              <a:avLst/>
              <a:gdLst>
                <a:gd name="connsiteX0" fmla="*/ 1208246 w 1208246"/>
                <a:gd name="connsiteY0" fmla="*/ 0 h 1196734"/>
                <a:gd name="connsiteX1" fmla="*/ 0 w 1208246"/>
                <a:gd name="connsiteY1" fmla="*/ 1196721 h 119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8246" h="1196734">
                  <a:moveTo>
                    <a:pt x="1208246" y="0"/>
                  </a:moveTo>
                  <a:cubicBezTo>
                    <a:pt x="1205103" y="664083"/>
                    <a:pt x="664083" y="1199864"/>
                    <a:pt x="0" y="1196721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D6B1A868-82A2-48A0-B2AB-298B0D58FAFB}"/>
                </a:ext>
              </a:extLst>
            </p:cNvPr>
            <p:cNvSpPr/>
            <p:nvPr/>
          </p:nvSpPr>
          <p:spPr>
            <a:xfrm>
              <a:off x="4564570" y="1113472"/>
              <a:ext cx="1305972" cy="1293510"/>
            </a:xfrm>
            <a:custGeom>
              <a:avLst/>
              <a:gdLst>
                <a:gd name="connsiteX0" fmla="*/ 0 w 1305972"/>
                <a:gd name="connsiteY0" fmla="*/ 1293495 h 1293510"/>
                <a:gd name="connsiteX1" fmla="*/ 1305973 w 1305972"/>
                <a:gd name="connsiteY1" fmla="*/ 0 h 129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5972" h="1293510">
                  <a:moveTo>
                    <a:pt x="0" y="1293495"/>
                  </a:moveTo>
                  <a:cubicBezTo>
                    <a:pt x="717804" y="1296924"/>
                    <a:pt x="1302448" y="717804"/>
                    <a:pt x="1305973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F7465FBF-2BEB-49E2-A831-4F020ECCA7F5}"/>
                </a:ext>
              </a:extLst>
            </p:cNvPr>
            <p:cNvSpPr/>
            <p:nvPr/>
          </p:nvSpPr>
          <p:spPr>
            <a:xfrm>
              <a:off x="4565522" y="1112615"/>
              <a:ext cx="1110519" cy="1099959"/>
            </a:xfrm>
            <a:custGeom>
              <a:avLst/>
              <a:gdLst>
                <a:gd name="connsiteX0" fmla="*/ 1110520 w 1110519"/>
                <a:gd name="connsiteY0" fmla="*/ 0 h 1099959"/>
                <a:gd name="connsiteX1" fmla="*/ 0 w 1110519"/>
                <a:gd name="connsiteY1" fmla="*/ 1099947 h 109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0519" h="1099959">
                  <a:moveTo>
                    <a:pt x="1110520" y="0"/>
                  </a:moveTo>
                  <a:cubicBezTo>
                    <a:pt x="1107567" y="610362"/>
                    <a:pt x="610362" y="1102805"/>
                    <a:pt x="0" y="1099947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2E76DA3-708E-4533-A2B2-F63C93759EBD}"/>
                </a:ext>
              </a:extLst>
            </p:cNvPr>
            <p:cNvSpPr/>
            <p:nvPr/>
          </p:nvSpPr>
          <p:spPr>
            <a:xfrm>
              <a:off x="4565046" y="1113091"/>
              <a:ext cx="1208246" cy="1196734"/>
            </a:xfrm>
            <a:custGeom>
              <a:avLst/>
              <a:gdLst>
                <a:gd name="connsiteX0" fmla="*/ 0 w 1208246"/>
                <a:gd name="connsiteY0" fmla="*/ 1196721 h 1196734"/>
                <a:gd name="connsiteX1" fmla="*/ 1208246 w 1208246"/>
                <a:gd name="connsiteY1" fmla="*/ 0 h 119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8246" h="1196734">
                  <a:moveTo>
                    <a:pt x="0" y="1196721"/>
                  </a:moveTo>
                  <a:cubicBezTo>
                    <a:pt x="664083" y="1199864"/>
                    <a:pt x="1205008" y="664083"/>
                    <a:pt x="1208246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565610CA-B33F-42C7-98FC-9DFBCF817216}"/>
                </a:ext>
              </a:extLst>
            </p:cNvPr>
            <p:cNvSpPr/>
            <p:nvPr/>
          </p:nvSpPr>
          <p:spPr>
            <a:xfrm>
              <a:off x="4565998" y="1112138"/>
              <a:ext cx="1012793" cy="1003184"/>
            </a:xfrm>
            <a:custGeom>
              <a:avLst/>
              <a:gdLst>
                <a:gd name="connsiteX0" fmla="*/ 1012793 w 1012793"/>
                <a:gd name="connsiteY0" fmla="*/ 0 h 1003184"/>
                <a:gd name="connsiteX1" fmla="*/ 0 w 1012793"/>
                <a:gd name="connsiteY1" fmla="*/ 1003173 h 100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2793" h="1003184">
                  <a:moveTo>
                    <a:pt x="1012793" y="0"/>
                  </a:moveTo>
                  <a:cubicBezTo>
                    <a:pt x="1010126" y="556736"/>
                    <a:pt x="556641" y="1005840"/>
                    <a:pt x="0" y="1003173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FC113410-AFE0-41C3-8666-2FBD7745D09B}"/>
                </a:ext>
              </a:extLst>
            </p:cNvPr>
            <p:cNvSpPr/>
            <p:nvPr/>
          </p:nvSpPr>
          <p:spPr>
            <a:xfrm>
              <a:off x="4565522" y="1112615"/>
              <a:ext cx="1110519" cy="1099960"/>
            </a:xfrm>
            <a:custGeom>
              <a:avLst/>
              <a:gdLst>
                <a:gd name="connsiteX0" fmla="*/ 0 w 1110519"/>
                <a:gd name="connsiteY0" fmla="*/ 1099947 h 1099960"/>
                <a:gd name="connsiteX1" fmla="*/ 1110520 w 1110519"/>
                <a:gd name="connsiteY1" fmla="*/ 0 h 109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0519" h="1099960">
                  <a:moveTo>
                    <a:pt x="0" y="1099947"/>
                  </a:moveTo>
                  <a:cubicBezTo>
                    <a:pt x="610362" y="1102900"/>
                    <a:pt x="1107567" y="610457"/>
                    <a:pt x="1110520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23F5A884-C492-4DA8-8705-5D809099F3FF}"/>
                </a:ext>
              </a:extLst>
            </p:cNvPr>
            <p:cNvSpPr/>
            <p:nvPr/>
          </p:nvSpPr>
          <p:spPr>
            <a:xfrm>
              <a:off x="4565998" y="1112138"/>
              <a:ext cx="1012793" cy="1003184"/>
            </a:xfrm>
            <a:custGeom>
              <a:avLst/>
              <a:gdLst>
                <a:gd name="connsiteX0" fmla="*/ 0 w 1012793"/>
                <a:gd name="connsiteY0" fmla="*/ 1003173 h 1003184"/>
                <a:gd name="connsiteX1" fmla="*/ 1012793 w 1012793"/>
                <a:gd name="connsiteY1" fmla="*/ 0 h 100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2793" h="1003184">
                  <a:moveTo>
                    <a:pt x="0" y="1003173"/>
                  </a:moveTo>
                  <a:cubicBezTo>
                    <a:pt x="556736" y="1005840"/>
                    <a:pt x="1010126" y="556736"/>
                    <a:pt x="1012793" y="0"/>
                  </a:cubicBezTo>
                </a:path>
              </a:pathLst>
            </a:custGeom>
            <a:noFill/>
            <a:ln w="3175" cap="flat">
              <a:solidFill>
                <a:srgbClr val="0A3A6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56E5236E-9D2A-49D5-A7F2-8ECF89A6C076}"/>
              </a:ext>
            </a:extLst>
          </p:cNvPr>
          <p:cNvSpPr/>
          <p:nvPr/>
        </p:nvSpPr>
        <p:spPr>
          <a:xfrm>
            <a:off x="6006912" y="1513453"/>
            <a:ext cx="672548" cy="672548"/>
          </a:xfrm>
          <a:prstGeom prst="ellipse">
            <a:avLst/>
          </a:prstGeom>
          <a:solidFill>
            <a:srgbClr val="0A3A6A"/>
          </a:solidFill>
          <a:ln>
            <a:noFill/>
          </a:ln>
          <a:effectLst>
            <a:outerShdw blurRad="152400" dist="38100" dir="5220000" algn="r" rotWithShape="0">
              <a:schemeClr val="bg1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171450" indent="-171450" algn="ctr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N" sz="160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23" name="Oval 322">
            <a:extLst>
              <a:ext uri="{FF2B5EF4-FFF2-40B4-BE49-F238E27FC236}">
                <a16:creationId xmlns:a16="http://schemas.microsoft.com/office/drawing/2014/main" id="{0177AFB8-EF0F-45E6-A1B4-3CEB6C712D69}"/>
              </a:ext>
            </a:extLst>
          </p:cNvPr>
          <p:cNvSpPr/>
          <p:nvPr/>
        </p:nvSpPr>
        <p:spPr>
          <a:xfrm>
            <a:off x="7037427" y="2602024"/>
            <a:ext cx="672548" cy="672548"/>
          </a:xfrm>
          <a:prstGeom prst="ellipse">
            <a:avLst/>
          </a:prstGeom>
          <a:solidFill>
            <a:srgbClr val="0A3A6A"/>
          </a:solidFill>
          <a:ln>
            <a:noFill/>
          </a:ln>
          <a:effectLst>
            <a:outerShdw blurRad="152400" dist="38100" dir="5220000" algn="r" rotWithShape="0">
              <a:schemeClr val="bg1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171450" indent="-171450" algn="ctr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N" sz="160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33" name="Oval 332">
            <a:extLst>
              <a:ext uri="{FF2B5EF4-FFF2-40B4-BE49-F238E27FC236}">
                <a16:creationId xmlns:a16="http://schemas.microsoft.com/office/drawing/2014/main" id="{810904B2-2EBB-457D-AA2D-C5550C694855}"/>
              </a:ext>
            </a:extLst>
          </p:cNvPr>
          <p:cNvSpPr/>
          <p:nvPr/>
        </p:nvSpPr>
        <p:spPr>
          <a:xfrm>
            <a:off x="4625787" y="2237353"/>
            <a:ext cx="672548" cy="672548"/>
          </a:xfrm>
          <a:prstGeom prst="ellipse">
            <a:avLst/>
          </a:prstGeom>
          <a:solidFill>
            <a:srgbClr val="0A3A6A"/>
          </a:solidFill>
          <a:ln>
            <a:noFill/>
          </a:ln>
          <a:effectLst>
            <a:outerShdw blurRad="152400" dist="38100" dir="5220000" algn="r" rotWithShape="0">
              <a:schemeClr val="bg1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171450" indent="-171450" algn="ctr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N" sz="160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07592AA1-66D0-46CD-88AD-D01E47D1777A}"/>
              </a:ext>
            </a:extLst>
          </p:cNvPr>
          <p:cNvSpPr/>
          <p:nvPr/>
        </p:nvSpPr>
        <p:spPr>
          <a:xfrm>
            <a:off x="3778062" y="789553"/>
            <a:ext cx="672548" cy="672548"/>
          </a:xfrm>
          <a:prstGeom prst="ellipse">
            <a:avLst/>
          </a:prstGeom>
          <a:solidFill>
            <a:srgbClr val="0A3A6A"/>
          </a:solidFill>
          <a:ln>
            <a:noFill/>
          </a:ln>
          <a:effectLst>
            <a:outerShdw blurRad="152400" dist="38100" dir="5220000" algn="r" rotWithShape="0">
              <a:schemeClr val="bg1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171450" indent="-171450" algn="ctr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N" sz="160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9DB955BA-44D5-4503-B833-87871192D947}"/>
              </a:ext>
            </a:extLst>
          </p:cNvPr>
          <p:cNvSpPr/>
          <p:nvPr/>
        </p:nvSpPr>
        <p:spPr>
          <a:xfrm>
            <a:off x="5635437" y="3294628"/>
            <a:ext cx="672548" cy="672548"/>
          </a:xfrm>
          <a:prstGeom prst="ellipse">
            <a:avLst/>
          </a:prstGeom>
          <a:solidFill>
            <a:srgbClr val="0A3A6A"/>
          </a:solidFill>
          <a:ln>
            <a:noFill/>
          </a:ln>
          <a:effectLst>
            <a:outerShdw blurRad="152400" dist="38100" dir="5220000" algn="r" rotWithShape="0">
              <a:schemeClr val="bg1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171450" indent="-171450" algn="ctr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N" sz="160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336" name="Graphic 335">
            <a:extLst>
              <a:ext uri="{FF2B5EF4-FFF2-40B4-BE49-F238E27FC236}">
                <a16:creationId xmlns:a16="http://schemas.microsoft.com/office/drawing/2014/main" id="{2FFDB784-0708-447C-81E9-F89ECBC5F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1175" y="1640341"/>
            <a:ext cx="405704" cy="405704"/>
          </a:xfrm>
          <a:prstGeom prst="rect">
            <a:avLst/>
          </a:prstGeom>
        </p:spPr>
      </p:pic>
      <p:pic>
        <p:nvPicPr>
          <p:cNvPr id="337" name="Graphic 336">
            <a:extLst>
              <a:ext uri="{FF2B5EF4-FFF2-40B4-BE49-F238E27FC236}">
                <a16:creationId xmlns:a16="http://schemas.microsoft.com/office/drawing/2014/main" id="{253BB1D6-4AC7-4202-AD3F-535D561F2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0692" y="2359015"/>
            <a:ext cx="368822" cy="368822"/>
          </a:xfrm>
          <a:prstGeom prst="rect">
            <a:avLst/>
          </a:prstGeom>
        </p:spPr>
      </p:pic>
      <p:pic>
        <p:nvPicPr>
          <p:cNvPr id="338" name="Graphic 337">
            <a:extLst>
              <a:ext uri="{FF2B5EF4-FFF2-40B4-BE49-F238E27FC236}">
                <a16:creationId xmlns:a16="http://schemas.microsoft.com/office/drawing/2014/main" id="{F7F6D6D8-5364-4786-B230-145A3BD433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6847" y="2766134"/>
            <a:ext cx="368822" cy="368822"/>
          </a:xfrm>
          <a:prstGeom prst="rect">
            <a:avLst/>
          </a:prstGeom>
        </p:spPr>
      </p:pic>
      <p:pic>
        <p:nvPicPr>
          <p:cNvPr id="339" name="Graphic 338">
            <a:extLst>
              <a:ext uri="{FF2B5EF4-FFF2-40B4-BE49-F238E27FC236}">
                <a16:creationId xmlns:a16="http://schemas.microsoft.com/office/drawing/2014/main" id="{0C8EEE7B-7380-4C05-A3BE-12CFA4D385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29925" y="925662"/>
            <a:ext cx="368822" cy="368822"/>
          </a:xfrm>
          <a:prstGeom prst="rect">
            <a:avLst/>
          </a:prstGeom>
        </p:spPr>
      </p:pic>
      <p:pic>
        <p:nvPicPr>
          <p:cNvPr id="340" name="Graphic 339">
            <a:extLst>
              <a:ext uri="{FF2B5EF4-FFF2-40B4-BE49-F238E27FC236}">
                <a16:creationId xmlns:a16="http://schemas.microsoft.com/office/drawing/2014/main" id="{166944F7-9C8E-427D-BB40-DB3AC249B5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00603" y="3455855"/>
            <a:ext cx="350093" cy="35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2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12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3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Open Sans Light</vt:lpstr>
      <vt:lpstr>12_Office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Bhawna Chauhan</dc:creator>
  <cp:lastModifiedBy>Aditya Bhargava</cp:lastModifiedBy>
  <cp:revision>99</cp:revision>
  <dcterms:created xsi:type="dcterms:W3CDTF">2020-10-05T08:40:37Z</dcterms:created>
  <dcterms:modified xsi:type="dcterms:W3CDTF">2021-04-16T08:24:40Z</dcterms:modified>
</cp:coreProperties>
</file>