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2274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>
            <a:spLocks noGrp="1"/>
          </p:cNvSpPr>
          <p:nvPr>
            <p:ph type="pic" idx="2"/>
          </p:nvPr>
        </p:nvSpPr>
        <p:spPr>
          <a:xfrm>
            <a:off x="6650181" y="762974"/>
            <a:ext cx="4064000" cy="5332053"/>
          </a:xfrm>
          <a:prstGeom prst="snipRoundRect">
            <a:avLst>
              <a:gd name="adj1" fmla="val 0"/>
              <a:gd name="adj2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10000720" y="762973"/>
            <a:ext cx="716319" cy="683272"/>
          </a:xfrm>
          <a:prstGeom prst="rect">
            <a:avLst/>
          </a:prstGeom>
          <a:solidFill>
            <a:srgbClr val="84EA7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79D543-97A9-459E-AD78-0FDBACD5106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solidFill>
            <a:schemeClr val="bg1">
              <a:lumMod val="95000"/>
            </a:schemeClr>
          </a:solidFill>
        </p:spPr>
      </p:sp>
      <p:sp>
        <p:nvSpPr>
          <p:cNvPr id="14" name="Google Shape;14;p3"/>
          <p:cNvSpPr/>
          <p:nvPr/>
        </p:nvSpPr>
        <p:spPr>
          <a:xfrm>
            <a:off x="6096000" y="3428999"/>
            <a:ext cx="2794973" cy="2666027"/>
          </a:xfrm>
          <a:prstGeom prst="rect">
            <a:avLst/>
          </a:prstGeom>
          <a:solidFill>
            <a:srgbClr val="42CA99">
              <a:alpha val="8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"/>
          <p:cNvSpPr txBox="1"/>
          <p:nvPr/>
        </p:nvSpPr>
        <p:spPr>
          <a:xfrm>
            <a:off x="6616150" y="3709775"/>
            <a:ext cx="203199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36</a:t>
            </a: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%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1219015" y="1961945"/>
            <a:ext cx="4064000" cy="88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 and creation because it gives the impression that you know exactly what you’re talking</a:t>
            </a:r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1172796" y="1002388"/>
            <a:ext cx="3202641" cy="521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r>
              <a:rPr lang="en-US" sz="3200" b="0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>
                <a:solidFill>
                  <a:srgbClr val="FF7209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 sz="3200">
              <a:solidFill>
                <a:srgbClr val="FF720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8;p3"/>
          <p:cNvCxnSpPr/>
          <p:nvPr/>
        </p:nvCxnSpPr>
        <p:spPr>
          <a:xfrm>
            <a:off x="1322530" y="1742710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FF720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3"/>
          <p:cNvSpPr/>
          <p:nvPr/>
        </p:nvSpPr>
        <p:spPr>
          <a:xfrm>
            <a:off x="2088095" y="3948303"/>
            <a:ext cx="3366474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</a:t>
            </a:r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2088093" y="3637939"/>
            <a:ext cx="240649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</a:t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1239881" y="4958087"/>
            <a:ext cx="660490" cy="660488"/>
          </a:xfrm>
          <a:prstGeom prst="ellipse">
            <a:avLst/>
          </a:prstGeom>
          <a:solidFill>
            <a:srgbClr val="11151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1239881" y="3665115"/>
            <a:ext cx="660490" cy="660488"/>
          </a:xfrm>
          <a:prstGeom prst="ellipse">
            <a:avLst/>
          </a:prstGeom>
          <a:solidFill>
            <a:srgbClr val="FF6D00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" name="Google Shape;23;p3"/>
          <p:cNvGrpSpPr/>
          <p:nvPr/>
        </p:nvGrpSpPr>
        <p:grpSpPr>
          <a:xfrm>
            <a:off x="1360341" y="3789066"/>
            <a:ext cx="412586" cy="412586"/>
            <a:chOff x="1678" y="2"/>
            <a:chExt cx="4320" cy="4320"/>
          </a:xfrm>
        </p:grpSpPr>
        <p:sp>
          <p:nvSpPr>
            <p:cNvPr id="24" name="Google Shape;24;p3"/>
            <p:cNvSpPr/>
            <p:nvPr/>
          </p:nvSpPr>
          <p:spPr>
            <a:xfrm>
              <a:off x="2038" y="1586"/>
              <a:ext cx="1440" cy="1440"/>
            </a:xfrm>
            <a:custGeom>
              <a:avLst/>
              <a:gdLst/>
              <a:ahLst/>
              <a:cxnLst/>
              <a:rect l="l" t="t" r="r" b="b"/>
              <a:pathLst>
                <a:path w="640" h="640" extrusionOk="0">
                  <a:moveTo>
                    <a:pt x="640" y="320"/>
                  </a:moveTo>
                  <a:cubicBezTo>
                    <a:pt x="640" y="143"/>
                    <a:pt x="497" y="0"/>
                    <a:pt x="320" y="0"/>
                  </a:cubicBezTo>
                  <a:cubicBezTo>
                    <a:pt x="143" y="0"/>
                    <a:pt x="0" y="143"/>
                    <a:pt x="0" y="320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0" y="497"/>
                    <a:pt x="640" y="320"/>
                  </a:cubicBezTo>
                  <a:close/>
                  <a:moveTo>
                    <a:pt x="64" y="320"/>
                  </a:moveTo>
                  <a:cubicBezTo>
                    <a:pt x="64" y="179"/>
                    <a:pt x="179" y="64"/>
                    <a:pt x="320" y="64"/>
                  </a:cubicBezTo>
                  <a:cubicBezTo>
                    <a:pt x="461" y="64"/>
                    <a:pt x="576" y="179"/>
                    <a:pt x="576" y="320"/>
                  </a:cubicBezTo>
                  <a:cubicBezTo>
                    <a:pt x="576" y="461"/>
                    <a:pt x="461" y="576"/>
                    <a:pt x="320" y="576"/>
                  </a:cubicBezTo>
                  <a:cubicBezTo>
                    <a:pt x="179" y="576"/>
                    <a:pt x="64" y="461"/>
                    <a:pt x="64" y="32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678" y="1226"/>
              <a:ext cx="2160" cy="2808"/>
            </a:xfrm>
            <a:custGeom>
              <a:avLst/>
              <a:gdLst/>
              <a:ahLst/>
              <a:cxnLst/>
              <a:rect l="l" t="t" r="r" b="b"/>
              <a:pathLst>
                <a:path w="960" h="1248" extrusionOk="0">
                  <a:moveTo>
                    <a:pt x="504" y="1238"/>
                  </a:moveTo>
                  <a:cubicBezTo>
                    <a:pt x="522" y="1217"/>
                    <a:pt x="960" y="737"/>
                    <a:pt x="960" y="480"/>
                  </a:cubicBezTo>
                  <a:cubicBezTo>
                    <a:pt x="960" y="215"/>
                    <a:pt x="745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737"/>
                    <a:pt x="438" y="1217"/>
                    <a:pt x="456" y="1238"/>
                  </a:cubicBezTo>
                  <a:cubicBezTo>
                    <a:pt x="462" y="1244"/>
                    <a:pt x="471" y="1248"/>
                    <a:pt x="480" y="1248"/>
                  </a:cubicBezTo>
                  <a:cubicBezTo>
                    <a:pt x="489" y="1248"/>
                    <a:pt x="498" y="1244"/>
                    <a:pt x="504" y="1238"/>
                  </a:cubicBezTo>
                  <a:close/>
                  <a:moveTo>
                    <a:pt x="64" y="480"/>
                  </a:moveTo>
                  <a:cubicBezTo>
                    <a:pt x="64" y="250"/>
                    <a:pt x="250" y="64"/>
                    <a:pt x="480" y="64"/>
                  </a:cubicBezTo>
                  <a:cubicBezTo>
                    <a:pt x="710" y="64"/>
                    <a:pt x="896" y="250"/>
                    <a:pt x="896" y="480"/>
                  </a:cubicBezTo>
                  <a:cubicBezTo>
                    <a:pt x="896" y="681"/>
                    <a:pt x="571" y="1064"/>
                    <a:pt x="480" y="1168"/>
                  </a:cubicBezTo>
                  <a:cubicBezTo>
                    <a:pt x="389" y="1064"/>
                    <a:pt x="64" y="681"/>
                    <a:pt x="64" y="4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758" y="1730"/>
              <a:ext cx="3240" cy="2592"/>
            </a:xfrm>
            <a:custGeom>
              <a:avLst/>
              <a:gdLst/>
              <a:ahLst/>
              <a:cxnLst/>
              <a:rect l="l" t="t" r="r" b="b"/>
              <a:pathLst>
                <a:path w="1440" h="1152" extrusionOk="0">
                  <a:moveTo>
                    <a:pt x="544" y="704"/>
                  </a:moveTo>
                  <a:cubicBezTo>
                    <a:pt x="1248" y="704"/>
                    <a:pt x="1248" y="704"/>
                    <a:pt x="1248" y="704"/>
                  </a:cubicBezTo>
                  <a:cubicBezTo>
                    <a:pt x="1354" y="704"/>
                    <a:pt x="1440" y="618"/>
                    <a:pt x="1440" y="512"/>
                  </a:cubicBezTo>
                  <a:cubicBezTo>
                    <a:pt x="1440" y="406"/>
                    <a:pt x="1354" y="320"/>
                    <a:pt x="1248" y="320"/>
                  </a:cubicBezTo>
                  <a:cubicBezTo>
                    <a:pt x="736" y="320"/>
                    <a:pt x="736" y="320"/>
                    <a:pt x="736" y="320"/>
                  </a:cubicBezTo>
                  <a:cubicBezTo>
                    <a:pt x="665" y="320"/>
                    <a:pt x="608" y="263"/>
                    <a:pt x="608" y="192"/>
                  </a:cubicBezTo>
                  <a:cubicBezTo>
                    <a:pt x="608" y="121"/>
                    <a:pt x="665" y="64"/>
                    <a:pt x="736" y="64"/>
                  </a:cubicBezTo>
                  <a:cubicBezTo>
                    <a:pt x="1152" y="64"/>
                    <a:pt x="1152" y="64"/>
                    <a:pt x="1152" y="64"/>
                  </a:cubicBezTo>
                  <a:cubicBezTo>
                    <a:pt x="1152" y="0"/>
                    <a:pt x="1152" y="0"/>
                    <a:pt x="1152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630" y="0"/>
                    <a:pt x="544" y="86"/>
                    <a:pt x="544" y="192"/>
                  </a:cubicBezTo>
                  <a:cubicBezTo>
                    <a:pt x="544" y="298"/>
                    <a:pt x="630" y="384"/>
                    <a:pt x="736" y="384"/>
                  </a:cubicBezTo>
                  <a:cubicBezTo>
                    <a:pt x="1248" y="384"/>
                    <a:pt x="1248" y="384"/>
                    <a:pt x="1248" y="384"/>
                  </a:cubicBezTo>
                  <a:cubicBezTo>
                    <a:pt x="1319" y="384"/>
                    <a:pt x="1376" y="441"/>
                    <a:pt x="1376" y="512"/>
                  </a:cubicBezTo>
                  <a:cubicBezTo>
                    <a:pt x="1376" y="583"/>
                    <a:pt x="1319" y="640"/>
                    <a:pt x="1248" y="640"/>
                  </a:cubicBezTo>
                  <a:cubicBezTo>
                    <a:pt x="544" y="640"/>
                    <a:pt x="544" y="640"/>
                    <a:pt x="544" y="640"/>
                  </a:cubicBezTo>
                  <a:cubicBezTo>
                    <a:pt x="456" y="640"/>
                    <a:pt x="384" y="712"/>
                    <a:pt x="384" y="800"/>
                  </a:cubicBezTo>
                  <a:cubicBezTo>
                    <a:pt x="384" y="888"/>
                    <a:pt x="456" y="960"/>
                    <a:pt x="544" y="960"/>
                  </a:cubicBezTo>
                  <a:cubicBezTo>
                    <a:pt x="1312" y="960"/>
                    <a:pt x="1312" y="960"/>
                    <a:pt x="1312" y="960"/>
                  </a:cubicBezTo>
                  <a:cubicBezTo>
                    <a:pt x="1347" y="960"/>
                    <a:pt x="1376" y="989"/>
                    <a:pt x="1376" y="1024"/>
                  </a:cubicBezTo>
                  <a:cubicBezTo>
                    <a:pt x="1376" y="1059"/>
                    <a:pt x="1347" y="1088"/>
                    <a:pt x="1312" y="1088"/>
                  </a:cubicBezTo>
                  <a:cubicBezTo>
                    <a:pt x="0" y="1088"/>
                    <a:pt x="0" y="1088"/>
                    <a:pt x="0" y="1088"/>
                  </a:cubicBezTo>
                  <a:cubicBezTo>
                    <a:pt x="0" y="1152"/>
                    <a:pt x="0" y="1152"/>
                    <a:pt x="0" y="1152"/>
                  </a:cubicBezTo>
                  <a:cubicBezTo>
                    <a:pt x="1312" y="1152"/>
                    <a:pt x="1312" y="1152"/>
                    <a:pt x="1312" y="1152"/>
                  </a:cubicBezTo>
                  <a:cubicBezTo>
                    <a:pt x="1383" y="1152"/>
                    <a:pt x="1440" y="1095"/>
                    <a:pt x="1440" y="1024"/>
                  </a:cubicBezTo>
                  <a:cubicBezTo>
                    <a:pt x="1440" y="953"/>
                    <a:pt x="1383" y="896"/>
                    <a:pt x="1312" y="896"/>
                  </a:cubicBezTo>
                  <a:cubicBezTo>
                    <a:pt x="544" y="896"/>
                    <a:pt x="544" y="896"/>
                    <a:pt x="544" y="896"/>
                  </a:cubicBezTo>
                  <a:cubicBezTo>
                    <a:pt x="491" y="896"/>
                    <a:pt x="448" y="853"/>
                    <a:pt x="448" y="800"/>
                  </a:cubicBezTo>
                  <a:cubicBezTo>
                    <a:pt x="448" y="747"/>
                    <a:pt x="491" y="704"/>
                    <a:pt x="544" y="70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990" y="290"/>
              <a:ext cx="720" cy="720"/>
            </a:xfrm>
            <a:custGeom>
              <a:avLst/>
              <a:gdLst/>
              <a:ahLst/>
              <a:cxnLst/>
              <a:rect l="l" t="t" r="r" b="b"/>
              <a:pathLst>
                <a:path w="320" h="320" extrusionOk="0">
                  <a:moveTo>
                    <a:pt x="320" y="160"/>
                  </a:moveTo>
                  <a:cubicBezTo>
                    <a:pt x="320" y="72"/>
                    <a:pt x="248" y="0"/>
                    <a:pt x="160" y="0"/>
                  </a:cubicBezTo>
                  <a:cubicBezTo>
                    <a:pt x="72" y="0"/>
                    <a:pt x="0" y="72"/>
                    <a:pt x="0" y="160"/>
                  </a:cubicBezTo>
                  <a:cubicBezTo>
                    <a:pt x="0" y="248"/>
                    <a:pt x="72" y="320"/>
                    <a:pt x="160" y="320"/>
                  </a:cubicBezTo>
                  <a:cubicBezTo>
                    <a:pt x="248" y="320"/>
                    <a:pt x="320" y="248"/>
                    <a:pt x="320" y="160"/>
                  </a:cubicBezTo>
                  <a:close/>
                  <a:moveTo>
                    <a:pt x="64" y="160"/>
                  </a:moveTo>
                  <a:cubicBezTo>
                    <a:pt x="64" y="107"/>
                    <a:pt x="107" y="64"/>
                    <a:pt x="160" y="64"/>
                  </a:cubicBezTo>
                  <a:cubicBezTo>
                    <a:pt x="213" y="64"/>
                    <a:pt x="256" y="107"/>
                    <a:pt x="256" y="160"/>
                  </a:cubicBezTo>
                  <a:cubicBezTo>
                    <a:pt x="256" y="213"/>
                    <a:pt x="213" y="256"/>
                    <a:pt x="160" y="256"/>
                  </a:cubicBezTo>
                  <a:cubicBezTo>
                    <a:pt x="107" y="256"/>
                    <a:pt x="64" y="213"/>
                    <a:pt x="64" y="1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702" y="2"/>
              <a:ext cx="1296" cy="1591"/>
            </a:xfrm>
            <a:custGeom>
              <a:avLst/>
              <a:gdLst/>
              <a:ahLst/>
              <a:cxnLst/>
              <a:rect l="l" t="t" r="r" b="b"/>
              <a:pathLst>
                <a:path w="576" h="707" extrusionOk="0">
                  <a:moveTo>
                    <a:pt x="266" y="695"/>
                  </a:moveTo>
                  <a:cubicBezTo>
                    <a:pt x="278" y="707"/>
                    <a:pt x="298" y="707"/>
                    <a:pt x="310" y="695"/>
                  </a:cubicBezTo>
                  <a:cubicBezTo>
                    <a:pt x="337" y="669"/>
                    <a:pt x="576" y="439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39"/>
                    <a:pt x="239" y="669"/>
                    <a:pt x="266" y="695"/>
                  </a:cubicBezTo>
                  <a:close/>
                  <a:moveTo>
                    <a:pt x="288" y="64"/>
                  </a:moveTo>
                  <a:cubicBezTo>
                    <a:pt x="412" y="64"/>
                    <a:pt x="512" y="164"/>
                    <a:pt x="512" y="288"/>
                  </a:cubicBezTo>
                  <a:cubicBezTo>
                    <a:pt x="512" y="383"/>
                    <a:pt x="366" y="549"/>
                    <a:pt x="288" y="627"/>
                  </a:cubicBezTo>
                  <a:cubicBezTo>
                    <a:pt x="210" y="549"/>
                    <a:pt x="64" y="383"/>
                    <a:pt x="64" y="288"/>
                  </a:cubicBezTo>
                  <a:cubicBezTo>
                    <a:pt x="64" y="164"/>
                    <a:pt x="164" y="64"/>
                    <a:pt x="288" y="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oogle Shape;29;p3"/>
          <p:cNvGrpSpPr/>
          <p:nvPr/>
        </p:nvGrpSpPr>
        <p:grpSpPr>
          <a:xfrm>
            <a:off x="1381249" y="5083272"/>
            <a:ext cx="368502" cy="368673"/>
            <a:chOff x="1682" y="-2"/>
            <a:chExt cx="4318" cy="4320"/>
          </a:xfrm>
        </p:grpSpPr>
        <p:sp>
          <p:nvSpPr>
            <p:cNvPr id="30" name="Google Shape;30;p3"/>
            <p:cNvSpPr/>
            <p:nvPr/>
          </p:nvSpPr>
          <p:spPr>
            <a:xfrm>
              <a:off x="4130" y="312"/>
              <a:ext cx="1581" cy="2016"/>
            </a:xfrm>
            <a:custGeom>
              <a:avLst/>
              <a:gdLst/>
              <a:ahLst/>
              <a:cxnLst/>
              <a:rect l="l" t="t" r="r" b="b"/>
              <a:pathLst>
                <a:path w="750" h="956" extrusionOk="0">
                  <a:moveTo>
                    <a:pt x="89" y="757"/>
                  </a:moveTo>
                  <a:cubicBezTo>
                    <a:pt x="355" y="947"/>
                    <a:pt x="355" y="947"/>
                    <a:pt x="355" y="947"/>
                  </a:cubicBezTo>
                  <a:cubicBezTo>
                    <a:pt x="367" y="956"/>
                    <a:pt x="383" y="956"/>
                    <a:pt x="395" y="947"/>
                  </a:cubicBezTo>
                  <a:cubicBezTo>
                    <a:pt x="661" y="757"/>
                    <a:pt x="661" y="757"/>
                    <a:pt x="661" y="757"/>
                  </a:cubicBezTo>
                  <a:cubicBezTo>
                    <a:pt x="717" y="718"/>
                    <a:pt x="750" y="654"/>
                    <a:pt x="750" y="586"/>
                  </a:cubicBezTo>
                  <a:cubicBezTo>
                    <a:pt x="750" y="182"/>
                    <a:pt x="750" y="182"/>
                    <a:pt x="750" y="182"/>
                  </a:cubicBezTo>
                  <a:cubicBezTo>
                    <a:pt x="750" y="169"/>
                    <a:pt x="742" y="156"/>
                    <a:pt x="730" y="151"/>
                  </a:cubicBezTo>
                  <a:cubicBezTo>
                    <a:pt x="389" y="4"/>
                    <a:pt x="389" y="4"/>
                    <a:pt x="389" y="4"/>
                  </a:cubicBezTo>
                  <a:cubicBezTo>
                    <a:pt x="380" y="0"/>
                    <a:pt x="370" y="0"/>
                    <a:pt x="362" y="4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8" y="156"/>
                    <a:pt x="0" y="169"/>
                    <a:pt x="0" y="182"/>
                  </a:cubicBezTo>
                  <a:cubicBezTo>
                    <a:pt x="0" y="586"/>
                    <a:pt x="0" y="586"/>
                    <a:pt x="0" y="586"/>
                  </a:cubicBezTo>
                  <a:cubicBezTo>
                    <a:pt x="0" y="654"/>
                    <a:pt x="33" y="718"/>
                    <a:pt x="89" y="757"/>
                  </a:cubicBezTo>
                  <a:close/>
                  <a:moveTo>
                    <a:pt x="68" y="205"/>
                  </a:moveTo>
                  <a:cubicBezTo>
                    <a:pt x="375" y="72"/>
                    <a:pt x="375" y="72"/>
                    <a:pt x="375" y="72"/>
                  </a:cubicBezTo>
                  <a:cubicBezTo>
                    <a:pt x="682" y="205"/>
                    <a:pt x="682" y="205"/>
                    <a:pt x="682" y="205"/>
                  </a:cubicBezTo>
                  <a:cubicBezTo>
                    <a:pt x="682" y="586"/>
                    <a:pt x="682" y="586"/>
                    <a:pt x="682" y="586"/>
                  </a:cubicBezTo>
                  <a:cubicBezTo>
                    <a:pt x="682" y="632"/>
                    <a:pt x="659" y="675"/>
                    <a:pt x="622" y="702"/>
                  </a:cubicBezTo>
                  <a:cubicBezTo>
                    <a:pt x="375" y="877"/>
                    <a:pt x="375" y="877"/>
                    <a:pt x="375" y="877"/>
                  </a:cubicBezTo>
                  <a:cubicBezTo>
                    <a:pt x="128" y="702"/>
                    <a:pt x="128" y="702"/>
                    <a:pt x="128" y="702"/>
                  </a:cubicBezTo>
                  <a:cubicBezTo>
                    <a:pt x="91" y="675"/>
                    <a:pt x="68" y="632"/>
                    <a:pt x="68" y="586"/>
                  </a:cubicBezTo>
                  <a:lnTo>
                    <a:pt x="68" y="2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414" y="854"/>
              <a:ext cx="1019" cy="881"/>
            </a:xfrm>
            <a:custGeom>
              <a:avLst/>
              <a:gdLst/>
              <a:ahLst/>
              <a:cxnLst/>
              <a:rect l="l" t="t" r="r" b="b"/>
              <a:pathLst>
                <a:path w="483" h="418" extrusionOk="0">
                  <a:moveTo>
                    <a:pt x="151" y="407"/>
                  </a:moveTo>
                  <a:cubicBezTo>
                    <a:pt x="166" y="418"/>
                    <a:pt x="187" y="416"/>
                    <a:pt x="198" y="401"/>
                  </a:cubicBezTo>
                  <a:cubicBezTo>
                    <a:pt x="471" y="60"/>
                    <a:pt x="471" y="60"/>
                    <a:pt x="471" y="60"/>
                  </a:cubicBezTo>
                  <a:cubicBezTo>
                    <a:pt x="483" y="45"/>
                    <a:pt x="481" y="24"/>
                    <a:pt x="466" y="12"/>
                  </a:cubicBezTo>
                  <a:cubicBezTo>
                    <a:pt x="451" y="0"/>
                    <a:pt x="430" y="3"/>
                    <a:pt x="418" y="17"/>
                  </a:cubicBezTo>
                  <a:cubicBezTo>
                    <a:pt x="166" y="333"/>
                    <a:pt x="166" y="333"/>
                    <a:pt x="166" y="333"/>
                  </a:cubicBezTo>
                  <a:cubicBezTo>
                    <a:pt x="56" y="250"/>
                    <a:pt x="56" y="250"/>
                    <a:pt x="56" y="250"/>
                  </a:cubicBezTo>
                  <a:cubicBezTo>
                    <a:pt x="46" y="243"/>
                    <a:pt x="33" y="241"/>
                    <a:pt x="22" y="246"/>
                  </a:cubicBezTo>
                  <a:cubicBezTo>
                    <a:pt x="11" y="251"/>
                    <a:pt x="3" y="261"/>
                    <a:pt x="1" y="274"/>
                  </a:cubicBezTo>
                  <a:cubicBezTo>
                    <a:pt x="0" y="286"/>
                    <a:pt x="5" y="298"/>
                    <a:pt x="15" y="305"/>
                  </a:cubicBezTo>
                  <a:lnTo>
                    <a:pt x="151" y="40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1682" y="-2"/>
              <a:ext cx="4318" cy="4320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68" y="1810"/>
                  </a:moveTo>
                  <a:cubicBezTo>
                    <a:pt x="102" y="1810"/>
                    <a:pt x="102" y="1810"/>
                    <a:pt x="102" y="1810"/>
                  </a:cubicBezTo>
                  <a:cubicBezTo>
                    <a:pt x="102" y="1947"/>
                    <a:pt x="102" y="1947"/>
                    <a:pt x="102" y="1947"/>
                  </a:cubicBezTo>
                  <a:cubicBezTo>
                    <a:pt x="102" y="2003"/>
                    <a:pt x="148" y="2049"/>
                    <a:pt x="205" y="2049"/>
                  </a:cubicBezTo>
                  <a:cubicBezTo>
                    <a:pt x="410" y="2049"/>
                    <a:pt x="410" y="2049"/>
                    <a:pt x="410" y="2049"/>
                  </a:cubicBezTo>
                  <a:cubicBezTo>
                    <a:pt x="466" y="2049"/>
                    <a:pt x="512" y="2003"/>
                    <a:pt x="512" y="1947"/>
                  </a:cubicBezTo>
                  <a:cubicBezTo>
                    <a:pt x="512" y="1810"/>
                    <a:pt x="512" y="1810"/>
                    <a:pt x="512" y="1810"/>
                  </a:cubicBezTo>
                  <a:cubicBezTo>
                    <a:pt x="1331" y="1810"/>
                    <a:pt x="1331" y="1810"/>
                    <a:pt x="1331" y="1810"/>
                  </a:cubicBezTo>
                  <a:cubicBezTo>
                    <a:pt x="1331" y="1947"/>
                    <a:pt x="1331" y="1947"/>
                    <a:pt x="1331" y="1947"/>
                  </a:cubicBezTo>
                  <a:cubicBezTo>
                    <a:pt x="1331" y="2003"/>
                    <a:pt x="1377" y="2049"/>
                    <a:pt x="1434" y="2049"/>
                  </a:cubicBezTo>
                  <a:cubicBezTo>
                    <a:pt x="1638" y="2049"/>
                    <a:pt x="1638" y="2049"/>
                    <a:pt x="1638" y="2049"/>
                  </a:cubicBezTo>
                  <a:cubicBezTo>
                    <a:pt x="1695" y="2049"/>
                    <a:pt x="1741" y="2003"/>
                    <a:pt x="1741" y="1947"/>
                  </a:cubicBezTo>
                  <a:cubicBezTo>
                    <a:pt x="1741" y="1810"/>
                    <a:pt x="1741" y="1810"/>
                    <a:pt x="1741" y="1810"/>
                  </a:cubicBezTo>
                  <a:cubicBezTo>
                    <a:pt x="1775" y="1810"/>
                    <a:pt x="1775" y="1810"/>
                    <a:pt x="1775" y="1810"/>
                  </a:cubicBezTo>
                  <a:cubicBezTo>
                    <a:pt x="1813" y="1810"/>
                    <a:pt x="1843" y="1780"/>
                    <a:pt x="1843" y="1742"/>
                  </a:cubicBezTo>
                  <a:cubicBezTo>
                    <a:pt x="1843" y="1230"/>
                    <a:pt x="1843" y="1230"/>
                    <a:pt x="1843" y="1230"/>
                  </a:cubicBezTo>
                  <a:cubicBezTo>
                    <a:pt x="1843" y="1180"/>
                    <a:pt x="1822" y="1133"/>
                    <a:pt x="1784" y="1101"/>
                  </a:cubicBezTo>
                  <a:cubicBezTo>
                    <a:pt x="1902" y="1018"/>
                    <a:pt x="1902" y="1018"/>
                    <a:pt x="1902" y="1018"/>
                  </a:cubicBezTo>
                  <a:cubicBezTo>
                    <a:pt x="1993" y="953"/>
                    <a:pt x="2048" y="847"/>
                    <a:pt x="2048" y="735"/>
                  </a:cubicBezTo>
                  <a:cubicBezTo>
                    <a:pt x="2048" y="242"/>
                    <a:pt x="2048" y="242"/>
                    <a:pt x="2048" y="242"/>
                  </a:cubicBezTo>
                  <a:cubicBezTo>
                    <a:pt x="2048" y="228"/>
                    <a:pt x="2040" y="216"/>
                    <a:pt x="2028" y="210"/>
                  </a:cubicBezTo>
                  <a:cubicBezTo>
                    <a:pt x="1550" y="4"/>
                    <a:pt x="1550" y="4"/>
                    <a:pt x="1550" y="4"/>
                  </a:cubicBezTo>
                  <a:cubicBezTo>
                    <a:pt x="1541" y="0"/>
                    <a:pt x="1531" y="0"/>
                    <a:pt x="1523" y="4"/>
                  </a:cubicBezTo>
                  <a:cubicBezTo>
                    <a:pt x="1044" y="210"/>
                    <a:pt x="1044" y="210"/>
                    <a:pt x="1044" y="210"/>
                  </a:cubicBezTo>
                  <a:cubicBezTo>
                    <a:pt x="1032" y="216"/>
                    <a:pt x="1024" y="228"/>
                    <a:pt x="1024" y="242"/>
                  </a:cubicBezTo>
                  <a:cubicBezTo>
                    <a:pt x="1024" y="376"/>
                    <a:pt x="1024" y="376"/>
                    <a:pt x="1024" y="376"/>
                  </a:cubicBezTo>
                  <a:cubicBezTo>
                    <a:pt x="508" y="376"/>
                    <a:pt x="508" y="376"/>
                    <a:pt x="508" y="376"/>
                  </a:cubicBezTo>
                  <a:cubicBezTo>
                    <a:pt x="435" y="376"/>
                    <a:pt x="371" y="422"/>
                    <a:pt x="347" y="490"/>
                  </a:cubicBezTo>
                  <a:cubicBezTo>
                    <a:pt x="146" y="1062"/>
                    <a:pt x="146" y="1062"/>
                    <a:pt x="146" y="1062"/>
                  </a:cubicBezTo>
                  <a:cubicBezTo>
                    <a:pt x="62" y="1074"/>
                    <a:pt x="0" y="1145"/>
                    <a:pt x="0" y="1230"/>
                  </a:cubicBezTo>
                  <a:cubicBezTo>
                    <a:pt x="0" y="1742"/>
                    <a:pt x="0" y="1742"/>
                    <a:pt x="0" y="1742"/>
                  </a:cubicBezTo>
                  <a:cubicBezTo>
                    <a:pt x="0" y="1780"/>
                    <a:pt x="31" y="1810"/>
                    <a:pt x="68" y="1810"/>
                  </a:cubicBezTo>
                  <a:close/>
                  <a:moveTo>
                    <a:pt x="444" y="1947"/>
                  </a:moveTo>
                  <a:cubicBezTo>
                    <a:pt x="444" y="1965"/>
                    <a:pt x="428" y="1981"/>
                    <a:pt x="410" y="1981"/>
                  </a:cubicBezTo>
                  <a:cubicBezTo>
                    <a:pt x="205" y="1981"/>
                    <a:pt x="205" y="1981"/>
                    <a:pt x="205" y="1981"/>
                  </a:cubicBezTo>
                  <a:cubicBezTo>
                    <a:pt x="186" y="1981"/>
                    <a:pt x="171" y="1965"/>
                    <a:pt x="171" y="1947"/>
                  </a:cubicBezTo>
                  <a:cubicBezTo>
                    <a:pt x="171" y="1810"/>
                    <a:pt x="171" y="1810"/>
                    <a:pt x="171" y="1810"/>
                  </a:cubicBezTo>
                  <a:cubicBezTo>
                    <a:pt x="444" y="1810"/>
                    <a:pt x="444" y="1810"/>
                    <a:pt x="444" y="1810"/>
                  </a:cubicBezTo>
                  <a:lnTo>
                    <a:pt x="444" y="1947"/>
                  </a:lnTo>
                  <a:close/>
                  <a:moveTo>
                    <a:pt x="307" y="1742"/>
                  </a:moveTo>
                  <a:cubicBezTo>
                    <a:pt x="239" y="1742"/>
                    <a:pt x="239" y="1742"/>
                    <a:pt x="239" y="1742"/>
                  </a:cubicBezTo>
                  <a:cubicBezTo>
                    <a:pt x="239" y="1674"/>
                    <a:pt x="239" y="1674"/>
                    <a:pt x="239" y="1674"/>
                  </a:cubicBezTo>
                  <a:cubicBezTo>
                    <a:pt x="307" y="1674"/>
                    <a:pt x="307" y="1674"/>
                    <a:pt x="307" y="1674"/>
                  </a:cubicBezTo>
                  <a:lnTo>
                    <a:pt x="307" y="1742"/>
                  </a:lnTo>
                  <a:close/>
                  <a:moveTo>
                    <a:pt x="1673" y="1947"/>
                  </a:moveTo>
                  <a:cubicBezTo>
                    <a:pt x="1673" y="1965"/>
                    <a:pt x="1657" y="1981"/>
                    <a:pt x="1638" y="1981"/>
                  </a:cubicBezTo>
                  <a:cubicBezTo>
                    <a:pt x="1434" y="1981"/>
                    <a:pt x="1434" y="1981"/>
                    <a:pt x="1434" y="1981"/>
                  </a:cubicBezTo>
                  <a:cubicBezTo>
                    <a:pt x="1415" y="1981"/>
                    <a:pt x="1399" y="1965"/>
                    <a:pt x="1399" y="1947"/>
                  </a:cubicBezTo>
                  <a:cubicBezTo>
                    <a:pt x="1399" y="1810"/>
                    <a:pt x="1399" y="1810"/>
                    <a:pt x="1399" y="1810"/>
                  </a:cubicBezTo>
                  <a:cubicBezTo>
                    <a:pt x="1673" y="1810"/>
                    <a:pt x="1673" y="1810"/>
                    <a:pt x="1673" y="1810"/>
                  </a:cubicBezTo>
                  <a:lnTo>
                    <a:pt x="1673" y="1947"/>
                  </a:lnTo>
                  <a:close/>
                  <a:moveTo>
                    <a:pt x="1604" y="1742"/>
                  </a:moveTo>
                  <a:cubicBezTo>
                    <a:pt x="1536" y="1742"/>
                    <a:pt x="1536" y="1742"/>
                    <a:pt x="1536" y="1742"/>
                  </a:cubicBezTo>
                  <a:cubicBezTo>
                    <a:pt x="1536" y="1674"/>
                    <a:pt x="1536" y="1674"/>
                    <a:pt x="1536" y="1674"/>
                  </a:cubicBezTo>
                  <a:cubicBezTo>
                    <a:pt x="1604" y="1674"/>
                    <a:pt x="1604" y="1674"/>
                    <a:pt x="1604" y="1674"/>
                  </a:cubicBezTo>
                  <a:lnTo>
                    <a:pt x="1604" y="1742"/>
                  </a:lnTo>
                  <a:close/>
                  <a:moveTo>
                    <a:pt x="1092" y="264"/>
                  </a:moveTo>
                  <a:cubicBezTo>
                    <a:pt x="1536" y="72"/>
                    <a:pt x="1536" y="72"/>
                    <a:pt x="1536" y="72"/>
                  </a:cubicBezTo>
                  <a:cubicBezTo>
                    <a:pt x="1980" y="264"/>
                    <a:pt x="1980" y="264"/>
                    <a:pt x="1980" y="264"/>
                  </a:cubicBezTo>
                  <a:cubicBezTo>
                    <a:pt x="1980" y="735"/>
                    <a:pt x="1980" y="735"/>
                    <a:pt x="1980" y="735"/>
                  </a:cubicBezTo>
                  <a:cubicBezTo>
                    <a:pt x="1979" y="825"/>
                    <a:pt x="1936" y="910"/>
                    <a:pt x="1862" y="962"/>
                  </a:cubicBezTo>
                  <a:cubicBezTo>
                    <a:pt x="1536" y="1194"/>
                    <a:pt x="1536" y="1194"/>
                    <a:pt x="1536" y="1194"/>
                  </a:cubicBezTo>
                  <a:cubicBezTo>
                    <a:pt x="1210" y="962"/>
                    <a:pt x="1210" y="962"/>
                    <a:pt x="1210" y="962"/>
                  </a:cubicBezTo>
                  <a:cubicBezTo>
                    <a:pt x="1136" y="910"/>
                    <a:pt x="1093" y="825"/>
                    <a:pt x="1092" y="735"/>
                  </a:cubicBezTo>
                  <a:lnTo>
                    <a:pt x="1092" y="264"/>
                  </a:lnTo>
                  <a:close/>
                  <a:moveTo>
                    <a:pt x="1604" y="1264"/>
                  </a:moveTo>
                  <a:cubicBezTo>
                    <a:pt x="1623" y="1264"/>
                    <a:pt x="1638" y="1279"/>
                    <a:pt x="1638" y="1298"/>
                  </a:cubicBezTo>
                  <a:cubicBezTo>
                    <a:pt x="1638" y="1366"/>
                    <a:pt x="1638" y="1366"/>
                    <a:pt x="1638" y="1366"/>
                  </a:cubicBezTo>
                  <a:cubicBezTo>
                    <a:pt x="1638" y="1385"/>
                    <a:pt x="1623" y="1400"/>
                    <a:pt x="1604" y="1400"/>
                  </a:cubicBezTo>
                  <a:cubicBezTo>
                    <a:pt x="1399" y="1400"/>
                    <a:pt x="1399" y="1400"/>
                    <a:pt x="1399" y="1400"/>
                  </a:cubicBezTo>
                  <a:cubicBezTo>
                    <a:pt x="1381" y="1400"/>
                    <a:pt x="1365" y="1385"/>
                    <a:pt x="1365" y="1366"/>
                  </a:cubicBezTo>
                  <a:cubicBezTo>
                    <a:pt x="1365" y="1310"/>
                    <a:pt x="1411" y="1264"/>
                    <a:pt x="1468" y="1264"/>
                  </a:cubicBezTo>
                  <a:lnTo>
                    <a:pt x="1604" y="1264"/>
                  </a:lnTo>
                  <a:close/>
                  <a:moveTo>
                    <a:pt x="1024" y="581"/>
                  </a:moveTo>
                  <a:cubicBezTo>
                    <a:pt x="1024" y="650"/>
                    <a:pt x="1024" y="650"/>
                    <a:pt x="1024" y="650"/>
                  </a:cubicBezTo>
                  <a:cubicBezTo>
                    <a:pt x="785" y="650"/>
                    <a:pt x="785" y="650"/>
                    <a:pt x="785" y="650"/>
                  </a:cubicBezTo>
                  <a:cubicBezTo>
                    <a:pt x="785" y="581"/>
                    <a:pt x="785" y="581"/>
                    <a:pt x="785" y="581"/>
                  </a:cubicBezTo>
                  <a:lnTo>
                    <a:pt x="1024" y="581"/>
                  </a:lnTo>
                  <a:close/>
                  <a:moveTo>
                    <a:pt x="1024" y="513"/>
                  </a:moveTo>
                  <a:cubicBezTo>
                    <a:pt x="956" y="513"/>
                    <a:pt x="956" y="513"/>
                    <a:pt x="956" y="513"/>
                  </a:cubicBezTo>
                  <a:cubicBezTo>
                    <a:pt x="956" y="445"/>
                    <a:pt x="956" y="445"/>
                    <a:pt x="956" y="445"/>
                  </a:cubicBezTo>
                  <a:cubicBezTo>
                    <a:pt x="1024" y="445"/>
                    <a:pt x="1024" y="445"/>
                    <a:pt x="1024" y="445"/>
                  </a:cubicBezTo>
                  <a:lnTo>
                    <a:pt x="1024" y="513"/>
                  </a:lnTo>
                  <a:close/>
                  <a:moveTo>
                    <a:pt x="411" y="513"/>
                  </a:moveTo>
                  <a:cubicBezTo>
                    <a:pt x="426" y="472"/>
                    <a:pt x="464" y="445"/>
                    <a:pt x="508" y="445"/>
                  </a:cubicBezTo>
                  <a:cubicBezTo>
                    <a:pt x="887" y="445"/>
                    <a:pt x="887" y="445"/>
                    <a:pt x="887" y="445"/>
                  </a:cubicBezTo>
                  <a:cubicBezTo>
                    <a:pt x="887" y="513"/>
                    <a:pt x="887" y="513"/>
                    <a:pt x="887" y="513"/>
                  </a:cubicBezTo>
                  <a:cubicBezTo>
                    <a:pt x="785" y="513"/>
                    <a:pt x="785" y="513"/>
                    <a:pt x="785" y="513"/>
                  </a:cubicBezTo>
                  <a:cubicBezTo>
                    <a:pt x="747" y="513"/>
                    <a:pt x="717" y="544"/>
                    <a:pt x="717" y="581"/>
                  </a:cubicBezTo>
                  <a:cubicBezTo>
                    <a:pt x="717" y="650"/>
                    <a:pt x="717" y="650"/>
                    <a:pt x="717" y="650"/>
                  </a:cubicBezTo>
                  <a:cubicBezTo>
                    <a:pt x="717" y="687"/>
                    <a:pt x="747" y="718"/>
                    <a:pt x="785" y="718"/>
                  </a:cubicBezTo>
                  <a:cubicBezTo>
                    <a:pt x="1024" y="718"/>
                    <a:pt x="1024" y="718"/>
                    <a:pt x="1024" y="718"/>
                  </a:cubicBezTo>
                  <a:cubicBezTo>
                    <a:pt x="1024" y="735"/>
                    <a:pt x="1024" y="735"/>
                    <a:pt x="1024" y="735"/>
                  </a:cubicBezTo>
                  <a:cubicBezTo>
                    <a:pt x="1024" y="847"/>
                    <a:pt x="1079" y="953"/>
                    <a:pt x="1170" y="1018"/>
                  </a:cubicBezTo>
                  <a:cubicBezTo>
                    <a:pt x="1229" y="1059"/>
                    <a:pt x="1229" y="1059"/>
                    <a:pt x="1229" y="1059"/>
                  </a:cubicBezTo>
                  <a:cubicBezTo>
                    <a:pt x="219" y="1059"/>
                    <a:pt x="219" y="1059"/>
                    <a:pt x="219" y="1059"/>
                  </a:cubicBezTo>
                  <a:lnTo>
                    <a:pt x="411" y="513"/>
                  </a:lnTo>
                  <a:close/>
                  <a:moveTo>
                    <a:pt x="68" y="1230"/>
                  </a:moveTo>
                  <a:cubicBezTo>
                    <a:pt x="68" y="1173"/>
                    <a:pt x="114" y="1127"/>
                    <a:pt x="171" y="1127"/>
                  </a:cubicBezTo>
                  <a:cubicBezTo>
                    <a:pt x="1325" y="1127"/>
                    <a:pt x="1325" y="1127"/>
                    <a:pt x="1325" y="1127"/>
                  </a:cubicBezTo>
                  <a:cubicBezTo>
                    <a:pt x="1428" y="1201"/>
                    <a:pt x="1428" y="1201"/>
                    <a:pt x="1428" y="1201"/>
                  </a:cubicBezTo>
                  <a:cubicBezTo>
                    <a:pt x="1351" y="1219"/>
                    <a:pt x="1297" y="1288"/>
                    <a:pt x="1297" y="1366"/>
                  </a:cubicBezTo>
                  <a:cubicBezTo>
                    <a:pt x="1297" y="1423"/>
                    <a:pt x="1343" y="1469"/>
                    <a:pt x="1399" y="1469"/>
                  </a:cubicBezTo>
                  <a:cubicBezTo>
                    <a:pt x="1604" y="1469"/>
                    <a:pt x="1604" y="1469"/>
                    <a:pt x="1604" y="1469"/>
                  </a:cubicBezTo>
                  <a:cubicBezTo>
                    <a:pt x="1661" y="1469"/>
                    <a:pt x="1707" y="1423"/>
                    <a:pt x="1707" y="1366"/>
                  </a:cubicBezTo>
                  <a:cubicBezTo>
                    <a:pt x="1707" y="1298"/>
                    <a:pt x="1707" y="1298"/>
                    <a:pt x="1707" y="1298"/>
                  </a:cubicBezTo>
                  <a:cubicBezTo>
                    <a:pt x="1707" y="1256"/>
                    <a:pt x="1681" y="1218"/>
                    <a:pt x="1641" y="1203"/>
                  </a:cubicBezTo>
                  <a:cubicBezTo>
                    <a:pt x="1726" y="1143"/>
                    <a:pt x="1726" y="1143"/>
                    <a:pt x="1726" y="1143"/>
                  </a:cubicBezTo>
                  <a:cubicBezTo>
                    <a:pt x="1756" y="1161"/>
                    <a:pt x="1775" y="1194"/>
                    <a:pt x="1775" y="1230"/>
                  </a:cubicBezTo>
                  <a:cubicBezTo>
                    <a:pt x="1775" y="1742"/>
                    <a:pt x="1775" y="1742"/>
                    <a:pt x="1775" y="1742"/>
                  </a:cubicBezTo>
                  <a:cubicBezTo>
                    <a:pt x="1673" y="1742"/>
                    <a:pt x="1673" y="1742"/>
                    <a:pt x="1673" y="1742"/>
                  </a:cubicBezTo>
                  <a:cubicBezTo>
                    <a:pt x="1673" y="1674"/>
                    <a:pt x="1673" y="1674"/>
                    <a:pt x="1673" y="1674"/>
                  </a:cubicBezTo>
                  <a:cubicBezTo>
                    <a:pt x="1673" y="1636"/>
                    <a:pt x="1642" y="1605"/>
                    <a:pt x="1604" y="1605"/>
                  </a:cubicBezTo>
                  <a:cubicBezTo>
                    <a:pt x="1536" y="1605"/>
                    <a:pt x="1536" y="1605"/>
                    <a:pt x="1536" y="1605"/>
                  </a:cubicBezTo>
                  <a:cubicBezTo>
                    <a:pt x="1498" y="1605"/>
                    <a:pt x="1468" y="1636"/>
                    <a:pt x="1468" y="1674"/>
                  </a:cubicBezTo>
                  <a:cubicBezTo>
                    <a:pt x="1468" y="1742"/>
                    <a:pt x="1468" y="1742"/>
                    <a:pt x="1468" y="1742"/>
                  </a:cubicBezTo>
                  <a:cubicBezTo>
                    <a:pt x="375" y="1742"/>
                    <a:pt x="375" y="1742"/>
                    <a:pt x="375" y="1742"/>
                  </a:cubicBezTo>
                  <a:cubicBezTo>
                    <a:pt x="375" y="1674"/>
                    <a:pt x="375" y="1674"/>
                    <a:pt x="375" y="1674"/>
                  </a:cubicBezTo>
                  <a:cubicBezTo>
                    <a:pt x="375" y="1636"/>
                    <a:pt x="345" y="1605"/>
                    <a:pt x="307" y="1605"/>
                  </a:cubicBezTo>
                  <a:cubicBezTo>
                    <a:pt x="239" y="1605"/>
                    <a:pt x="239" y="1605"/>
                    <a:pt x="239" y="1605"/>
                  </a:cubicBezTo>
                  <a:cubicBezTo>
                    <a:pt x="201" y="1605"/>
                    <a:pt x="171" y="1636"/>
                    <a:pt x="171" y="1674"/>
                  </a:cubicBezTo>
                  <a:cubicBezTo>
                    <a:pt x="171" y="1742"/>
                    <a:pt x="171" y="1742"/>
                    <a:pt x="171" y="1742"/>
                  </a:cubicBezTo>
                  <a:cubicBezTo>
                    <a:pt x="68" y="1742"/>
                    <a:pt x="68" y="1742"/>
                    <a:pt x="68" y="1742"/>
                  </a:cubicBezTo>
                  <a:lnTo>
                    <a:pt x="68" y="123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2367" y="1080"/>
              <a:ext cx="683" cy="1016"/>
            </a:xfrm>
            <a:custGeom>
              <a:avLst/>
              <a:gdLst/>
              <a:ahLst/>
              <a:cxnLst/>
              <a:rect l="l" t="t" r="r" b="b"/>
              <a:pathLst>
                <a:path w="324" h="482" extrusionOk="0">
                  <a:moveTo>
                    <a:pt x="289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188" y="0"/>
                    <a:pt x="149" y="27"/>
                    <a:pt x="134" y="68"/>
                  </a:cubicBezTo>
                  <a:cubicBezTo>
                    <a:pt x="6" y="432"/>
                    <a:pt x="6" y="432"/>
                    <a:pt x="6" y="432"/>
                  </a:cubicBezTo>
                  <a:cubicBezTo>
                    <a:pt x="0" y="450"/>
                    <a:pt x="9" y="470"/>
                    <a:pt x="27" y="476"/>
                  </a:cubicBezTo>
                  <a:cubicBezTo>
                    <a:pt x="45" y="482"/>
                    <a:pt x="64" y="473"/>
                    <a:pt x="71" y="455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204" y="77"/>
                    <a:pt x="217" y="68"/>
                    <a:pt x="231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308" y="68"/>
                    <a:pt x="324" y="53"/>
                    <a:pt x="324" y="34"/>
                  </a:cubicBezTo>
                  <a:cubicBezTo>
                    <a:pt x="324" y="15"/>
                    <a:pt x="308" y="0"/>
                    <a:pt x="2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1971" y="2520"/>
              <a:ext cx="862" cy="575"/>
            </a:xfrm>
            <a:custGeom>
              <a:avLst/>
              <a:gdLst/>
              <a:ahLst/>
              <a:cxnLst/>
              <a:rect l="l" t="t" r="r" b="b"/>
              <a:pathLst>
                <a:path w="409" h="273" extrusionOk="0">
                  <a:moveTo>
                    <a:pt x="102" y="273"/>
                  </a:moveTo>
                  <a:cubicBezTo>
                    <a:pt x="307" y="273"/>
                    <a:pt x="307" y="273"/>
                    <a:pt x="307" y="273"/>
                  </a:cubicBezTo>
                  <a:cubicBezTo>
                    <a:pt x="363" y="273"/>
                    <a:pt x="409" y="227"/>
                    <a:pt x="409" y="170"/>
                  </a:cubicBezTo>
                  <a:cubicBezTo>
                    <a:pt x="409" y="76"/>
                    <a:pt x="333" y="0"/>
                    <a:pt x="238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45" y="0"/>
                    <a:pt x="0" y="46"/>
                    <a:pt x="0" y="10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27"/>
                    <a:pt x="45" y="273"/>
                    <a:pt x="102" y="273"/>
                  </a:cubicBezTo>
                  <a:close/>
                  <a:moveTo>
                    <a:pt x="68" y="102"/>
                  </a:moveTo>
                  <a:cubicBezTo>
                    <a:pt x="68" y="83"/>
                    <a:pt x="83" y="68"/>
                    <a:pt x="102" y="68"/>
                  </a:cubicBezTo>
                  <a:cubicBezTo>
                    <a:pt x="238" y="68"/>
                    <a:pt x="238" y="68"/>
                    <a:pt x="238" y="68"/>
                  </a:cubicBezTo>
                  <a:cubicBezTo>
                    <a:pt x="295" y="68"/>
                    <a:pt x="341" y="114"/>
                    <a:pt x="341" y="170"/>
                  </a:cubicBezTo>
                  <a:cubicBezTo>
                    <a:pt x="341" y="189"/>
                    <a:pt x="326" y="204"/>
                    <a:pt x="307" y="204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83" y="204"/>
                    <a:pt x="68" y="189"/>
                    <a:pt x="68" y="170"/>
                  </a:cubicBezTo>
                  <a:lnTo>
                    <a:pt x="68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2977" y="2950"/>
              <a:ext cx="1296" cy="577"/>
            </a:xfrm>
            <a:custGeom>
              <a:avLst/>
              <a:gdLst/>
              <a:ahLst/>
              <a:cxnLst/>
              <a:rect l="l" t="t" r="r" b="b"/>
              <a:pathLst>
                <a:path w="615" h="274" extrusionOk="0">
                  <a:moveTo>
                    <a:pt x="69" y="274"/>
                  </a:moveTo>
                  <a:cubicBezTo>
                    <a:pt x="547" y="274"/>
                    <a:pt x="547" y="274"/>
                    <a:pt x="547" y="274"/>
                  </a:cubicBezTo>
                  <a:cubicBezTo>
                    <a:pt x="584" y="274"/>
                    <a:pt x="615" y="243"/>
                    <a:pt x="615" y="205"/>
                  </a:cubicBezTo>
                  <a:cubicBezTo>
                    <a:pt x="615" y="69"/>
                    <a:pt x="615" y="69"/>
                    <a:pt x="615" y="69"/>
                  </a:cubicBezTo>
                  <a:cubicBezTo>
                    <a:pt x="615" y="31"/>
                    <a:pt x="584" y="0"/>
                    <a:pt x="54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43"/>
                    <a:pt x="31" y="274"/>
                    <a:pt x="69" y="274"/>
                  </a:cubicBezTo>
                  <a:close/>
                  <a:moveTo>
                    <a:pt x="69" y="69"/>
                  </a:moveTo>
                  <a:cubicBezTo>
                    <a:pt x="547" y="69"/>
                    <a:pt x="547" y="69"/>
                    <a:pt x="547" y="69"/>
                  </a:cubicBezTo>
                  <a:cubicBezTo>
                    <a:pt x="547" y="205"/>
                    <a:pt x="547" y="205"/>
                    <a:pt x="547" y="205"/>
                  </a:cubicBezTo>
                  <a:cubicBezTo>
                    <a:pt x="69" y="205"/>
                    <a:pt x="69" y="205"/>
                    <a:pt x="69" y="205"/>
                  </a:cubicBezTo>
                  <a:lnTo>
                    <a:pt x="69" y="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Google Shape;36;p3"/>
          <p:cNvSpPr/>
          <p:nvPr/>
        </p:nvSpPr>
        <p:spPr>
          <a:xfrm>
            <a:off x="2088095" y="5315709"/>
            <a:ext cx="3366474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</a:t>
            </a:r>
            <a:endParaRPr/>
          </a:p>
        </p:txBody>
      </p:sp>
      <p:sp>
        <p:nvSpPr>
          <p:cNvPr id="37" name="Google Shape;37;p3"/>
          <p:cNvSpPr txBox="1"/>
          <p:nvPr/>
        </p:nvSpPr>
        <p:spPr>
          <a:xfrm>
            <a:off x="2088093" y="5005345"/>
            <a:ext cx="240649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</a:t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6937946" y="4736040"/>
            <a:ext cx="1710202" cy="80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</a:t>
            </a:r>
            <a:endParaRPr/>
          </a:p>
        </p:txBody>
      </p:sp>
      <p:grpSp>
        <p:nvGrpSpPr>
          <p:cNvPr id="51" name="Google Shape;51;p3"/>
          <p:cNvGrpSpPr/>
          <p:nvPr/>
        </p:nvGrpSpPr>
        <p:grpSpPr>
          <a:xfrm rot="-1800000" flipH="1">
            <a:off x="7401319" y="4487485"/>
            <a:ext cx="5405172" cy="1712830"/>
            <a:chOff x="719138" y="2119313"/>
            <a:chExt cx="11307763" cy="3984625"/>
          </a:xfrm>
        </p:grpSpPr>
        <p:sp>
          <p:nvSpPr>
            <p:cNvPr id="52" name="Google Shape;52;p3"/>
            <p:cNvSpPr/>
            <p:nvPr/>
          </p:nvSpPr>
          <p:spPr>
            <a:xfrm>
              <a:off x="719138" y="2119313"/>
              <a:ext cx="10836275" cy="1658938"/>
            </a:xfrm>
            <a:custGeom>
              <a:avLst/>
              <a:gdLst/>
              <a:ahLst/>
              <a:cxnLst/>
              <a:rect l="l" t="t" r="r" b="b"/>
              <a:pathLst>
                <a:path w="6686" h="1023" extrusionOk="0">
                  <a:moveTo>
                    <a:pt x="2803" y="1022"/>
                  </a:moveTo>
                  <a:cubicBezTo>
                    <a:pt x="2764" y="1022"/>
                    <a:pt x="2726" y="1017"/>
                    <a:pt x="2686" y="1006"/>
                  </a:cubicBezTo>
                  <a:cubicBezTo>
                    <a:pt x="2578" y="977"/>
                    <a:pt x="2510" y="916"/>
                    <a:pt x="2438" y="851"/>
                  </a:cubicBezTo>
                  <a:cubicBezTo>
                    <a:pt x="2393" y="811"/>
                    <a:pt x="2346" y="768"/>
                    <a:pt x="2288" y="735"/>
                  </a:cubicBezTo>
                  <a:cubicBezTo>
                    <a:pt x="2232" y="702"/>
                    <a:pt x="2157" y="676"/>
                    <a:pt x="2060" y="655"/>
                  </a:cubicBezTo>
                  <a:cubicBezTo>
                    <a:pt x="1976" y="636"/>
                    <a:pt x="1890" y="625"/>
                    <a:pt x="1821" y="615"/>
                  </a:cubicBezTo>
                  <a:cubicBezTo>
                    <a:pt x="1713" y="601"/>
                    <a:pt x="1621" y="595"/>
                    <a:pt x="1539" y="597"/>
                  </a:cubicBezTo>
                  <a:cubicBezTo>
                    <a:pt x="1428" y="601"/>
                    <a:pt x="1334" y="620"/>
                    <a:pt x="1262" y="654"/>
                  </a:cubicBezTo>
                  <a:cubicBezTo>
                    <a:pt x="1203" y="681"/>
                    <a:pt x="1159" y="718"/>
                    <a:pt x="1117" y="753"/>
                  </a:cubicBezTo>
                  <a:cubicBezTo>
                    <a:pt x="1068" y="793"/>
                    <a:pt x="1022" y="831"/>
                    <a:pt x="959" y="853"/>
                  </a:cubicBezTo>
                  <a:cubicBezTo>
                    <a:pt x="936" y="866"/>
                    <a:pt x="907" y="876"/>
                    <a:pt x="865" y="884"/>
                  </a:cubicBezTo>
                  <a:cubicBezTo>
                    <a:pt x="774" y="900"/>
                    <a:pt x="669" y="880"/>
                    <a:pt x="545" y="822"/>
                  </a:cubicBezTo>
                  <a:cubicBezTo>
                    <a:pt x="527" y="814"/>
                    <a:pt x="510" y="805"/>
                    <a:pt x="493" y="796"/>
                  </a:cubicBezTo>
                  <a:cubicBezTo>
                    <a:pt x="357" y="734"/>
                    <a:pt x="227" y="646"/>
                    <a:pt x="111" y="567"/>
                  </a:cubicBezTo>
                  <a:cubicBezTo>
                    <a:pt x="72" y="540"/>
                    <a:pt x="35" y="515"/>
                    <a:pt x="0" y="493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68" y="526"/>
                    <a:pt x="144" y="577"/>
                    <a:pt x="225" y="630"/>
                  </a:cubicBezTo>
                  <a:cubicBezTo>
                    <a:pt x="312" y="688"/>
                    <a:pt x="402" y="748"/>
                    <a:pt x="493" y="795"/>
                  </a:cubicBezTo>
                  <a:cubicBezTo>
                    <a:pt x="630" y="858"/>
                    <a:pt x="773" y="894"/>
                    <a:pt x="912" y="865"/>
                  </a:cubicBezTo>
                  <a:cubicBezTo>
                    <a:pt x="929" y="862"/>
                    <a:pt x="944" y="858"/>
                    <a:pt x="958" y="853"/>
                  </a:cubicBezTo>
                  <a:cubicBezTo>
                    <a:pt x="995" y="832"/>
                    <a:pt x="1012" y="804"/>
                    <a:pt x="1033" y="771"/>
                  </a:cubicBezTo>
                  <a:cubicBezTo>
                    <a:pt x="1053" y="738"/>
                    <a:pt x="1077" y="700"/>
                    <a:pt x="1126" y="658"/>
                  </a:cubicBezTo>
                  <a:cubicBezTo>
                    <a:pt x="1178" y="614"/>
                    <a:pt x="1243" y="584"/>
                    <a:pt x="1325" y="568"/>
                  </a:cubicBezTo>
                  <a:cubicBezTo>
                    <a:pt x="1397" y="554"/>
                    <a:pt x="1473" y="552"/>
                    <a:pt x="1546" y="549"/>
                  </a:cubicBezTo>
                  <a:cubicBezTo>
                    <a:pt x="1551" y="549"/>
                    <a:pt x="1556" y="549"/>
                    <a:pt x="1561" y="549"/>
                  </a:cubicBezTo>
                  <a:cubicBezTo>
                    <a:pt x="1655" y="546"/>
                    <a:pt x="1741" y="548"/>
                    <a:pt x="1824" y="558"/>
                  </a:cubicBezTo>
                  <a:cubicBezTo>
                    <a:pt x="1906" y="566"/>
                    <a:pt x="1984" y="581"/>
                    <a:pt x="2062" y="603"/>
                  </a:cubicBezTo>
                  <a:cubicBezTo>
                    <a:pt x="2208" y="643"/>
                    <a:pt x="2351" y="706"/>
                    <a:pt x="2512" y="801"/>
                  </a:cubicBezTo>
                  <a:cubicBezTo>
                    <a:pt x="2677" y="899"/>
                    <a:pt x="2834" y="933"/>
                    <a:pt x="3007" y="909"/>
                  </a:cubicBezTo>
                  <a:cubicBezTo>
                    <a:pt x="3080" y="899"/>
                    <a:pt x="3153" y="878"/>
                    <a:pt x="3227" y="852"/>
                  </a:cubicBezTo>
                  <a:cubicBezTo>
                    <a:pt x="3289" y="815"/>
                    <a:pt x="3353" y="778"/>
                    <a:pt x="3422" y="751"/>
                  </a:cubicBezTo>
                  <a:cubicBezTo>
                    <a:pt x="3490" y="724"/>
                    <a:pt x="3556" y="700"/>
                    <a:pt x="3620" y="677"/>
                  </a:cubicBezTo>
                  <a:cubicBezTo>
                    <a:pt x="3692" y="651"/>
                    <a:pt x="3761" y="626"/>
                    <a:pt x="3829" y="599"/>
                  </a:cubicBezTo>
                  <a:cubicBezTo>
                    <a:pt x="3960" y="539"/>
                    <a:pt x="4083" y="471"/>
                    <a:pt x="4209" y="364"/>
                  </a:cubicBezTo>
                  <a:cubicBezTo>
                    <a:pt x="4251" y="328"/>
                    <a:pt x="4291" y="289"/>
                    <a:pt x="4331" y="252"/>
                  </a:cubicBezTo>
                  <a:cubicBezTo>
                    <a:pt x="4432" y="156"/>
                    <a:pt x="4527" y="66"/>
                    <a:pt x="4634" y="26"/>
                  </a:cubicBezTo>
                  <a:cubicBezTo>
                    <a:pt x="4692" y="5"/>
                    <a:pt x="4748" y="0"/>
                    <a:pt x="4806" y="12"/>
                  </a:cubicBezTo>
                  <a:cubicBezTo>
                    <a:pt x="4871" y="24"/>
                    <a:pt x="4936" y="56"/>
                    <a:pt x="5007" y="109"/>
                  </a:cubicBezTo>
                  <a:cubicBezTo>
                    <a:pt x="5045" y="137"/>
                    <a:pt x="5076" y="176"/>
                    <a:pt x="5106" y="216"/>
                  </a:cubicBezTo>
                  <a:cubicBezTo>
                    <a:pt x="5108" y="219"/>
                    <a:pt x="5110" y="221"/>
                    <a:pt x="5112" y="224"/>
                  </a:cubicBezTo>
                  <a:cubicBezTo>
                    <a:pt x="5175" y="292"/>
                    <a:pt x="5233" y="356"/>
                    <a:pt x="5338" y="397"/>
                  </a:cubicBezTo>
                  <a:cubicBezTo>
                    <a:pt x="5399" y="421"/>
                    <a:pt x="5464" y="435"/>
                    <a:pt x="5529" y="447"/>
                  </a:cubicBezTo>
                  <a:cubicBezTo>
                    <a:pt x="5553" y="445"/>
                    <a:pt x="5577" y="442"/>
                    <a:pt x="5601" y="439"/>
                  </a:cubicBezTo>
                  <a:cubicBezTo>
                    <a:pt x="5699" y="428"/>
                    <a:pt x="5801" y="417"/>
                    <a:pt x="5896" y="443"/>
                  </a:cubicBezTo>
                  <a:cubicBezTo>
                    <a:pt x="5935" y="454"/>
                    <a:pt x="5974" y="469"/>
                    <a:pt x="6012" y="484"/>
                  </a:cubicBezTo>
                  <a:cubicBezTo>
                    <a:pt x="6078" y="510"/>
                    <a:pt x="6146" y="537"/>
                    <a:pt x="6218" y="541"/>
                  </a:cubicBezTo>
                  <a:cubicBezTo>
                    <a:pt x="6266" y="544"/>
                    <a:pt x="6323" y="527"/>
                    <a:pt x="6385" y="510"/>
                  </a:cubicBezTo>
                  <a:cubicBezTo>
                    <a:pt x="6441" y="494"/>
                    <a:pt x="6499" y="477"/>
                    <a:pt x="6551" y="475"/>
                  </a:cubicBezTo>
                  <a:cubicBezTo>
                    <a:pt x="6611" y="473"/>
                    <a:pt x="6655" y="491"/>
                    <a:pt x="6686" y="529"/>
                  </a:cubicBezTo>
                  <a:cubicBezTo>
                    <a:pt x="6686" y="530"/>
                    <a:pt x="6686" y="530"/>
                    <a:pt x="6686" y="530"/>
                  </a:cubicBezTo>
                  <a:cubicBezTo>
                    <a:pt x="6685" y="530"/>
                    <a:pt x="6685" y="530"/>
                    <a:pt x="6685" y="530"/>
                  </a:cubicBezTo>
                  <a:cubicBezTo>
                    <a:pt x="6619" y="527"/>
                    <a:pt x="6560" y="555"/>
                    <a:pt x="6498" y="586"/>
                  </a:cubicBezTo>
                  <a:cubicBezTo>
                    <a:pt x="6428" y="620"/>
                    <a:pt x="6356" y="655"/>
                    <a:pt x="6268" y="647"/>
                  </a:cubicBezTo>
                  <a:cubicBezTo>
                    <a:pt x="6178" y="639"/>
                    <a:pt x="6093" y="602"/>
                    <a:pt x="6011" y="567"/>
                  </a:cubicBezTo>
                  <a:cubicBezTo>
                    <a:pt x="5970" y="549"/>
                    <a:pt x="5927" y="531"/>
                    <a:pt x="5884" y="517"/>
                  </a:cubicBezTo>
                  <a:cubicBezTo>
                    <a:pt x="5801" y="489"/>
                    <a:pt x="5711" y="475"/>
                    <a:pt x="5625" y="463"/>
                  </a:cubicBezTo>
                  <a:cubicBezTo>
                    <a:pt x="5593" y="458"/>
                    <a:pt x="5561" y="453"/>
                    <a:pt x="5529" y="447"/>
                  </a:cubicBezTo>
                  <a:cubicBezTo>
                    <a:pt x="5454" y="454"/>
                    <a:pt x="5384" y="455"/>
                    <a:pt x="5320" y="432"/>
                  </a:cubicBezTo>
                  <a:cubicBezTo>
                    <a:pt x="5236" y="402"/>
                    <a:pt x="5182" y="326"/>
                    <a:pt x="5130" y="252"/>
                  </a:cubicBezTo>
                  <a:cubicBezTo>
                    <a:pt x="5122" y="241"/>
                    <a:pt x="5114" y="229"/>
                    <a:pt x="5105" y="217"/>
                  </a:cubicBezTo>
                  <a:cubicBezTo>
                    <a:pt x="5065" y="173"/>
                    <a:pt x="5023" y="129"/>
                    <a:pt x="4966" y="89"/>
                  </a:cubicBezTo>
                  <a:cubicBezTo>
                    <a:pt x="4906" y="47"/>
                    <a:pt x="4848" y="24"/>
                    <a:pt x="4790" y="18"/>
                  </a:cubicBezTo>
                  <a:cubicBezTo>
                    <a:pt x="4738" y="12"/>
                    <a:pt x="4687" y="21"/>
                    <a:pt x="4634" y="43"/>
                  </a:cubicBezTo>
                  <a:cubicBezTo>
                    <a:pt x="4534" y="85"/>
                    <a:pt x="4443" y="171"/>
                    <a:pt x="4355" y="254"/>
                  </a:cubicBezTo>
                  <a:cubicBezTo>
                    <a:pt x="4314" y="293"/>
                    <a:pt x="4271" y="333"/>
                    <a:pt x="4229" y="367"/>
                  </a:cubicBezTo>
                  <a:cubicBezTo>
                    <a:pt x="4138" y="442"/>
                    <a:pt x="4043" y="502"/>
                    <a:pt x="3931" y="555"/>
                  </a:cubicBezTo>
                  <a:cubicBezTo>
                    <a:pt x="3897" y="571"/>
                    <a:pt x="3863" y="585"/>
                    <a:pt x="3829" y="599"/>
                  </a:cubicBezTo>
                  <a:cubicBezTo>
                    <a:pt x="3775" y="624"/>
                    <a:pt x="3720" y="647"/>
                    <a:pt x="3662" y="671"/>
                  </a:cubicBezTo>
                  <a:cubicBezTo>
                    <a:pt x="3623" y="688"/>
                    <a:pt x="3582" y="705"/>
                    <a:pt x="3541" y="723"/>
                  </a:cubicBezTo>
                  <a:cubicBezTo>
                    <a:pt x="3521" y="731"/>
                    <a:pt x="3500" y="740"/>
                    <a:pt x="3481" y="749"/>
                  </a:cubicBezTo>
                  <a:cubicBezTo>
                    <a:pt x="3394" y="787"/>
                    <a:pt x="3310" y="824"/>
                    <a:pt x="3227" y="853"/>
                  </a:cubicBezTo>
                  <a:cubicBezTo>
                    <a:pt x="3217" y="859"/>
                    <a:pt x="3206" y="866"/>
                    <a:pt x="3196" y="872"/>
                  </a:cubicBezTo>
                  <a:cubicBezTo>
                    <a:pt x="3116" y="921"/>
                    <a:pt x="3040" y="967"/>
                    <a:pt x="2958" y="995"/>
                  </a:cubicBezTo>
                  <a:cubicBezTo>
                    <a:pt x="2913" y="1010"/>
                    <a:pt x="2871" y="1019"/>
                    <a:pt x="2828" y="1021"/>
                  </a:cubicBezTo>
                  <a:cubicBezTo>
                    <a:pt x="2820" y="1022"/>
                    <a:pt x="2812" y="1022"/>
                    <a:pt x="2803" y="1022"/>
                  </a:cubicBezTo>
                  <a:close/>
                  <a:moveTo>
                    <a:pt x="1577" y="596"/>
                  </a:moveTo>
                  <a:cubicBezTo>
                    <a:pt x="1649" y="596"/>
                    <a:pt x="1730" y="602"/>
                    <a:pt x="1821" y="614"/>
                  </a:cubicBezTo>
                  <a:cubicBezTo>
                    <a:pt x="1890" y="624"/>
                    <a:pt x="1976" y="635"/>
                    <a:pt x="2060" y="654"/>
                  </a:cubicBezTo>
                  <a:cubicBezTo>
                    <a:pt x="2157" y="675"/>
                    <a:pt x="2232" y="702"/>
                    <a:pt x="2289" y="734"/>
                  </a:cubicBezTo>
                  <a:cubicBezTo>
                    <a:pt x="2347" y="768"/>
                    <a:pt x="2393" y="810"/>
                    <a:pt x="2439" y="851"/>
                  </a:cubicBezTo>
                  <a:cubicBezTo>
                    <a:pt x="2511" y="916"/>
                    <a:pt x="2579" y="977"/>
                    <a:pt x="2686" y="1005"/>
                  </a:cubicBezTo>
                  <a:cubicBezTo>
                    <a:pt x="2734" y="1018"/>
                    <a:pt x="2781" y="1023"/>
                    <a:pt x="2828" y="1020"/>
                  </a:cubicBezTo>
                  <a:cubicBezTo>
                    <a:pt x="2871" y="1018"/>
                    <a:pt x="2913" y="1009"/>
                    <a:pt x="2957" y="994"/>
                  </a:cubicBezTo>
                  <a:cubicBezTo>
                    <a:pt x="3040" y="966"/>
                    <a:pt x="3116" y="920"/>
                    <a:pt x="3196" y="871"/>
                  </a:cubicBezTo>
                  <a:cubicBezTo>
                    <a:pt x="3205" y="865"/>
                    <a:pt x="3214" y="860"/>
                    <a:pt x="3223" y="854"/>
                  </a:cubicBezTo>
                  <a:cubicBezTo>
                    <a:pt x="3151" y="880"/>
                    <a:pt x="3079" y="900"/>
                    <a:pt x="3007" y="910"/>
                  </a:cubicBezTo>
                  <a:cubicBezTo>
                    <a:pt x="2834" y="934"/>
                    <a:pt x="2677" y="899"/>
                    <a:pt x="2511" y="802"/>
                  </a:cubicBezTo>
                  <a:cubicBezTo>
                    <a:pt x="2350" y="706"/>
                    <a:pt x="2208" y="643"/>
                    <a:pt x="2062" y="603"/>
                  </a:cubicBezTo>
                  <a:cubicBezTo>
                    <a:pt x="1984" y="582"/>
                    <a:pt x="1906" y="567"/>
                    <a:pt x="1824" y="558"/>
                  </a:cubicBezTo>
                  <a:cubicBezTo>
                    <a:pt x="1741" y="549"/>
                    <a:pt x="1655" y="546"/>
                    <a:pt x="1561" y="549"/>
                  </a:cubicBezTo>
                  <a:cubicBezTo>
                    <a:pt x="1556" y="550"/>
                    <a:pt x="1551" y="550"/>
                    <a:pt x="1546" y="550"/>
                  </a:cubicBezTo>
                  <a:cubicBezTo>
                    <a:pt x="1473" y="552"/>
                    <a:pt x="1398" y="555"/>
                    <a:pt x="1325" y="569"/>
                  </a:cubicBezTo>
                  <a:cubicBezTo>
                    <a:pt x="1243" y="585"/>
                    <a:pt x="1178" y="614"/>
                    <a:pt x="1127" y="658"/>
                  </a:cubicBezTo>
                  <a:cubicBezTo>
                    <a:pt x="1077" y="701"/>
                    <a:pt x="1054" y="738"/>
                    <a:pt x="1033" y="771"/>
                  </a:cubicBezTo>
                  <a:cubicBezTo>
                    <a:pt x="1013" y="804"/>
                    <a:pt x="997" y="830"/>
                    <a:pt x="963" y="851"/>
                  </a:cubicBezTo>
                  <a:cubicBezTo>
                    <a:pt x="1024" y="828"/>
                    <a:pt x="1069" y="791"/>
                    <a:pt x="1116" y="752"/>
                  </a:cubicBezTo>
                  <a:cubicBezTo>
                    <a:pt x="1159" y="717"/>
                    <a:pt x="1203" y="681"/>
                    <a:pt x="1261" y="653"/>
                  </a:cubicBezTo>
                  <a:cubicBezTo>
                    <a:pt x="1334" y="619"/>
                    <a:pt x="1427" y="600"/>
                    <a:pt x="1538" y="597"/>
                  </a:cubicBezTo>
                  <a:cubicBezTo>
                    <a:pt x="1551" y="596"/>
                    <a:pt x="1564" y="596"/>
                    <a:pt x="1577" y="596"/>
                  </a:cubicBezTo>
                  <a:close/>
                  <a:moveTo>
                    <a:pt x="506" y="802"/>
                  </a:moveTo>
                  <a:cubicBezTo>
                    <a:pt x="519" y="809"/>
                    <a:pt x="532" y="815"/>
                    <a:pt x="545" y="821"/>
                  </a:cubicBezTo>
                  <a:cubicBezTo>
                    <a:pt x="670" y="879"/>
                    <a:pt x="774" y="900"/>
                    <a:pt x="864" y="883"/>
                  </a:cubicBezTo>
                  <a:cubicBezTo>
                    <a:pt x="904" y="876"/>
                    <a:pt x="932" y="867"/>
                    <a:pt x="954" y="855"/>
                  </a:cubicBezTo>
                  <a:cubicBezTo>
                    <a:pt x="941" y="859"/>
                    <a:pt x="927" y="863"/>
                    <a:pt x="913" y="866"/>
                  </a:cubicBezTo>
                  <a:cubicBezTo>
                    <a:pt x="777" y="894"/>
                    <a:pt x="639" y="861"/>
                    <a:pt x="506" y="802"/>
                  </a:cubicBezTo>
                  <a:close/>
                  <a:moveTo>
                    <a:pt x="3810" y="607"/>
                  </a:moveTo>
                  <a:cubicBezTo>
                    <a:pt x="3748" y="632"/>
                    <a:pt x="3685" y="654"/>
                    <a:pt x="3620" y="678"/>
                  </a:cubicBezTo>
                  <a:cubicBezTo>
                    <a:pt x="3556" y="701"/>
                    <a:pt x="3490" y="724"/>
                    <a:pt x="3422" y="751"/>
                  </a:cubicBezTo>
                  <a:cubicBezTo>
                    <a:pt x="3354" y="778"/>
                    <a:pt x="3291" y="814"/>
                    <a:pt x="3230" y="851"/>
                  </a:cubicBezTo>
                  <a:cubicBezTo>
                    <a:pt x="3312" y="822"/>
                    <a:pt x="3395" y="786"/>
                    <a:pt x="3480" y="748"/>
                  </a:cubicBezTo>
                  <a:cubicBezTo>
                    <a:pt x="3500" y="740"/>
                    <a:pt x="3520" y="731"/>
                    <a:pt x="3541" y="722"/>
                  </a:cubicBezTo>
                  <a:cubicBezTo>
                    <a:pt x="3582" y="704"/>
                    <a:pt x="3622" y="687"/>
                    <a:pt x="3661" y="671"/>
                  </a:cubicBezTo>
                  <a:cubicBezTo>
                    <a:pt x="3713" y="649"/>
                    <a:pt x="3762" y="629"/>
                    <a:pt x="3810" y="607"/>
                  </a:cubicBezTo>
                  <a:close/>
                  <a:moveTo>
                    <a:pt x="6" y="496"/>
                  </a:moveTo>
                  <a:cubicBezTo>
                    <a:pt x="40" y="518"/>
                    <a:pt x="74" y="541"/>
                    <a:pt x="111" y="566"/>
                  </a:cubicBezTo>
                  <a:cubicBezTo>
                    <a:pt x="223" y="642"/>
                    <a:pt x="349" y="727"/>
                    <a:pt x="479" y="789"/>
                  </a:cubicBezTo>
                  <a:cubicBezTo>
                    <a:pt x="393" y="743"/>
                    <a:pt x="308" y="686"/>
                    <a:pt x="225" y="631"/>
                  </a:cubicBezTo>
                  <a:cubicBezTo>
                    <a:pt x="146" y="579"/>
                    <a:pt x="72" y="530"/>
                    <a:pt x="6" y="496"/>
                  </a:cubicBezTo>
                  <a:close/>
                  <a:moveTo>
                    <a:pt x="5532" y="447"/>
                  </a:moveTo>
                  <a:cubicBezTo>
                    <a:pt x="5563" y="453"/>
                    <a:pt x="5594" y="457"/>
                    <a:pt x="5625" y="462"/>
                  </a:cubicBezTo>
                  <a:cubicBezTo>
                    <a:pt x="5712" y="475"/>
                    <a:pt x="5801" y="488"/>
                    <a:pt x="5884" y="516"/>
                  </a:cubicBezTo>
                  <a:cubicBezTo>
                    <a:pt x="5927" y="530"/>
                    <a:pt x="5970" y="549"/>
                    <a:pt x="6011" y="566"/>
                  </a:cubicBezTo>
                  <a:cubicBezTo>
                    <a:pt x="6093" y="602"/>
                    <a:pt x="6178" y="638"/>
                    <a:pt x="6268" y="646"/>
                  </a:cubicBezTo>
                  <a:cubicBezTo>
                    <a:pt x="6356" y="654"/>
                    <a:pt x="6428" y="619"/>
                    <a:pt x="6498" y="585"/>
                  </a:cubicBezTo>
                  <a:cubicBezTo>
                    <a:pt x="6560" y="555"/>
                    <a:pt x="6618" y="526"/>
                    <a:pt x="6684" y="529"/>
                  </a:cubicBezTo>
                  <a:cubicBezTo>
                    <a:pt x="6654" y="491"/>
                    <a:pt x="6610" y="474"/>
                    <a:pt x="6551" y="476"/>
                  </a:cubicBezTo>
                  <a:cubicBezTo>
                    <a:pt x="6499" y="478"/>
                    <a:pt x="6441" y="494"/>
                    <a:pt x="6385" y="511"/>
                  </a:cubicBezTo>
                  <a:cubicBezTo>
                    <a:pt x="6324" y="528"/>
                    <a:pt x="6266" y="545"/>
                    <a:pt x="6218" y="542"/>
                  </a:cubicBezTo>
                  <a:cubicBezTo>
                    <a:pt x="6146" y="537"/>
                    <a:pt x="6078" y="511"/>
                    <a:pt x="6012" y="485"/>
                  </a:cubicBezTo>
                  <a:cubicBezTo>
                    <a:pt x="5974" y="470"/>
                    <a:pt x="5935" y="455"/>
                    <a:pt x="5896" y="444"/>
                  </a:cubicBezTo>
                  <a:cubicBezTo>
                    <a:pt x="5801" y="418"/>
                    <a:pt x="5699" y="429"/>
                    <a:pt x="5601" y="440"/>
                  </a:cubicBezTo>
                  <a:cubicBezTo>
                    <a:pt x="5578" y="443"/>
                    <a:pt x="5555" y="445"/>
                    <a:pt x="5532" y="447"/>
                  </a:cubicBezTo>
                  <a:close/>
                  <a:moveTo>
                    <a:pt x="4746" y="7"/>
                  </a:moveTo>
                  <a:cubicBezTo>
                    <a:pt x="4709" y="7"/>
                    <a:pt x="4672" y="13"/>
                    <a:pt x="4635" y="27"/>
                  </a:cubicBezTo>
                  <a:cubicBezTo>
                    <a:pt x="4528" y="66"/>
                    <a:pt x="4432" y="157"/>
                    <a:pt x="4331" y="252"/>
                  </a:cubicBezTo>
                  <a:cubicBezTo>
                    <a:pt x="4292" y="290"/>
                    <a:pt x="4251" y="328"/>
                    <a:pt x="4209" y="364"/>
                  </a:cubicBezTo>
                  <a:cubicBezTo>
                    <a:pt x="4090" y="467"/>
                    <a:pt x="3973" y="533"/>
                    <a:pt x="3849" y="590"/>
                  </a:cubicBezTo>
                  <a:cubicBezTo>
                    <a:pt x="3876" y="579"/>
                    <a:pt x="3903" y="567"/>
                    <a:pt x="3930" y="554"/>
                  </a:cubicBezTo>
                  <a:cubicBezTo>
                    <a:pt x="4042" y="501"/>
                    <a:pt x="4137" y="441"/>
                    <a:pt x="4229" y="367"/>
                  </a:cubicBezTo>
                  <a:cubicBezTo>
                    <a:pt x="4271" y="332"/>
                    <a:pt x="4313" y="292"/>
                    <a:pt x="4354" y="254"/>
                  </a:cubicBezTo>
                  <a:cubicBezTo>
                    <a:pt x="4443" y="171"/>
                    <a:pt x="4534" y="85"/>
                    <a:pt x="4633" y="43"/>
                  </a:cubicBezTo>
                  <a:cubicBezTo>
                    <a:pt x="4687" y="20"/>
                    <a:pt x="4738" y="11"/>
                    <a:pt x="4790" y="17"/>
                  </a:cubicBezTo>
                  <a:cubicBezTo>
                    <a:pt x="4849" y="23"/>
                    <a:pt x="4906" y="47"/>
                    <a:pt x="4967" y="89"/>
                  </a:cubicBezTo>
                  <a:cubicBezTo>
                    <a:pt x="5021" y="126"/>
                    <a:pt x="5062" y="169"/>
                    <a:pt x="5101" y="211"/>
                  </a:cubicBezTo>
                  <a:cubicBezTo>
                    <a:pt x="5072" y="173"/>
                    <a:pt x="5042" y="136"/>
                    <a:pt x="5007" y="110"/>
                  </a:cubicBezTo>
                  <a:cubicBezTo>
                    <a:pt x="4936" y="57"/>
                    <a:pt x="4870" y="25"/>
                    <a:pt x="4806" y="12"/>
                  </a:cubicBezTo>
                  <a:cubicBezTo>
                    <a:pt x="4786" y="8"/>
                    <a:pt x="4766" y="7"/>
                    <a:pt x="4746" y="7"/>
                  </a:cubicBezTo>
                  <a:close/>
                  <a:moveTo>
                    <a:pt x="5110" y="222"/>
                  </a:moveTo>
                  <a:cubicBezTo>
                    <a:pt x="5117" y="232"/>
                    <a:pt x="5124" y="242"/>
                    <a:pt x="5131" y="252"/>
                  </a:cubicBezTo>
                  <a:cubicBezTo>
                    <a:pt x="5183" y="325"/>
                    <a:pt x="5237" y="402"/>
                    <a:pt x="5321" y="431"/>
                  </a:cubicBezTo>
                  <a:cubicBezTo>
                    <a:pt x="5383" y="454"/>
                    <a:pt x="5452" y="453"/>
                    <a:pt x="5526" y="447"/>
                  </a:cubicBezTo>
                  <a:cubicBezTo>
                    <a:pt x="5461" y="436"/>
                    <a:pt x="5398" y="421"/>
                    <a:pt x="5338" y="398"/>
                  </a:cubicBezTo>
                  <a:cubicBezTo>
                    <a:pt x="5233" y="356"/>
                    <a:pt x="5174" y="292"/>
                    <a:pt x="5112" y="225"/>
                  </a:cubicBezTo>
                  <a:cubicBezTo>
                    <a:pt x="5111" y="224"/>
                    <a:pt x="5110" y="223"/>
                    <a:pt x="5110" y="22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854076" y="2525713"/>
              <a:ext cx="10798176" cy="1838325"/>
            </a:xfrm>
            <a:custGeom>
              <a:avLst/>
              <a:gdLst/>
              <a:ahLst/>
              <a:cxnLst/>
              <a:rect l="l" t="t" r="r" b="b"/>
              <a:pathLst>
                <a:path w="6663" h="1134" extrusionOk="0">
                  <a:moveTo>
                    <a:pt x="2598" y="1054"/>
                  </a:moveTo>
                  <a:cubicBezTo>
                    <a:pt x="2525" y="1054"/>
                    <a:pt x="2446" y="1039"/>
                    <a:pt x="2361" y="1002"/>
                  </a:cubicBezTo>
                  <a:cubicBezTo>
                    <a:pt x="2234" y="948"/>
                    <a:pt x="2166" y="855"/>
                    <a:pt x="2100" y="766"/>
                  </a:cubicBezTo>
                  <a:cubicBezTo>
                    <a:pt x="2015" y="651"/>
                    <a:pt x="1934" y="542"/>
                    <a:pt x="1739" y="529"/>
                  </a:cubicBezTo>
                  <a:cubicBezTo>
                    <a:pt x="1581" y="520"/>
                    <a:pt x="1431" y="569"/>
                    <a:pt x="1286" y="618"/>
                  </a:cubicBezTo>
                  <a:cubicBezTo>
                    <a:pt x="1173" y="655"/>
                    <a:pt x="1056" y="694"/>
                    <a:pt x="938" y="704"/>
                  </a:cubicBezTo>
                  <a:cubicBezTo>
                    <a:pt x="913" y="706"/>
                    <a:pt x="889" y="707"/>
                    <a:pt x="864" y="707"/>
                  </a:cubicBezTo>
                  <a:cubicBezTo>
                    <a:pt x="548" y="707"/>
                    <a:pt x="254" y="536"/>
                    <a:pt x="0" y="374"/>
                  </a:cubicBezTo>
                  <a:cubicBezTo>
                    <a:pt x="1" y="373"/>
                    <a:pt x="1" y="373"/>
                    <a:pt x="1" y="373"/>
                  </a:cubicBezTo>
                  <a:cubicBezTo>
                    <a:pt x="82" y="405"/>
                    <a:pt x="164" y="448"/>
                    <a:pt x="251" y="493"/>
                  </a:cubicBezTo>
                  <a:cubicBezTo>
                    <a:pt x="353" y="547"/>
                    <a:pt x="459" y="603"/>
                    <a:pt x="567" y="640"/>
                  </a:cubicBezTo>
                  <a:cubicBezTo>
                    <a:pt x="688" y="682"/>
                    <a:pt x="796" y="694"/>
                    <a:pt x="897" y="677"/>
                  </a:cubicBezTo>
                  <a:cubicBezTo>
                    <a:pt x="1014" y="657"/>
                    <a:pt x="1116" y="616"/>
                    <a:pt x="1215" y="577"/>
                  </a:cubicBezTo>
                  <a:cubicBezTo>
                    <a:pt x="1288" y="548"/>
                    <a:pt x="1363" y="518"/>
                    <a:pt x="1442" y="497"/>
                  </a:cubicBezTo>
                  <a:cubicBezTo>
                    <a:pt x="1531" y="474"/>
                    <a:pt x="1617" y="465"/>
                    <a:pt x="1704" y="469"/>
                  </a:cubicBezTo>
                  <a:cubicBezTo>
                    <a:pt x="1835" y="476"/>
                    <a:pt x="2024" y="497"/>
                    <a:pt x="2145" y="606"/>
                  </a:cubicBezTo>
                  <a:cubicBezTo>
                    <a:pt x="2196" y="651"/>
                    <a:pt x="2232" y="710"/>
                    <a:pt x="2266" y="767"/>
                  </a:cubicBezTo>
                  <a:cubicBezTo>
                    <a:pt x="2312" y="842"/>
                    <a:pt x="2359" y="919"/>
                    <a:pt x="2440" y="968"/>
                  </a:cubicBezTo>
                  <a:cubicBezTo>
                    <a:pt x="2502" y="1007"/>
                    <a:pt x="2563" y="1029"/>
                    <a:pt x="2624" y="1036"/>
                  </a:cubicBezTo>
                  <a:cubicBezTo>
                    <a:pt x="2678" y="1042"/>
                    <a:pt x="2732" y="1035"/>
                    <a:pt x="2789" y="1016"/>
                  </a:cubicBezTo>
                  <a:cubicBezTo>
                    <a:pt x="2895" y="980"/>
                    <a:pt x="2991" y="907"/>
                    <a:pt x="3092" y="830"/>
                  </a:cubicBezTo>
                  <a:cubicBezTo>
                    <a:pt x="3130" y="801"/>
                    <a:pt x="3169" y="771"/>
                    <a:pt x="3208" y="744"/>
                  </a:cubicBezTo>
                  <a:cubicBezTo>
                    <a:pt x="3340" y="652"/>
                    <a:pt x="3491" y="592"/>
                    <a:pt x="3637" y="534"/>
                  </a:cubicBezTo>
                  <a:cubicBezTo>
                    <a:pt x="3758" y="486"/>
                    <a:pt x="3884" y="436"/>
                    <a:pt x="3998" y="368"/>
                  </a:cubicBezTo>
                  <a:cubicBezTo>
                    <a:pt x="4094" y="311"/>
                    <a:pt x="4175" y="250"/>
                    <a:pt x="4247" y="197"/>
                  </a:cubicBezTo>
                  <a:cubicBezTo>
                    <a:pt x="4360" y="113"/>
                    <a:pt x="4457" y="40"/>
                    <a:pt x="4567" y="14"/>
                  </a:cubicBezTo>
                  <a:cubicBezTo>
                    <a:pt x="4626" y="0"/>
                    <a:pt x="4685" y="0"/>
                    <a:pt x="4749" y="13"/>
                  </a:cubicBezTo>
                  <a:cubicBezTo>
                    <a:pt x="4818" y="28"/>
                    <a:pt x="4893" y="58"/>
                    <a:pt x="4977" y="105"/>
                  </a:cubicBezTo>
                  <a:cubicBezTo>
                    <a:pt x="5117" y="183"/>
                    <a:pt x="5261" y="243"/>
                    <a:pt x="5430" y="292"/>
                  </a:cubicBezTo>
                  <a:cubicBezTo>
                    <a:pt x="5582" y="336"/>
                    <a:pt x="5736" y="367"/>
                    <a:pt x="5900" y="399"/>
                  </a:cubicBezTo>
                  <a:cubicBezTo>
                    <a:pt x="5945" y="408"/>
                    <a:pt x="5993" y="418"/>
                    <a:pt x="6041" y="428"/>
                  </a:cubicBezTo>
                  <a:cubicBezTo>
                    <a:pt x="6070" y="434"/>
                    <a:pt x="6097" y="441"/>
                    <a:pt x="6123" y="448"/>
                  </a:cubicBezTo>
                  <a:cubicBezTo>
                    <a:pt x="6165" y="460"/>
                    <a:pt x="6204" y="470"/>
                    <a:pt x="6245" y="472"/>
                  </a:cubicBezTo>
                  <a:cubicBezTo>
                    <a:pt x="6290" y="475"/>
                    <a:pt x="6334" y="466"/>
                    <a:pt x="6381" y="446"/>
                  </a:cubicBezTo>
                  <a:cubicBezTo>
                    <a:pt x="6416" y="431"/>
                    <a:pt x="6444" y="403"/>
                    <a:pt x="6471" y="375"/>
                  </a:cubicBezTo>
                  <a:cubicBezTo>
                    <a:pt x="6505" y="341"/>
                    <a:pt x="6536" y="309"/>
                    <a:pt x="6574" y="309"/>
                  </a:cubicBezTo>
                  <a:cubicBezTo>
                    <a:pt x="6574" y="309"/>
                    <a:pt x="6575" y="309"/>
                    <a:pt x="6575" y="309"/>
                  </a:cubicBezTo>
                  <a:cubicBezTo>
                    <a:pt x="6602" y="309"/>
                    <a:pt x="6630" y="326"/>
                    <a:pt x="6662" y="359"/>
                  </a:cubicBezTo>
                  <a:cubicBezTo>
                    <a:pt x="6663" y="360"/>
                    <a:pt x="6663" y="360"/>
                    <a:pt x="6663" y="360"/>
                  </a:cubicBezTo>
                  <a:cubicBezTo>
                    <a:pt x="6661" y="360"/>
                    <a:pt x="6661" y="360"/>
                    <a:pt x="6661" y="360"/>
                  </a:cubicBezTo>
                  <a:cubicBezTo>
                    <a:pt x="6582" y="343"/>
                    <a:pt x="6525" y="396"/>
                    <a:pt x="6465" y="453"/>
                  </a:cubicBezTo>
                  <a:cubicBezTo>
                    <a:pt x="6424" y="492"/>
                    <a:pt x="6382" y="532"/>
                    <a:pt x="6330" y="553"/>
                  </a:cubicBezTo>
                  <a:cubicBezTo>
                    <a:pt x="6274" y="575"/>
                    <a:pt x="6218" y="587"/>
                    <a:pt x="6159" y="590"/>
                  </a:cubicBezTo>
                  <a:cubicBezTo>
                    <a:pt x="6107" y="592"/>
                    <a:pt x="6052" y="586"/>
                    <a:pt x="5987" y="573"/>
                  </a:cubicBezTo>
                  <a:cubicBezTo>
                    <a:pt x="5853" y="545"/>
                    <a:pt x="5707" y="509"/>
                    <a:pt x="5566" y="468"/>
                  </a:cubicBezTo>
                  <a:cubicBezTo>
                    <a:pt x="5414" y="424"/>
                    <a:pt x="5270" y="375"/>
                    <a:pt x="5150" y="327"/>
                  </a:cubicBezTo>
                  <a:cubicBezTo>
                    <a:pt x="5075" y="298"/>
                    <a:pt x="5011" y="268"/>
                    <a:pt x="4954" y="241"/>
                  </a:cubicBezTo>
                  <a:cubicBezTo>
                    <a:pt x="4839" y="188"/>
                    <a:pt x="4747" y="146"/>
                    <a:pt x="4647" y="140"/>
                  </a:cubicBezTo>
                  <a:cubicBezTo>
                    <a:pt x="4596" y="138"/>
                    <a:pt x="4543" y="145"/>
                    <a:pt x="4485" y="163"/>
                  </a:cubicBezTo>
                  <a:cubicBezTo>
                    <a:pt x="4425" y="182"/>
                    <a:pt x="4358" y="214"/>
                    <a:pt x="4280" y="259"/>
                  </a:cubicBezTo>
                  <a:cubicBezTo>
                    <a:pt x="4121" y="352"/>
                    <a:pt x="3949" y="424"/>
                    <a:pt x="3783" y="494"/>
                  </a:cubicBezTo>
                  <a:cubicBezTo>
                    <a:pt x="3609" y="568"/>
                    <a:pt x="3428" y="644"/>
                    <a:pt x="3265" y="743"/>
                  </a:cubicBezTo>
                  <a:cubicBezTo>
                    <a:pt x="3216" y="773"/>
                    <a:pt x="3167" y="805"/>
                    <a:pt x="3121" y="836"/>
                  </a:cubicBezTo>
                  <a:cubicBezTo>
                    <a:pt x="2953" y="947"/>
                    <a:pt x="2792" y="1054"/>
                    <a:pt x="2598" y="1054"/>
                  </a:cubicBezTo>
                  <a:close/>
                  <a:moveTo>
                    <a:pt x="1698" y="527"/>
                  </a:moveTo>
                  <a:cubicBezTo>
                    <a:pt x="1712" y="527"/>
                    <a:pt x="1725" y="528"/>
                    <a:pt x="1739" y="529"/>
                  </a:cubicBezTo>
                  <a:cubicBezTo>
                    <a:pt x="1935" y="541"/>
                    <a:pt x="2015" y="650"/>
                    <a:pt x="2100" y="765"/>
                  </a:cubicBezTo>
                  <a:cubicBezTo>
                    <a:pt x="2166" y="855"/>
                    <a:pt x="2235" y="947"/>
                    <a:pt x="2361" y="1001"/>
                  </a:cubicBezTo>
                  <a:cubicBezTo>
                    <a:pt x="2671" y="1134"/>
                    <a:pt x="2889" y="989"/>
                    <a:pt x="3121" y="835"/>
                  </a:cubicBezTo>
                  <a:cubicBezTo>
                    <a:pt x="3167" y="804"/>
                    <a:pt x="3215" y="772"/>
                    <a:pt x="3264" y="743"/>
                  </a:cubicBezTo>
                  <a:cubicBezTo>
                    <a:pt x="3428" y="643"/>
                    <a:pt x="3608" y="567"/>
                    <a:pt x="3783" y="494"/>
                  </a:cubicBezTo>
                  <a:cubicBezTo>
                    <a:pt x="3949" y="424"/>
                    <a:pt x="4121" y="351"/>
                    <a:pt x="4280" y="258"/>
                  </a:cubicBezTo>
                  <a:cubicBezTo>
                    <a:pt x="4357" y="213"/>
                    <a:pt x="4425" y="182"/>
                    <a:pt x="4485" y="163"/>
                  </a:cubicBezTo>
                  <a:cubicBezTo>
                    <a:pt x="4543" y="145"/>
                    <a:pt x="4596" y="137"/>
                    <a:pt x="4648" y="140"/>
                  </a:cubicBezTo>
                  <a:cubicBezTo>
                    <a:pt x="4748" y="145"/>
                    <a:pt x="4839" y="187"/>
                    <a:pt x="4954" y="241"/>
                  </a:cubicBezTo>
                  <a:cubicBezTo>
                    <a:pt x="5011" y="267"/>
                    <a:pt x="5075" y="297"/>
                    <a:pt x="5150" y="327"/>
                  </a:cubicBezTo>
                  <a:cubicBezTo>
                    <a:pt x="5270" y="375"/>
                    <a:pt x="5414" y="423"/>
                    <a:pt x="5566" y="467"/>
                  </a:cubicBezTo>
                  <a:cubicBezTo>
                    <a:pt x="5707" y="508"/>
                    <a:pt x="5853" y="544"/>
                    <a:pt x="5987" y="572"/>
                  </a:cubicBezTo>
                  <a:cubicBezTo>
                    <a:pt x="6052" y="586"/>
                    <a:pt x="6107" y="591"/>
                    <a:pt x="6159" y="589"/>
                  </a:cubicBezTo>
                  <a:cubicBezTo>
                    <a:pt x="6218" y="586"/>
                    <a:pt x="6274" y="574"/>
                    <a:pt x="6330" y="552"/>
                  </a:cubicBezTo>
                  <a:cubicBezTo>
                    <a:pt x="6382" y="531"/>
                    <a:pt x="6424" y="491"/>
                    <a:pt x="6464" y="453"/>
                  </a:cubicBezTo>
                  <a:cubicBezTo>
                    <a:pt x="6524" y="396"/>
                    <a:pt x="6581" y="342"/>
                    <a:pt x="6660" y="359"/>
                  </a:cubicBezTo>
                  <a:cubicBezTo>
                    <a:pt x="6630" y="326"/>
                    <a:pt x="6602" y="310"/>
                    <a:pt x="6575" y="310"/>
                  </a:cubicBezTo>
                  <a:cubicBezTo>
                    <a:pt x="6575" y="310"/>
                    <a:pt x="6574" y="310"/>
                    <a:pt x="6574" y="310"/>
                  </a:cubicBezTo>
                  <a:cubicBezTo>
                    <a:pt x="6536" y="310"/>
                    <a:pt x="6505" y="342"/>
                    <a:pt x="6472" y="375"/>
                  </a:cubicBezTo>
                  <a:cubicBezTo>
                    <a:pt x="6445" y="403"/>
                    <a:pt x="6416" y="432"/>
                    <a:pt x="6381" y="447"/>
                  </a:cubicBezTo>
                  <a:cubicBezTo>
                    <a:pt x="6334" y="467"/>
                    <a:pt x="6291" y="476"/>
                    <a:pt x="6245" y="473"/>
                  </a:cubicBezTo>
                  <a:cubicBezTo>
                    <a:pt x="6204" y="471"/>
                    <a:pt x="6165" y="460"/>
                    <a:pt x="6123" y="449"/>
                  </a:cubicBezTo>
                  <a:cubicBezTo>
                    <a:pt x="6097" y="442"/>
                    <a:pt x="6070" y="435"/>
                    <a:pt x="6040" y="429"/>
                  </a:cubicBezTo>
                  <a:cubicBezTo>
                    <a:pt x="5993" y="419"/>
                    <a:pt x="5945" y="409"/>
                    <a:pt x="5899" y="400"/>
                  </a:cubicBezTo>
                  <a:cubicBezTo>
                    <a:pt x="5736" y="368"/>
                    <a:pt x="5581" y="337"/>
                    <a:pt x="5430" y="293"/>
                  </a:cubicBezTo>
                  <a:cubicBezTo>
                    <a:pt x="5261" y="244"/>
                    <a:pt x="5117" y="184"/>
                    <a:pt x="4977" y="106"/>
                  </a:cubicBezTo>
                  <a:cubicBezTo>
                    <a:pt x="4892" y="58"/>
                    <a:pt x="4818" y="28"/>
                    <a:pt x="4749" y="14"/>
                  </a:cubicBezTo>
                  <a:cubicBezTo>
                    <a:pt x="4685" y="1"/>
                    <a:pt x="4626" y="1"/>
                    <a:pt x="4568" y="15"/>
                  </a:cubicBezTo>
                  <a:cubicBezTo>
                    <a:pt x="4457" y="41"/>
                    <a:pt x="4360" y="113"/>
                    <a:pt x="4248" y="198"/>
                  </a:cubicBezTo>
                  <a:cubicBezTo>
                    <a:pt x="4176" y="251"/>
                    <a:pt x="4095" y="312"/>
                    <a:pt x="3998" y="369"/>
                  </a:cubicBezTo>
                  <a:cubicBezTo>
                    <a:pt x="3884" y="437"/>
                    <a:pt x="3758" y="487"/>
                    <a:pt x="3637" y="535"/>
                  </a:cubicBezTo>
                  <a:cubicBezTo>
                    <a:pt x="3491" y="593"/>
                    <a:pt x="3340" y="653"/>
                    <a:pt x="3209" y="744"/>
                  </a:cubicBezTo>
                  <a:cubicBezTo>
                    <a:pt x="3169" y="772"/>
                    <a:pt x="3130" y="802"/>
                    <a:pt x="3093" y="830"/>
                  </a:cubicBezTo>
                  <a:cubicBezTo>
                    <a:pt x="2991" y="908"/>
                    <a:pt x="2895" y="981"/>
                    <a:pt x="2789" y="1017"/>
                  </a:cubicBezTo>
                  <a:cubicBezTo>
                    <a:pt x="2732" y="1036"/>
                    <a:pt x="2678" y="1042"/>
                    <a:pt x="2624" y="1036"/>
                  </a:cubicBezTo>
                  <a:cubicBezTo>
                    <a:pt x="2562" y="1030"/>
                    <a:pt x="2502" y="1008"/>
                    <a:pt x="2439" y="969"/>
                  </a:cubicBezTo>
                  <a:cubicBezTo>
                    <a:pt x="2358" y="919"/>
                    <a:pt x="2311" y="842"/>
                    <a:pt x="2266" y="768"/>
                  </a:cubicBezTo>
                  <a:cubicBezTo>
                    <a:pt x="2231" y="711"/>
                    <a:pt x="2195" y="652"/>
                    <a:pt x="2144" y="606"/>
                  </a:cubicBezTo>
                  <a:cubicBezTo>
                    <a:pt x="2023" y="498"/>
                    <a:pt x="1835" y="477"/>
                    <a:pt x="1704" y="470"/>
                  </a:cubicBezTo>
                  <a:cubicBezTo>
                    <a:pt x="1617" y="465"/>
                    <a:pt x="1531" y="475"/>
                    <a:pt x="1443" y="498"/>
                  </a:cubicBezTo>
                  <a:cubicBezTo>
                    <a:pt x="1363" y="519"/>
                    <a:pt x="1288" y="549"/>
                    <a:pt x="1216" y="577"/>
                  </a:cubicBezTo>
                  <a:cubicBezTo>
                    <a:pt x="1117" y="617"/>
                    <a:pt x="1014" y="658"/>
                    <a:pt x="897" y="678"/>
                  </a:cubicBezTo>
                  <a:cubicBezTo>
                    <a:pt x="843" y="687"/>
                    <a:pt x="788" y="688"/>
                    <a:pt x="730" y="680"/>
                  </a:cubicBezTo>
                  <a:cubicBezTo>
                    <a:pt x="678" y="674"/>
                    <a:pt x="624" y="661"/>
                    <a:pt x="566" y="641"/>
                  </a:cubicBezTo>
                  <a:cubicBezTo>
                    <a:pt x="459" y="603"/>
                    <a:pt x="353" y="548"/>
                    <a:pt x="251" y="494"/>
                  </a:cubicBezTo>
                  <a:cubicBezTo>
                    <a:pt x="165" y="449"/>
                    <a:pt x="85" y="407"/>
                    <a:pt x="4" y="375"/>
                  </a:cubicBezTo>
                  <a:cubicBezTo>
                    <a:pt x="276" y="550"/>
                    <a:pt x="595" y="732"/>
                    <a:pt x="938" y="703"/>
                  </a:cubicBezTo>
                  <a:cubicBezTo>
                    <a:pt x="1056" y="693"/>
                    <a:pt x="1173" y="654"/>
                    <a:pt x="1285" y="617"/>
                  </a:cubicBezTo>
                  <a:cubicBezTo>
                    <a:pt x="1418" y="573"/>
                    <a:pt x="1555" y="527"/>
                    <a:pt x="1698" y="527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938213" y="2408238"/>
              <a:ext cx="10804525" cy="1987550"/>
            </a:xfrm>
            <a:custGeom>
              <a:avLst/>
              <a:gdLst/>
              <a:ahLst/>
              <a:cxnLst/>
              <a:rect l="l" t="t" r="r" b="b"/>
              <a:pathLst>
                <a:path w="6667" h="1226" extrusionOk="0">
                  <a:moveTo>
                    <a:pt x="2199" y="1224"/>
                  </a:moveTo>
                  <a:cubicBezTo>
                    <a:pt x="2147" y="1224"/>
                    <a:pt x="2101" y="1217"/>
                    <a:pt x="2056" y="1203"/>
                  </a:cubicBezTo>
                  <a:cubicBezTo>
                    <a:pt x="1951" y="1170"/>
                    <a:pt x="1861" y="1100"/>
                    <a:pt x="1725" y="989"/>
                  </a:cubicBezTo>
                  <a:cubicBezTo>
                    <a:pt x="1678" y="951"/>
                    <a:pt x="1624" y="922"/>
                    <a:pt x="1561" y="900"/>
                  </a:cubicBezTo>
                  <a:cubicBezTo>
                    <a:pt x="1505" y="881"/>
                    <a:pt x="1443" y="869"/>
                    <a:pt x="1371" y="862"/>
                  </a:cubicBezTo>
                  <a:cubicBezTo>
                    <a:pt x="1237" y="850"/>
                    <a:pt x="1088" y="861"/>
                    <a:pt x="944" y="871"/>
                  </a:cubicBezTo>
                  <a:cubicBezTo>
                    <a:pt x="757" y="884"/>
                    <a:pt x="563" y="898"/>
                    <a:pt x="398" y="863"/>
                  </a:cubicBezTo>
                  <a:cubicBezTo>
                    <a:pt x="308" y="844"/>
                    <a:pt x="234" y="812"/>
                    <a:pt x="171" y="767"/>
                  </a:cubicBezTo>
                  <a:cubicBezTo>
                    <a:pt x="136" y="743"/>
                    <a:pt x="105" y="714"/>
                    <a:pt x="77" y="681"/>
                  </a:cubicBezTo>
                  <a:cubicBezTo>
                    <a:pt x="48" y="646"/>
                    <a:pt x="22" y="606"/>
                    <a:pt x="0" y="562"/>
                  </a:cubicBezTo>
                  <a:cubicBezTo>
                    <a:pt x="0" y="561"/>
                    <a:pt x="0" y="561"/>
                    <a:pt x="0" y="561"/>
                  </a:cubicBezTo>
                  <a:cubicBezTo>
                    <a:pt x="1" y="562"/>
                    <a:pt x="1" y="562"/>
                    <a:pt x="1" y="562"/>
                  </a:cubicBezTo>
                  <a:cubicBezTo>
                    <a:pt x="155" y="639"/>
                    <a:pt x="317" y="706"/>
                    <a:pt x="468" y="754"/>
                  </a:cubicBezTo>
                  <a:cubicBezTo>
                    <a:pt x="652" y="814"/>
                    <a:pt x="819" y="847"/>
                    <a:pt x="964" y="852"/>
                  </a:cubicBezTo>
                  <a:cubicBezTo>
                    <a:pt x="1086" y="856"/>
                    <a:pt x="1211" y="804"/>
                    <a:pt x="1331" y="754"/>
                  </a:cubicBezTo>
                  <a:cubicBezTo>
                    <a:pt x="1395" y="727"/>
                    <a:pt x="1461" y="699"/>
                    <a:pt x="1524" y="681"/>
                  </a:cubicBezTo>
                  <a:cubicBezTo>
                    <a:pt x="1595" y="661"/>
                    <a:pt x="1656" y="656"/>
                    <a:pt x="1710" y="664"/>
                  </a:cubicBezTo>
                  <a:cubicBezTo>
                    <a:pt x="1748" y="671"/>
                    <a:pt x="1780" y="681"/>
                    <a:pt x="1808" y="697"/>
                  </a:cubicBezTo>
                  <a:cubicBezTo>
                    <a:pt x="1833" y="712"/>
                    <a:pt x="1854" y="730"/>
                    <a:pt x="1872" y="753"/>
                  </a:cubicBezTo>
                  <a:cubicBezTo>
                    <a:pt x="1907" y="797"/>
                    <a:pt x="1927" y="850"/>
                    <a:pt x="1948" y="905"/>
                  </a:cubicBezTo>
                  <a:cubicBezTo>
                    <a:pt x="1987" y="1012"/>
                    <a:pt x="2029" y="1122"/>
                    <a:pt x="2182" y="1161"/>
                  </a:cubicBezTo>
                  <a:cubicBezTo>
                    <a:pt x="2261" y="1181"/>
                    <a:pt x="2346" y="1185"/>
                    <a:pt x="2434" y="1174"/>
                  </a:cubicBezTo>
                  <a:cubicBezTo>
                    <a:pt x="2479" y="1168"/>
                    <a:pt x="2524" y="1158"/>
                    <a:pt x="2572" y="1143"/>
                  </a:cubicBezTo>
                  <a:cubicBezTo>
                    <a:pt x="2633" y="1120"/>
                    <a:pt x="2696" y="1092"/>
                    <a:pt x="2760" y="1058"/>
                  </a:cubicBezTo>
                  <a:cubicBezTo>
                    <a:pt x="2852" y="1009"/>
                    <a:pt x="2940" y="953"/>
                    <a:pt x="3025" y="899"/>
                  </a:cubicBezTo>
                  <a:cubicBezTo>
                    <a:pt x="3140" y="826"/>
                    <a:pt x="3259" y="751"/>
                    <a:pt x="3392" y="689"/>
                  </a:cubicBezTo>
                  <a:cubicBezTo>
                    <a:pt x="3574" y="606"/>
                    <a:pt x="3733" y="523"/>
                    <a:pt x="3891" y="428"/>
                  </a:cubicBezTo>
                  <a:cubicBezTo>
                    <a:pt x="4038" y="340"/>
                    <a:pt x="4187" y="241"/>
                    <a:pt x="4359" y="115"/>
                  </a:cubicBezTo>
                  <a:cubicBezTo>
                    <a:pt x="4426" y="67"/>
                    <a:pt x="4484" y="35"/>
                    <a:pt x="4536" y="18"/>
                  </a:cubicBezTo>
                  <a:cubicBezTo>
                    <a:pt x="4585" y="2"/>
                    <a:pt x="4628" y="0"/>
                    <a:pt x="4667" y="11"/>
                  </a:cubicBezTo>
                  <a:cubicBezTo>
                    <a:pt x="4720" y="26"/>
                    <a:pt x="4764" y="67"/>
                    <a:pt x="4808" y="138"/>
                  </a:cubicBezTo>
                  <a:cubicBezTo>
                    <a:pt x="4829" y="173"/>
                    <a:pt x="4848" y="214"/>
                    <a:pt x="4868" y="259"/>
                  </a:cubicBezTo>
                  <a:cubicBezTo>
                    <a:pt x="4891" y="277"/>
                    <a:pt x="4913" y="295"/>
                    <a:pt x="4935" y="312"/>
                  </a:cubicBezTo>
                  <a:cubicBezTo>
                    <a:pt x="5094" y="439"/>
                    <a:pt x="5231" y="549"/>
                    <a:pt x="5386" y="616"/>
                  </a:cubicBezTo>
                  <a:cubicBezTo>
                    <a:pt x="5467" y="652"/>
                    <a:pt x="5549" y="675"/>
                    <a:pt x="5637" y="686"/>
                  </a:cubicBezTo>
                  <a:cubicBezTo>
                    <a:pt x="5733" y="698"/>
                    <a:pt x="5836" y="696"/>
                    <a:pt x="5951" y="681"/>
                  </a:cubicBezTo>
                  <a:cubicBezTo>
                    <a:pt x="6032" y="671"/>
                    <a:pt x="6132" y="621"/>
                    <a:pt x="6229" y="573"/>
                  </a:cubicBezTo>
                  <a:cubicBezTo>
                    <a:pt x="6314" y="531"/>
                    <a:pt x="6402" y="487"/>
                    <a:pt x="6479" y="469"/>
                  </a:cubicBezTo>
                  <a:cubicBezTo>
                    <a:pt x="6520" y="459"/>
                    <a:pt x="6555" y="457"/>
                    <a:pt x="6585" y="463"/>
                  </a:cubicBezTo>
                  <a:cubicBezTo>
                    <a:pt x="6618" y="470"/>
                    <a:pt x="6645" y="486"/>
                    <a:pt x="6667" y="513"/>
                  </a:cubicBezTo>
                  <a:cubicBezTo>
                    <a:pt x="6667" y="514"/>
                    <a:pt x="6667" y="514"/>
                    <a:pt x="6667" y="514"/>
                  </a:cubicBezTo>
                  <a:cubicBezTo>
                    <a:pt x="6666" y="514"/>
                    <a:pt x="6666" y="514"/>
                    <a:pt x="6666" y="514"/>
                  </a:cubicBezTo>
                  <a:cubicBezTo>
                    <a:pt x="6588" y="494"/>
                    <a:pt x="6501" y="554"/>
                    <a:pt x="6418" y="611"/>
                  </a:cubicBezTo>
                  <a:cubicBezTo>
                    <a:pt x="6370" y="644"/>
                    <a:pt x="6325" y="675"/>
                    <a:pt x="6282" y="692"/>
                  </a:cubicBezTo>
                  <a:cubicBezTo>
                    <a:pt x="6140" y="746"/>
                    <a:pt x="5962" y="770"/>
                    <a:pt x="5822" y="785"/>
                  </a:cubicBezTo>
                  <a:cubicBezTo>
                    <a:pt x="5591" y="810"/>
                    <a:pt x="5419" y="798"/>
                    <a:pt x="5281" y="749"/>
                  </a:cubicBezTo>
                  <a:cubicBezTo>
                    <a:pt x="5199" y="720"/>
                    <a:pt x="5128" y="676"/>
                    <a:pt x="5069" y="618"/>
                  </a:cubicBezTo>
                  <a:cubicBezTo>
                    <a:pt x="5006" y="556"/>
                    <a:pt x="4954" y="476"/>
                    <a:pt x="4916" y="379"/>
                  </a:cubicBezTo>
                  <a:cubicBezTo>
                    <a:pt x="4899" y="337"/>
                    <a:pt x="4883" y="297"/>
                    <a:pt x="4867" y="260"/>
                  </a:cubicBezTo>
                  <a:cubicBezTo>
                    <a:pt x="4861" y="255"/>
                    <a:pt x="4854" y="250"/>
                    <a:pt x="4848" y="244"/>
                  </a:cubicBezTo>
                  <a:cubicBezTo>
                    <a:pt x="4780" y="191"/>
                    <a:pt x="4717" y="157"/>
                    <a:pt x="4656" y="140"/>
                  </a:cubicBezTo>
                  <a:cubicBezTo>
                    <a:pt x="4600" y="125"/>
                    <a:pt x="4546" y="124"/>
                    <a:pt x="4491" y="139"/>
                  </a:cubicBezTo>
                  <a:cubicBezTo>
                    <a:pt x="4387" y="165"/>
                    <a:pt x="4291" y="240"/>
                    <a:pt x="4180" y="327"/>
                  </a:cubicBezTo>
                  <a:cubicBezTo>
                    <a:pt x="4138" y="360"/>
                    <a:pt x="4096" y="393"/>
                    <a:pt x="4050" y="426"/>
                  </a:cubicBezTo>
                  <a:cubicBezTo>
                    <a:pt x="3903" y="531"/>
                    <a:pt x="3736" y="591"/>
                    <a:pt x="3575" y="649"/>
                  </a:cubicBezTo>
                  <a:cubicBezTo>
                    <a:pt x="3422" y="704"/>
                    <a:pt x="3264" y="761"/>
                    <a:pt x="3121" y="856"/>
                  </a:cubicBezTo>
                  <a:cubicBezTo>
                    <a:pt x="2992" y="943"/>
                    <a:pt x="2840" y="1041"/>
                    <a:pt x="2680" y="1106"/>
                  </a:cubicBezTo>
                  <a:cubicBezTo>
                    <a:pt x="2643" y="1121"/>
                    <a:pt x="2607" y="1134"/>
                    <a:pt x="2572" y="1144"/>
                  </a:cubicBezTo>
                  <a:cubicBezTo>
                    <a:pt x="2536" y="1158"/>
                    <a:pt x="2500" y="1169"/>
                    <a:pt x="2465" y="1179"/>
                  </a:cubicBezTo>
                  <a:cubicBezTo>
                    <a:pt x="2373" y="1205"/>
                    <a:pt x="2297" y="1219"/>
                    <a:pt x="2232" y="1223"/>
                  </a:cubicBezTo>
                  <a:cubicBezTo>
                    <a:pt x="2220" y="1224"/>
                    <a:pt x="2209" y="1224"/>
                    <a:pt x="2199" y="1224"/>
                  </a:cubicBezTo>
                  <a:close/>
                  <a:moveTo>
                    <a:pt x="1238" y="856"/>
                  </a:moveTo>
                  <a:cubicBezTo>
                    <a:pt x="1284" y="856"/>
                    <a:pt x="1328" y="858"/>
                    <a:pt x="1371" y="862"/>
                  </a:cubicBezTo>
                  <a:cubicBezTo>
                    <a:pt x="1443" y="868"/>
                    <a:pt x="1506" y="881"/>
                    <a:pt x="1562" y="900"/>
                  </a:cubicBezTo>
                  <a:cubicBezTo>
                    <a:pt x="1625" y="921"/>
                    <a:pt x="1678" y="950"/>
                    <a:pt x="1725" y="988"/>
                  </a:cubicBezTo>
                  <a:cubicBezTo>
                    <a:pt x="1861" y="1099"/>
                    <a:pt x="1952" y="1169"/>
                    <a:pt x="2056" y="1202"/>
                  </a:cubicBezTo>
                  <a:cubicBezTo>
                    <a:pt x="2110" y="1219"/>
                    <a:pt x="2168" y="1226"/>
                    <a:pt x="2232" y="1222"/>
                  </a:cubicBezTo>
                  <a:cubicBezTo>
                    <a:pt x="2297" y="1218"/>
                    <a:pt x="2373" y="1204"/>
                    <a:pt x="2464" y="1179"/>
                  </a:cubicBezTo>
                  <a:cubicBezTo>
                    <a:pt x="2497" y="1170"/>
                    <a:pt x="2529" y="1159"/>
                    <a:pt x="2561" y="1147"/>
                  </a:cubicBezTo>
                  <a:cubicBezTo>
                    <a:pt x="2518" y="1160"/>
                    <a:pt x="2475" y="1169"/>
                    <a:pt x="2434" y="1174"/>
                  </a:cubicBezTo>
                  <a:cubicBezTo>
                    <a:pt x="2346" y="1186"/>
                    <a:pt x="2261" y="1182"/>
                    <a:pt x="2182" y="1162"/>
                  </a:cubicBezTo>
                  <a:cubicBezTo>
                    <a:pt x="2028" y="1123"/>
                    <a:pt x="1987" y="1013"/>
                    <a:pt x="1947" y="906"/>
                  </a:cubicBezTo>
                  <a:cubicBezTo>
                    <a:pt x="1926" y="850"/>
                    <a:pt x="1906" y="797"/>
                    <a:pt x="1872" y="754"/>
                  </a:cubicBezTo>
                  <a:cubicBezTo>
                    <a:pt x="1853" y="731"/>
                    <a:pt x="1832" y="712"/>
                    <a:pt x="1807" y="698"/>
                  </a:cubicBezTo>
                  <a:cubicBezTo>
                    <a:pt x="1779" y="682"/>
                    <a:pt x="1748" y="671"/>
                    <a:pt x="1710" y="665"/>
                  </a:cubicBezTo>
                  <a:cubicBezTo>
                    <a:pt x="1656" y="657"/>
                    <a:pt x="1595" y="662"/>
                    <a:pt x="1525" y="682"/>
                  </a:cubicBezTo>
                  <a:cubicBezTo>
                    <a:pt x="1461" y="700"/>
                    <a:pt x="1395" y="728"/>
                    <a:pt x="1331" y="754"/>
                  </a:cubicBezTo>
                  <a:cubicBezTo>
                    <a:pt x="1211" y="805"/>
                    <a:pt x="1086" y="857"/>
                    <a:pt x="964" y="853"/>
                  </a:cubicBezTo>
                  <a:cubicBezTo>
                    <a:pt x="819" y="847"/>
                    <a:pt x="652" y="815"/>
                    <a:pt x="468" y="755"/>
                  </a:cubicBezTo>
                  <a:cubicBezTo>
                    <a:pt x="317" y="707"/>
                    <a:pt x="156" y="640"/>
                    <a:pt x="2" y="563"/>
                  </a:cubicBezTo>
                  <a:cubicBezTo>
                    <a:pt x="24" y="607"/>
                    <a:pt x="49" y="646"/>
                    <a:pt x="78" y="680"/>
                  </a:cubicBezTo>
                  <a:cubicBezTo>
                    <a:pt x="106" y="713"/>
                    <a:pt x="137" y="742"/>
                    <a:pt x="171" y="767"/>
                  </a:cubicBezTo>
                  <a:cubicBezTo>
                    <a:pt x="235" y="812"/>
                    <a:pt x="309" y="843"/>
                    <a:pt x="398" y="862"/>
                  </a:cubicBezTo>
                  <a:cubicBezTo>
                    <a:pt x="563" y="897"/>
                    <a:pt x="757" y="883"/>
                    <a:pt x="944" y="870"/>
                  </a:cubicBezTo>
                  <a:cubicBezTo>
                    <a:pt x="1042" y="863"/>
                    <a:pt x="1142" y="856"/>
                    <a:pt x="1238" y="856"/>
                  </a:cubicBezTo>
                  <a:close/>
                  <a:moveTo>
                    <a:pt x="4616" y="5"/>
                  </a:moveTo>
                  <a:cubicBezTo>
                    <a:pt x="4591" y="5"/>
                    <a:pt x="4565" y="9"/>
                    <a:pt x="4536" y="19"/>
                  </a:cubicBezTo>
                  <a:cubicBezTo>
                    <a:pt x="4484" y="36"/>
                    <a:pt x="4427" y="68"/>
                    <a:pt x="4360" y="116"/>
                  </a:cubicBezTo>
                  <a:cubicBezTo>
                    <a:pt x="4187" y="241"/>
                    <a:pt x="4038" y="341"/>
                    <a:pt x="3892" y="428"/>
                  </a:cubicBezTo>
                  <a:cubicBezTo>
                    <a:pt x="3733" y="523"/>
                    <a:pt x="3575" y="606"/>
                    <a:pt x="3393" y="690"/>
                  </a:cubicBezTo>
                  <a:cubicBezTo>
                    <a:pt x="3260" y="751"/>
                    <a:pt x="3141" y="827"/>
                    <a:pt x="3025" y="900"/>
                  </a:cubicBezTo>
                  <a:cubicBezTo>
                    <a:pt x="2940" y="954"/>
                    <a:pt x="2852" y="1010"/>
                    <a:pt x="2761" y="1058"/>
                  </a:cubicBezTo>
                  <a:cubicBezTo>
                    <a:pt x="2700" y="1091"/>
                    <a:pt x="2641" y="1118"/>
                    <a:pt x="2583" y="1140"/>
                  </a:cubicBezTo>
                  <a:cubicBezTo>
                    <a:pt x="2614" y="1130"/>
                    <a:pt x="2647" y="1119"/>
                    <a:pt x="2680" y="1105"/>
                  </a:cubicBezTo>
                  <a:cubicBezTo>
                    <a:pt x="2840" y="1040"/>
                    <a:pt x="2991" y="942"/>
                    <a:pt x="3120" y="856"/>
                  </a:cubicBezTo>
                  <a:cubicBezTo>
                    <a:pt x="3263" y="760"/>
                    <a:pt x="3422" y="703"/>
                    <a:pt x="3575" y="648"/>
                  </a:cubicBezTo>
                  <a:cubicBezTo>
                    <a:pt x="3736" y="590"/>
                    <a:pt x="3903" y="531"/>
                    <a:pt x="4049" y="425"/>
                  </a:cubicBezTo>
                  <a:cubicBezTo>
                    <a:pt x="4095" y="392"/>
                    <a:pt x="4138" y="359"/>
                    <a:pt x="4179" y="327"/>
                  </a:cubicBezTo>
                  <a:cubicBezTo>
                    <a:pt x="4290" y="240"/>
                    <a:pt x="4386" y="165"/>
                    <a:pt x="4491" y="138"/>
                  </a:cubicBezTo>
                  <a:cubicBezTo>
                    <a:pt x="4546" y="124"/>
                    <a:pt x="4600" y="124"/>
                    <a:pt x="4656" y="139"/>
                  </a:cubicBezTo>
                  <a:cubicBezTo>
                    <a:pt x="4717" y="156"/>
                    <a:pt x="4780" y="190"/>
                    <a:pt x="4848" y="244"/>
                  </a:cubicBezTo>
                  <a:cubicBezTo>
                    <a:pt x="4854" y="249"/>
                    <a:pt x="4861" y="254"/>
                    <a:pt x="4867" y="258"/>
                  </a:cubicBezTo>
                  <a:cubicBezTo>
                    <a:pt x="4847" y="214"/>
                    <a:pt x="4828" y="173"/>
                    <a:pt x="4807" y="139"/>
                  </a:cubicBezTo>
                  <a:cubicBezTo>
                    <a:pt x="4764" y="67"/>
                    <a:pt x="4719" y="27"/>
                    <a:pt x="4667" y="12"/>
                  </a:cubicBezTo>
                  <a:cubicBezTo>
                    <a:pt x="4651" y="7"/>
                    <a:pt x="4634" y="5"/>
                    <a:pt x="4616" y="5"/>
                  </a:cubicBezTo>
                  <a:close/>
                  <a:moveTo>
                    <a:pt x="4869" y="261"/>
                  </a:moveTo>
                  <a:cubicBezTo>
                    <a:pt x="4885" y="298"/>
                    <a:pt x="4900" y="337"/>
                    <a:pt x="4917" y="379"/>
                  </a:cubicBezTo>
                  <a:cubicBezTo>
                    <a:pt x="4955" y="476"/>
                    <a:pt x="5006" y="556"/>
                    <a:pt x="5070" y="618"/>
                  </a:cubicBezTo>
                  <a:cubicBezTo>
                    <a:pt x="5128" y="675"/>
                    <a:pt x="5200" y="719"/>
                    <a:pt x="5282" y="748"/>
                  </a:cubicBezTo>
                  <a:cubicBezTo>
                    <a:pt x="5419" y="797"/>
                    <a:pt x="5591" y="809"/>
                    <a:pt x="5822" y="784"/>
                  </a:cubicBezTo>
                  <a:cubicBezTo>
                    <a:pt x="5961" y="769"/>
                    <a:pt x="6139" y="745"/>
                    <a:pt x="6281" y="691"/>
                  </a:cubicBezTo>
                  <a:cubicBezTo>
                    <a:pt x="6324" y="675"/>
                    <a:pt x="6369" y="644"/>
                    <a:pt x="6417" y="611"/>
                  </a:cubicBezTo>
                  <a:cubicBezTo>
                    <a:pt x="6501" y="553"/>
                    <a:pt x="6587" y="494"/>
                    <a:pt x="6665" y="513"/>
                  </a:cubicBezTo>
                  <a:cubicBezTo>
                    <a:pt x="6644" y="487"/>
                    <a:pt x="6618" y="471"/>
                    <a:pt x="6585" y="464"/>
                  </a:cubicBezTo>
                  <a:cubicBezTo>
                    <a:pt x="6555" y="458"/>
                    <a:pt x="6520" y="460"/>
                    <a:pt x="6479" y="470"/>
                  </a:cubicBezTo>
                  <a:cubicBezTo>
                    <a:pt x="6403" y="488"/>
                    <a:pt x="6314" y="532"/>
                    <a:pt x="6229" y="574"/>
                  </a:cubicBezTo>
                  <a:cubicBezTo>
                    <a:pt x="6132" y="622"/>
                    <a:pt x="6032" y="671"/>
                    <a:pt x="5952" y="682"/>
                  </a:cubicBezTo>
                  <a:cubicBezTo>
                    <a:pt x="5836" y="697"/>
                    <a:pt x="5733" y="699"/>
                    <a:pt x="5637" y="687"/>
                  </a:cubicBezTo>
                  <a:cubicBezTo>
                    <a:pt x="5549" y="676"/>
                    <a:pt x="5467" y="653"/>
                    <a:pt x="5385" y="617"/>
                  </a:cubicBezTo>
                  <a:cubicBezTo>
                    <a:pt x="5231" y="549"/>
                    <a:pt x="5093" y="440"/>
                    <a:pt x="4934" y="313"/>
                  </a:cubicBezTo>
                  <a:cubicBezTo>
                    <a:pt x="4913" y="296"/>
                    <a:pt x="4891" y="279"/>
                    <a:pt x="4869" y="26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989013" y="2692400"/>
              <a:ext cx="10818813" cy="2003425"/>
            </a:xfrm>
            <a:custGeom>
              <a:avLst/>
              <a:gdLst/>
              <a:ahLst/>
              <a:cxnLst/>
              <a:rect l="l" t="t" r="r" b="b"/>
              <a:pathLst>
                <a:path w="6676" h="1235" extrusionOk="0">
                  <a:moveTo>
                    <a:pt x="1829" y="1231"/>
                  </a:moveTo>
                  <a:cubicBezTo>
                    <a:pt x="1783" y="1231"/>
                    <a:pt x="1742" y="1226"/>
                    <a:pt x="1704" y="1217"/>
                  </a:cubicBezTo>
                  <a:cubicBezTo>
                    <a:pt x="1667" y="1208"/>
                    <a:pt x="1633" y="1193"/>
                    <a:pt x="1604" y="1175"/>
                  </a:cubicBezTo>
                  <a:cubicBezTo>
                    <a:pt x="1573" y="1155"/>
                    <a:pt x="1546" y="1129"/>
                    <a:pt x="1524" y="1099"/>
                  </a:cubicBezTo>
                  <a:cubicBezTo>
                    <a:pt x="1487" y="1050"/>
                    <a:pt x="1471" y="1011"/>
                    <a:pt x="1458" y="979"/>
                  </a:cubicBezTo>
                  <a:cubicBezTo>
                    <a:pt x="1445" y="949"/>
                    <a:pt x="1435" y="925"/>
                    <a:pt x="1413" y="902"/>
                  </a:cubicBezTo>
                  <a:cubicBezTo>
                    <a:pt x="1389" y="877"/>
                    <a:pt x="1352" y="855"/>
                    <a:pt x="1294" y="832"/>
                  </a:cubicBezTo>
                  <a:cubicBezTo>
                    <a:pt x="1234" y="809"/>
                    <a:pt x="1150" y="806"/>
                    <a:pt x="1076" y="803"/>
                  </a:cubicBezTo>
                  <a:cubicBezTo>
                    <a:pt x="1045" y="802"/>
                    <a:pt x="1016" y="801"/>
                    <a:pt x="990" y="799"/>
                  </a:cubicBezTo>
                  <a:cubicBezTo>
                    <a:pt x="821" y="783"/>
                    <a:pt x="642" y="762"/>
                    <a:pt x="473" y="717"/>
                  </a:cubicBezTo>
                  <a:cubicBezTo>
                    <a:pt x="386" y="693"/>
                    <a:pt x="307" y="665"/>
                    <a:pt x="232" y="630"/>
                  </a:cubicBezTo>
                  <a:cubicBezTo>
                    <a:pt x="150" y="593"/>
                    <a:pt x="75" y="548"/>
                    <a:pt x="1" y="495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2" y="494"/>
                    <a:pt x="2" y="494"/>
                    <a:pt x="2" y="494"/>
                  </a:cubicBezTo>
                  <a:cubicBezTo>
                    <a:pt x="122" y="526"/>
                    <a:pt x="237" y="574"/>
                    <a:pt x="348" y="620"/>
                  </a:cubicBezTo>
                  <a:cubicBezTo>
                    <a:pt x="447" y="661"/>
                    <a:pt x="550" y="703"/>
                    <a:pt x="654" y="734"/>
                  </a:cubicBezTo>
                  <a:cubicBezTo>
                    <a:pt x="770" y="768"/>
                    <a:pt x="877" y="783"/>
                    <a:pt x="980" y="781"/>
                  </a:cubicBezTo>
                  <a:cubicBezTo>
                    <a:pt x="1074" y="779"/>
                    <a:pt x="1146" y="769"/>
                    <a:pt x="1210" y="760"/>
                  </a:cubicBezTo>
                  <a:cubicBezTo>
                    <a:pt x="1363" y="739"/>
                    <a:pt x="1455" y="727"/>
                    <a:pt x="1647" y="862"/>
                  </a:cubicBezTo>
                  <a:cubicBezTo>
                    <a:pt x="1705" y="902"/>
                    <a:pt x="1764" y="936"/>
                    <a:pt x="1823" y="962"/>
                  </a:cubicBezTo>
                  <a:cubicBezTo>
                    <a:pt x="1879" y="987"/>
                    <a:pt x="1937" y="1005"/>
                    <a:pt x="1995" y="1016"/>
                  </a:cubicBezTo>
                  <a:cubicBezTo>
                    <a:pt x="2102" y="1037"/>
                    <a:pt x="2211" y="1036"/>
                    <a:pt x="2329" y="1012"/>
                  </a:cubicBezTo>
                  <a:cubicBezTo>
                    <a:pt x="2427" y="993"/>
                    <a:pt x="2533" y="957"/>
                    <a:pt x="2654" y="902"/>
                  </a:cubicBezTo>
                  <a:cubicBezTo>
                    <a:pt x="2761" y="854"/>
                    <a:pt x="2869" y="795"/>
                    <a:pt x="2974" y="738"/>
                  </a:cubicBezTo>
                  <a:cubicBezTo>
                    <a:pt x="3125" y="657"/>
                    <a:pt x="3280" y="574"/>
                    <a:pt x="3436" y="517"/>
                  </a:cubicBezTo>
                  <a:cubicBezTo>
                    <a:pt x="3483" y="500"/>
                    <a:pt x="3531" y="484"/>
                    <a:pt x="3577" y="468"/>
                  </a:cubicBezTo>
                  <a:cubicBezTo>
                    <a:pt x="3657" y="442"/>
                    <a:pt x="3739" y="416"/>
                    <a:pt x="3817" y="381"/>
                  </a:cubicBezTo>
                  <a:cubicBezTo>
                    <a:pt x="3839" y="368"/>
                    <a:pt x="3861" y="354"/>
                    <a:pt x="3883" y="340"/>
                  </a:cubicBezTo>
                  <a:cubicBezTo>
                    <a:pt x="3928" y="313"/>
                    <a:pt x="3974" y="284"/>
                    <a:pt x="4019" y="258"/>
                  </a:cubicBezTo>
                  <a:cubicBezTo>
                    <a:pt x="4040" y="241"/>
                    <a:pt x="4062" y="223"/>
                    <a:pt x="4083" y="205"/>
                  </a:cubicBezTo>
                  <a:cubicBezTo>
                    <a:pt x="4193" y="114"/>
                    <a:pt x="4307" y="20"/>
                    <a:pt x="4420" y="6"/>
                  </a:cubicBezTo>
                  <a:cubicBezTo>
                    <a:pt x="4474" y="0"/>
                    <a:pt x="4520" y="4"/>
                    <a:pt x="4561" y="20"/>
                  </a:cubicBezTo>
                  <a:cubicBezTo>
                    <a:pt x="4597" y="33"/>
                    <a:pt x="4628" y="56"/>
                    <a:pt x="4656" y="88"/>
                  </a:cubicBezTo>
                  <a:cubicBezTo>
                    <a:pt x="4708" y="149"/>
                    <a:pt x="4740" y="232"/>
                    <a:pt x="4774" y="321"/>
                  </a:cubicBezTo>
                  <a:cubicBezTo>
                    <a:pt x="4811" y="418"/>
                    <a:pt x="4849" y="518"/>
                    <a:pt x="4916" y="585"/>
                  </a:cubicBezTo>
                  <a:cubicBezTo>
                    <a:pt x="4977" y="646"/>
                    <a:pt x="5054" y="689"/>
                    <a:pt x="5146" y="712"/>
                  </a:cubicBezTo>
                  <a:cubicBezTo>
                    <a:pt x="5225" y="733"/>
                    <a:pt x="5317" y="739"/>
                    <a:pt x="5420" y="732"/>
                  </a:cubicBezTo>
                  <a:cubicBezTo>
                    <a:pt x="5504" y="725"/>
                    <a:pt x="5596" y="710"/>
                    <a:pt x="5701" y="684"/>
                  </a:cubicBezTo>
                  <a:cubicBezTo>
                    <a:pt x="5790" y="662"/>
                    <a:pt x="5874" y="636"/>
                    <a:pt x="5952" y="612"/>
                  </a:cubicBezTo>
                  <a:cubicBezTo>
                    <a:pt x="6004" y="595"/>
                    <a:pt x="6078" y="555"/>
                    <a:pt x="6155" y="512"/>
                  </a:cubicBezTo>
                  <a:cubicBezTo>
                    <a:pt x="6232" y="470"/>
                    <a:pt x="6320" y="422"/>
                    <a:pt x="6399" y="391"/>
                  </a:cubicBezTo>
                  <a:cubicBezTo>
                    <a:pt x="6490" y="354"/>
                    <a:pt x="6558" y="344"/>
                    <a:pt x="6606" y="359"/>
                  </a:cubicBezTo>
                  <a:cubicBezTo>
                    <a:pt x="6637" y="369"/>
                    <a:pt x="6660" y="390"/>
                    <a:pt x="6676" y="421"/>
                  </a:cubicBezTo>
                  <a:cubicBezTo>
                    <a:pt x="6676" y="422"/>
                    <a:pt x="6676" y="422"/>
                    <a:pt x="6676" y="422"/>
                  </a:cubicBezTo>
                  <a:cubicBezTo>
                    <a:pt x="6675" y="422"/>
                    <a:pt x="6675" y="422"/>
                    <a:pt x="6675" y="422"/>
                  </a:cubicBezTo>
                  <a:cubicBezTo>
                    <a:pt x="6516" y="445"/>
                    <a:pt x="6328" y="534"/>
                    <a:pt x="6129" y="630"/>
                  </a:cubicBezTo>
                  <a:cubicBezTo>
                    <a:pt x="5923" y="728"/>
                    <a:pt x="5709" y="831"/>
                    <a:pt x="5505" y="870"/>
                  </a:cubicBezTo>
                  <a:cubicBezTo>
                    <a:pt x="5394" y="891"/>
                    <a:pt x="5297" y="892"/>
                    <a:pt x="5208" y="872"/>
                  </a:cubicBezTo>
                  <a:cubicBezTo>
                    <a:pt x="5159" y="861"/>
                    <a:pt x="5113" y="844"/>
                    <a:pt x="5070" y="821"/>
                  </a:cubicBezTo>
                  <a:cubicBezTo>
                    <a:pt x="5025" y="796"/>
                    <a:pt x="4982" y="765"/>
                    <a:pt x="4942" y="726"/>
                  </a:cubicBezTo>
                  <a:cubicBezTo>
                    <a:pt x="4861" y="648"/>
                    <a:pt x="4819" y="540"/>
                    <a:pt x="4779" y="435"/>
                  </a:cubicBezTo>
                  <a:cubicBezTo>
                    <a:pt x="4742" y="340"/>
                    <a:pt x="4708" y="251"/>
                    <a:pt x="4648" y="190"/>
                  </a:cubicBezTo>
                  <a:cubicBezTo>
                    <a:pt x="4615" y="157"/>
                    <a:pt x="4578" y="135"/>
                    <a:pt x="4535" y="123"/>
                  </a:cubicBezTo>
                  <a:cubicBezTo>
                    <a:pt x="4486" y="109"/>
                    <a:pt x="4430" y="108"/>
                    <a:pt x="4363" y="118"/>
                  </a:cubicBezTo>
                  <a:cubicBezTo>
                    <a:pt x="4291" y="129"/>
                    <a:pt x="4213" y="157"/>
                    <a:pt x="4123" y="202"/>
                  </a:cubicBezTo>
                  <a:cubicBezTo>
                    <a:pt x="4089" y="219"/>
                    <a:pt x="4054" y="238"/>
                    <a:pt x="4020" y="258"/>
                  </a:cubicBezTo>
                  <a:cubicBezTo>
                    <a:pt x="3976" y="293"/>
                    <a:pt x="3933" y="325"/>
                    <a:pt x="3892" y="346"/>
                  </a:cubicBezTo>
                  <a:cubicBezTo>
                    <a:pt x="3868" y="359"/>
                    <a:pt x="3843" y="371"/>
                    <a:pt x="3817" y="382"/>
                  </a:cubicBezTo>
                  <a:cubicBezTo>
                    <a:pt x="3715" y="445"/>
                    <a:pt x="3609" y="505"/>
                    <a:pt x="3505" y="540"/>
                  </a:cubicBezTo>
                  <a:cubicBezTo>
                    <a:pt x="3342" y="595"/>
                    <a:pt x="3199" y="687"/>
                    <a:pt x="3061" y="776"/>
                  </a:cubicBezTo>
                  <a:cubicBezTo>
                    <a:pt x="2922" y="866"/>
                    <a:pt x="2777" y="960"/>
                    <a:pt x="2610" y="1016"/>
                  </a:cubicBezTo>
                  <a:cubicBezTo>
                    <a:pt x="2566" y="1031"/>
                    <a:pt x="2515" y="1050"/>
                    <a:pt x="2462" y="1070"/>
                  </a:cubicBezTo>
                  <a:cubicBezTo>
                    <a:pt x="2308" y="1127"/>
                    <a:pt x="2116" y="1198"/>
                    <a:pt x="1944" y="1223"/>
                  </a:cubicBezTo>
                  <a:cubicBezTo>
                    <a:pt x="1903" y="1228"/>
                    <a:pt x="1864" y="1231"/>
                    <a:pt x="1829" y="1231"/>
                  </a:cubicBezTo>
                  <a:close/>
                  <a:moveTo>
                    <a:pt x="4" y="495"/>
                  </a:moveTo>
                  <a:cubicBezTo>
                    <a:pt x="76" y="548"/>
                    <a:pt x="151" y="592"/>
                    <a:pt x="232" y="630"/>
                  </a:cubicBezTo>
                  <a:cubicBezTo>
                    <a:pt x="307" y="664"/>
                    <a:pt x="386" y="693"/>
                    <a:pt x="473" y="716"/>
                  </a:cubicBezTo>
                  <a:cubicBezTo>
                    <a:pt x="642" y="761"/>
                    <a:pt x="821" y="782"/>
                    <a:pt x="990" y="798"/>
                  </a:cubicBezTo>
                  <a:cubicBezTo>
                    <a:pt x="1016" y="800"/>
                    <a:pt x="1045" y="801"/>
                    <a:pt x="1076" y="802"/>
                  </a:cubicBezTo>
                  <a:cubicBezTo>
                    <a:pt x="1150" y="805"/>
                    <a:pt x="1234" y="808"/>
                    <a:pt x="1294" y="832"/>
                  </a:cubicBezTo>
                  <a:cubicBezTo>
                    <a:pt x="1352" y="855"/>
                    <a:pt x="1389" y="876"/>
                    <a:pt x="1413" y="901"/>
                  </a:cubicBezTo>
                  <a:cubicBezTo>
                    <a:pt x="1436" y="924"/>
                    <a:pt x="1446" y="948"/>
                    <a:pt x="1459" y="979"/>
                  </a:cubicBezTo>
                  <a:cubicBezTo>
                    <a:pt x="1472" y="1010"/>
                    <a:pt x="1488" y="1049"/>
                    <a:pt x="1524" y="1099"/>
                  </a:cubicBezTo>
                  <a:cubicBezTo>
                    <a:pt x="1547" y="1129"/>
                    <a:pt x="1574" y="1154"/>
                    <a:pt x="1605" y="1174"/>
                  </a:cubicBezTo>
                  <a:cubicBezTo>
                    <a:pt x="1634" y="1193"/>
                    <a:pt x="1667" y="1207"/>
                    <a:pt x="1704" y="1216"/>
                  </a:cubicBezTo>
                  <a:cubicBezTo>
                    <a:pt x="1771" y="1233"/>
                    <a:pt x="1850" y="1235"/>
                    <a:pt x="1944" y="1222"/>
                  </a:cubicBezTo>
                  <a:cubicBezTo>
                    <a:pt x="2116" y="1198"/>
                    <a:pt x="2308" y="1126"/>
                    <a:pt x="2462" y="1069"/>
                  </a:cubicBezTo>
                  <a:cubicBezTo>
                    <a:pt x="2515" y="1049"/>
                    <a:pt x="2565" y="1030"/>
                    <a:pt x="2610" y="1015"/>
                  </a:cubicBezTo>
                  <a:cubicBezTo>
                    <a:pt x="2777" y="959"/>
                    <a:pt x="2921" y="866"/>
                    <a:pt x="3061" y="775"/>
                  </a:cubicBezTo>
                  <a:cubicBezTo>
                    <a:pt x="3199" y="686"/>
                    <a:pt x="3342" y="594"/>
                    <a:pt x="3505" y="539"/>
                  </a:cubicBezTo>
                  <a:cubicBezTo>
                    <a:pt x="3608" y="505"/>
                    <a:pt x="3711" y="446"/>
                    <a:pt x="3812" y="384"/>
                  </a:cubicBezTo>
                  <a:cubicBezTo>
                    <a:pt x="3735" y="417"/>
                    <a:pt x="3655" y="444"/>
                    <a:pt x="3578" y="469"/>
                  </a:cubicBezTo>
                  <a:cubicBezTo>
                    <a:pt x="3531" y="485"/>
                    <a:pt x="3483" y="500"/>
                    <a:pt x="3436" y="517"/>
                  </a:cubicBezTo>
                  <a:cubicBezTo>
                    <a:pt x="3280" y="574"/>
                    <a:pt x="3125" y="658"/>
                    <a:pt x="2975" y="739"/>
                  </a:cubicBezTo>
                  <a:cubicBezTo>
                    <a:pt x="2870" y="796"/>
                    <a:pt x="2761" y="854"/>
                    <a:pt x="2654" y="903"/>
                  </a:cubicBezTo>
                  <a:cubicBezTo>
                    <a:pt x="2534" y="957"/>
                    <a:pt x="2427" y="993"/>
                    <a:pt x="2329" y="1013"/>
                  </a:cubicBezTo>
                  <a:cubicBezTo>
                    <a:pt x="2211" y="1037"/>
                    <a:pt x="2102" y="1038"/>
                    <a:pt x="1995" y="1017"/>
                  </a:cubicBezTo>
                  <a:cubicBezTo>
                    <a:pt x="1937" y="1006"/>
                    <a:pt x="1879" y="988"/>
                    <a:pt x="1823" y="963"/>
                  </a:cubicBezTo>
                  <a:cubicBezTo>
                    <a:pt x="1764" y="937"/>
                    <a:pt x="1704" y="903"/>
                    <a:pt x="1646" y="862"/>
                  </a:cubicBezTo>
                  <a:cubicBezTo>
                    <a:pt x="1556" y="799"/>
                    <a:pt x="1484" y="765"/>
                    <a:pt x="1414" y="753"/>
                  </a:cubicBezTo>
                  <a:cubicBezTo>
                    <a:pt x="1348" y="742"/>
                    <a:pt x="1287" y="751"/>
                    <a:pt x="1210" y="761"/>
                  </a:cubicBezTo>
                  <a:cubicBezTo>
                    <a:pt x="1146" y="770"/>
                    <a:pt x="1074" y="780"/>
                    <a:pt x="980" y="782"/>
                  </a:cubicBezTo>
                  <a:cubicBezTo>
                    <a:pt x="877" y="784"/>
                    <a:pt x="770" y="769"/>
                    <a:pt x="653" y="735"/>
                  </a:cubicBezTo>
                  <a:cubicBezTo>
                    <a:pt x="550" y="704"/>
                    <a:pt x="447" y="662"/>
                    <a:pt x="348" y="621"/>
                  </a:cubicBezTo>
                  <a:cubicBezTo>
                    <a:pt x="237" y="575"/>
                    <a:pt x="123" y="528"/>
                    <a:pt x="4" y="495"/>
                  </a:cubicBezTo>
                  <a:close/>
                  <a:moveTo>
                    <a:pt x="4444" y="110"/>
                  </a:moveTo>
                  <a:cubicBezTo>
                    <a:pt x="4477" y="110"/>
                    <a:pt x="4507" y="114"/>
                    <a:pt x="4535" y="122"/>
                  </a:cubicBezTo>
                  <a:cubicBezTo>
                    <a:pt x="4579" y="135"/>
                    <a:pt x="4616" y="157"/>
                    <a:pt x="4648" y="189"/>
                  </a:cubicBezTo>
                  <a:cubicBezTo>
                    <a:pt x="4709" y="251"/>
                    <a:pt x="4743" y="340"/>
                    <a:pt x="4779" y="434"/>
                  </a:cubicBezTo>
                  <a:cubicBezTo>
                    <a:pt x="4820" y="539"/>
                    <a:pt x="4862" y="647"/>
                    <a:pt x="4943" y="726"/>
                  </a:cubicBezTo>
                  <a:cubicBezTo>
                    <a:pt x="4982" y="764"/>
                    <a:pt x="5025" y="796"/>
                    <a:pt x="5070" y="820"/>
                  </a:cubicBezTo>
                  <a:cubicBezTo>
                    <a:pt x="5113" y="843"/>
                    <a:pt x="5160" y="860"/>
                    <a:pt x="5208" y="871"/>
                  </a:cubicBezTo>
                  <a:cubicBezTo>
                    <a:pt x="5297" y="891"/>
                    <a:pt x="5394" y="890"/>
                    <a:pt x="5505" y="869"/>
                  </a:cubicBezTo>
                  <a:cubicBezTo>
                    <a:pt x="5709" y="830"/>
                    <a:pt x="5923" y="728"/>
                    <a:pt x="6129" y="629"/>
                  </a:cubicBezTo>
                  <a:cubicBezTo>
                    <a:pt x="6328" y="534"/>
                    <a:pt x="6515" y="444"/>
                    <a:pt x="6675" y="421"/>
                  </a:cubicBezTo>
                  <a:cubicBezTo>
                    <a:pt x="6660" y="390"/>
                    <a:pt x="6636" y="370"/>
                    <a:pt x="6606" y="360"/>
                  </a:cubicBezTo>
                  <a:cubicBezTo>
                    <a:pt x="6558" y="345"/>
                    <a:pt x="6490" y="355"/>
                    <a:pt x="6399" y="391"/>
                  </a:cubicBezTo>
                  <a:cubicBezTo>
                    <a:pt x="6320" y="423"/>
                    <a:pt x="6233" y="471"/>
                    <a:pt x="6156" y="513"/>
                  </a:cubicBezTo>
                  <a:cubicBezTo>
                    <a:pt x="6078" y="555"/>
                    <a:pt x="6004" y="596"/>
                    <a:pt x="5952" y="612"/>
                  </a:cubicBezTo>
                  <a:cubicBezTo>
                    <a:pt x="5874" y="637"/>
                    <a:pt x="5790" y="663"/>
                    <a:pt x="5701" y="685"/>
                  </a:cubicBezTo>
                  <a:cubicBezTo>
                    <a:pt x="5597" y="711"/>
                    <a:pt x="5505" y="726"/>
                    <a:pt x="5420" y="732"/>
                  </a:cubicBezTo>
                  <a:cubicBezTo>
                    <a:pt x="5317" y="740"/>
                    <a:pt x="5225" y="734"/>
                    <a:pt x="5145" y="713"/>
                  </a:cubicBezTo>
                  <a:cubicBezTo>
                    <a:pt x="5054" y="690"/>
                    <a:pt x="4976" y="647"/>
                    <a:pt x="4915" y="586"/>
                  </a:cubicBezTo>
                  <a:cubicBezTo>
                    <a:pt x="4848" y="519"/>
                    <a:pt x="4810" y="418"/>
                    <a:pt x="4773" y="321"/>
                  </a:cubicBezTo>
                  <a:cubicBezTo>
                    <a:pt x="4739" y="233"/>
                    <a:pt x="4708" y="149"/>
                    <a:pt x="4656" y="89"/>
                  </a:cubicBezTo>
                  <a:cubicBezTo>
                    <a:pt x="4628" y="57"/>
                    <a:pt x="4596" y="34"/>
                    <a:pt x="4560" y="20"/>
                  </a:cubicBezTo>
                  <a:cubicBezTo>
                    <a:pt x="4520" y="5"/>
                    <a:pt x="4474" y="0"/>
                    <a:pt x="4420" y="7"/>
                  </a:cubicBezTo>
                  <a:cubicBezTo>
                    <a:pt x="4307" y="21"/>
                    <a:pt x="4194" y="115"/>
                    <a:pt x="4084" y="206"/>
                  </a:cubicBezTo>
                  <a:cubicBezTo>
                    <a:pt x="4064" y="223"/>
                    <a:pt x="4044" y="239"/>
                    <a:pt x="4024" y="255"/>
                  </a:cubicBezTo>
                  <a:cubicBezTo>
                    <a:pt x="4057" y="236"/>
                    <a:pt x="4090" y="218"/>
                    <a:pt x="4123" y="201"/>
                  </a:cubicBezTo>
                  <a:cubicBezTo>
                    <a:pt x="4212" y="156"/>
                    <a:pt x="4291" y="128"/>
                    <a:pt x="4363" y="117"/>
                  </a:cubicBezTo>
                  <a:cubicBezTo>
                    <a:pt x="4392" y="113"/>
                    <a:pt x="4419" y="110"/>
                    <a:pt x="4444" y="110"/>
                  </a:cubicBezTo>
                  <a:close/>
                  <a:moveTo>
                    <a:pt x="4015" y="261"/>
                  </a:moveTo>
                  <a:cubicBezTo>
                    <a:pt x="3971" y="287"/>
                    <a:pt x="3927" y="314"/>
                    <a:pt x="3883" y="341"/>
                  </a:cubicBezTo>
                  <a:cubicBezTo>
                    <a:pt x="3863" y="354"/>
                    <a:pt x="3843" y="366"/>
                    <a:pt x="3822" y="379"/>
                  </a:cubicBezTo>
                  <a:cubicBezTo>
                    <a:pt x="3846" y="368"/>
                    <a:pt x="3869" y="357"/>
                    <a:pt x="3892" y="346"/>
                  </a:cubicBezTo>
                  <a:cubicBezTo>
                    <a:pt x="3932" y="325"/>
                    <a:pt x="3973" y="295"/>
                    <a:pt x="4015" y="26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020763" y="2828925"/>
              <a:ext cx="10825163" cy="2047875"/>
            </a:xfrm>
            <a:custGeom>
              <a:avLst/>
              <a:gdLst/>
              <a:ahLst/>
              <a:cxnLst/>
              <a:rect l="l" t="t" r="r" b="b"/>
              <a:pathLst>
                <a:path w="6679" h="1263" extrusionOk="0">
                  <a:moveTo>
                    <a:pt x="1692" y="1233"/>
                  </a:moveTo>
                  <a:cubicBezTo>
                    <a:pt x="1663" y="1233"/>
                    <a:pt x="1635" y="1231"/>
                    <a:pt x="1608" y="1227"/>
                  </a:cubicBezTo>
                  <a:cubicBezTo>
                    <a:pt x="1547" y="1217"/>
                    <a:pt x="1491" y="1195"/>
                    <a:pt x="1432" y="1158"/>
                  </a:cubicBezTo>
                  <a:cubicBezTo>
                    <a:pt x="1379" y="1125"/>
                    <a:pt x="1333" y="1085"/>
                    <a:pt x="1284" y="1043"/>
                  </a:cubicBezTo>
                  <a:cubicBezTo>
                    <a:pt x="1185" y="958"/>
                    <a:pt x="1082" y="870"/>
                    <a:pt x="928" y="844"/>
                  </a:cubicBezTo>
                  <a:cubicBezTo>
                    <a:pt x="771" y="817"/>
                    <a:pt x="604" y="785"/>
                    <a:pt x="445" y="733"/>
                  </a:cubicBezTo>
                  <a:cubicBezTo>
                    <a:pt x="275" y="678"/>
                    <a:pt x="130" y="605"/>
                    <a:pt x="1" y="511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2" y="510"/>
                    <a:pt x="2" y="510"/>
                    <a:pt x="2" y="510"/>
                  </a:cubicBezTo>
                  <a:cubicBezTo>
                    <a:pt x="133" y="543"/>
                    <a:pt x="255" y="591"/>
                    <a:pt x="374" y="637"/>
                  </a:cubicBezTo>
                  <a:cubicBezTo>
                    <a:pt x="458" y="670"/>
                    <a:pt x="545" y="704"/>
                    <a:pt x="633" y="732"/>
                  </a:cubicBezTo>
                  <a:cubicBezTo>
                    <a:pt x="732" y="763"/>
                    <a:pt x="822" y="783"/>
                    <a:pt x="909" y="794"/>
                  </a:cubicBezTo>
                  <a:cubicBezTo>
                    <a:pt x="939" y="797"/>
                    <a:pt x="970" y="799"/>
                    <a:pt x="1003" y="801"/>
                  </a:cubicBezTo>
                  <a:cubicBezTo>
                    <a:pt x="1096" y="807"/>
                    <a:pt x="1193" y="814"/>
                    <a:pt x="1271" y="855"/>
                  </a:cubicBezTo>
                  <a:cubicBezTo>
                    <a:pt x="1336" y="889"/>
                    <a:pt x="1369" y="944"/>
                    <a:pt x="1401" y="997"/>
                  </a:cubicBezTo>
                  <a:cubicBezTo>
                    <a:pt x="1426" y="1038"/>
                    <a:pt x="1452" y="1082"/>
                    <a:pt x="1494" y="1114"/>
                  </a:cubicBezTo>
                  <a:cubicBezTo>
                    <a:pt x="1544" y="1152"/>
                    <a:pt x="1614" y="1173"/>
                    <a:pt x="1702" y="1176"/>
                  </a:cubicBezTo>
                  <a:cubicBezTo>
                    <a:pt x="1778" y="1179"/>
                    <a:pt x="1869" y="1168"/>
                    <a:pt x="1973" y="1145"/>
                  </a:cubicBezTo>
                  <a:cubicBezTo>
                    <a:pt x="2166" y="1102"/>
                    <a:pt x="2374" y="1022"/>
                    <a:pt x="2526" y="964"/>
                  </a:cubicBezTo>
                  <a:cubicBezTo>
                    <a:pt x="2573" y="946"/>
                    <a:pt x="2617" y="929"/>
                    <a:pt x="2654" y="916"/>
                  </a:cubicBezTo>
                  <a:cubicBezTo>
                    <a:pt x="2748" y="882"/>
                    <a:pt x="2840" y="840"/>
                    <a:pt x="2929" y="794"/>
                  </a:cubicBezTo>
                  <a:cubicBezTo>
                    <a:pt x="2965" y="771"/>
                    <a:pt x="3000" y="747"/>
                    <a:pt x="3035" y="724"/>
                  </a:cubicBezTo>
                  <a:cubicBezTo>
                    <a:pt x="3159" y="642"/>
                    <a:pt x="3287" y="557"/>
                    <a:pt x="3431" y="506"/>
                  </a:cubicBezTo>
                  <a:cubicBezTo>
                    <a:pt x="3455" y="497"/>
                    <a:pt x="3480" y="490"/>
                    <a:pt x="3505" y="483"/>
                  </a:cubicBezTo>
                  <a:cubicBezTo>
                    <a:pt x="3547" y="463"/>
                    <a:pt x="3590" y="444"/>
                    <a:pt x="3634" y="427"/>
                  </a:cubicBezTo>
                  <a:cubicBezTo>
                    <a:pt x="3714" y="395"/>
                    <a:pt x="3813" y="329"/>
                    <a:pt x="3917" y="259"/>
                  </a:cubicBezTo>
                  <a:cubicBezTo>
                    <a:pt x="4019" y="190"/>
                    <a:pt x="4124" y="119"/>
                    <a:pt x="4226" y="71"/>
                  </a:cubicBezTo>
                  <a:cubicBezTo>
                    <a:pt x="4342" y="16"/>
                    <a:pt x="4435" y="0"/>
                    <a:pt x="4510" y="22"/>
                  </a:cubicBezTo>
                  <a:cubicBezTo>
                    <a:pt x="4549" y="34"/>
                    <a:pt x="4583" y="51"/>
                    <a:pt x="4612" y="75"/>
                  </a:cubicBezTo>
                  <a:cubicBezTo>
                    <a:pt x="4637" y="96"/>
                    <a:pt x="4659" y="122"/>
                    <a:pt x="4678" y="154"/>
                  </a:cubicBezTo>
                  <a:cubicBezTo>
                    <a:pt x="4714" y="214"/>
                    <a:pt x="4733" y="285"/>
                    <a:pt x="4754" y="360"/>
                  </a:cubicBezTo>
                  <a:cubicBezTo>
                    <a:pt x="4792" y="497"/>
                    <a:pt x="4831" y="638"/>
                    <a:pt x="4974" y="708"/>
                  </a:cubicBezTo>
                  <a:cubicBezTo>
                    <a:pt x="5015" y="729"/>
                    <a:pt x="5069" y="737"/>
                    <a:pt x="5138" y="735"/>
                  </a:cubicBezTo>
                  <a:cubicBezTo>
                    <a:pt x="5199" y="732"/>
                    <a:pt x="5270" y="721"/>
                    <a:pt x="5356" y="700"/>
                  </a:cubicBezTo>
                  <a:cubicBezTo>
                    <a:pt x="5516" y="662"/>
                    <a:pt x="5699" y="598"/>
                    <a:pt x="5877" y="535"/>
                  </a:cubicBezTo>
                  <a:cubicBezTo>
                    <a:pt x="6251" y="403"/>
                    <a:pt x="6605" y="278"/>
                    <a:pt x="6679" y="422"/>
                  </a:cubicBezTo>
                  <a:cubicBezTo>
                    <a:pt x="6679" y="422"/>
                    <a:pt x="6679" y="422"/>
                    <a:pt x="6679" y="422"/>
                  </a:cubicBezTo>
                  <a:cubicBezTo>
                    <a:pt x="6678" y="422"/>
                    <a:pt x="6678" y="422"/>
                    <a:pt x="6678" y="422"/>
                  </a:cubicBezTo>
                  <a:cubicBezTo>
                    <a:pt x="6629" y="418"/>
                    <a:pt x="6576" y="422"/>
                    <a:pt x="6515" y="432"/>
                  </a:cubicBezTo>
                  <a:cubicBezTo>
                    <a:pt x="6461" y="441"/>
                    <a:pt x="6403" y="455"/>
                    <a:pt x="6336" y="476"/>
                  </a:cubicBezTo>
                  <a:cubicBezTo>
                    <a:pt x="6212" y="515"/>
                    <a:pt x="6082" y="568"/>
                    <a:pt x="5946" y="625"/>
                  </a:cubicBezTo>
                  <a:cubicBezTo>
                    <a:pt x="5745" y="708"/>
                    <a:pt x="5537" y="794"/>
                    <a:pt x="5346" y="830"/>
                  </a:cubicBezTo>
                  <a:cubicBezTo>
                    <a:pt x="5243" y="850"/>
                    <a:pt x="5154" y="853"/>
                    <a:pt x="5074" y="841"/>
                  </a:cubicBezTo>
                  <a:cubicBezTo>
                    <a:pt x="5030" y="835"/>
                    <a:pt x="4989" y="823"/>
                    <a:pt x="4951" y="807"/>
                  </a:cubicBezTo>
                  <a:cubicBezTo>
                    <a:pt x="4911" y="790"/>
                    <a:pt x="4874" y="768"/>
                    <a:pt x="4840" y="740"/>
                  </a:cubicBezTo>
                  <a:cubicBezTo>
                    <a:pt x="4746" y="665"/>
                    <a:pt x="4710" y="551"/>
                    <a:pt x="4674" y="442"/>
                  </a:cubicBezTo>
                  <a:cubicBezTo>
                    <a:pt x="4645" y="352"/>
                    <a:pt x="4618" y="268"/>
                    <a:pt x="4561" y="213"/>
                  </a:cubicBezTo>
                  <a:cubicBezTo>
                    <a:pt x="4531" y="184"/>
                    <a:pt x="4495" y="166"/>
                    <a:pt x="4451" y="158"/>
                  </a:cubicBezTo>
                  <a:cubicBezTo>
                    <a:pt x="4402" y="148"/>
                    <a:pt x="4344" y="151"/>
                    <a:pt x="4274" y="166"/>
                  </a:cubicBezTo>
                  <a:cubicBezTo>
                    <a:pt x="4188" y="184"/>
                    <a:pt x="4114" y="235"/>
                    <a:pt x="4042" y="284"/>
                  </a:cubicBezTo>
                  <a:cubicBezTo>
                    <a:pt x="3997" y="315"/>
                    <a:pt x="3952" y="346"/>
                    <a:pt x="3904" y="369"/>
                  </a:cubicBezTo>
                  <a:cubicBezTo>
                    <a:pt x="3814" y="413"/>
                    <a:pt x="3720" y="434"/>
                    <a:pt x="3629" y="454"/>
                  </a:cubicBezTo>
                  <a:cubicBezTo>
                    <a:pt x="3588" y="463"/>
                    <a:pt x="3547" y="472"/>
                    <a:pt x="3505" y="484"/>
                  </a:cubicBezTo>
                  <a:cubicBezTo>
                    <a:pt x="3388" y="539"/>
                    <a:pt x="3276" y="602"/>
                    <a:pt x="3166" y="664"/>
                  </a:cubicBezTo>
                  <a:cubicBezTo>
                    <a:pt x="3089" y="708"/>
                    <a:pt x="3010" y="753"/>
                    <a:pt x="2929" y="795"/>
                  </a:cubicBezTo>
                  <a:cubicBezTo>
                    <a:pt x="2838" y="853"/>
                    <a:pt x="2742" y="907"/>
                    <a:pt x="2638" y="944"/>
                  </a:cubicBezTo>
                  <a:cubicBezTo>
                    <a:pt x="2576" y="966"/>
                    <a:pt x="2505" y="995"/>
                    <a:pt x="2429" y="1025"/>
                  </a:cubicBezTo>
                  <a:cubicBezTo>
                    <a:pt x="2196" y="1119"/>
                    <a:pt x="1912" y="1233"/>
                    <a:pt x="1692" y="1233"/>
                  </a:cubicBezTo>
                  <a:close/>
                  <a:moveTo>
                    <a:pt x="4" y="511"/>
                  </a:moveTo>
                  <a:cubicBezTo>
                    <a:pt x="132" y="605"/>
                    <a:pt x="277" y="677"/>
                    <a:pt x="445" y="732"/>
                  </a:cubicBezTo>
                  <a:cubicBezTo>
                    <a:pt x="604" y="784"/>
                    <a:pt x="771" y="816"/>
                    <a:pt x="928" y="843"/>
                  </a:cubicBezTo>
                  <a:cubicBezTo>
                    <a:pt x="1082" y="870"/>
                    <a:pt x="1185" y="958"/>
                    <a:pt x="1285" y="1043"/>
                  </a:cubicBezTo>
                  <a:cubicBezTo>
                    <a:pt x="1334" y="1085"/>
                    <a:pt x="1380" y="1124"/>
                    <a:pt x="1432" y="1157"/>
                  </a:cubicBezTo>
                  <a:cubicBezTo>
                    <a:pt x="1491" y="1194"/>
                    <a:pt x="1547" y="1216"/>
                    <a:pt x="1608" y="1226"/>
                  </a:cubicBezTo>
                  <a:cubicBezTo>
                    <a:pt x="1836" y="1263"/>
                    <a:pt x="2165" y="1131"/>
                    <a:pt x="2429" y="1024"/>
                  </a:cubicBezTo>
                  <a:cubicBezTo>
                    <a:pt x="2505" y="994"/>
                    <a:pt x="2576" y="965"/>
                    <a:pt x="2638" y="943"/>
                  </a:cubicBezTo>
                  <a:cubicBezTo>
                    <a:pt x="2739" y="907"/>
                    <a:pt x="2832" y="855"/>
                    <a:pt x="2921" y="799"/>
                  </a:cubicBezTo>
                  <a:cubicBezTo>
                    <a:pt x="2835" y="843"/>
                    <a:pt x="2746" y="884"/>
                    <a:pt x="2654" y="917"/>
                  </a:cubicBezTo>
                  <a:cubicBezTo>
                    <a:pt x="2617" y="930"/>
                    <a:pt x="2573" y="947"/>
                    <a:pt x="2526" y="965"/>
                  </a:cubicBezTo>
                  <a:cubicBezTo>
                    <a:pt x="2374" y="1023"/>
                    <a:pt x="2166" y="1103"/>
                    <a:pt x="1974" y="1146"/>
                  </a:cubicBezTo>
                  <a:cubicBezTo>
                    <a:pt x="1869" y="1169"/>
                    <a:pt x="1778" y="1179"/>
                    <a:pt x="1702" y="1177"/>
                  </a:cubicBezTo>
                  <a:cubicBezTo>
                    <a:pt x="1614" y="1173"/>
                    <a:pt x="1544" y="1152"/>
                    <a:pt x="1494" y="1114"/>
                  </a:cubicBezTo>
                  <a:cubicBezTo>
                    <a:pt x="1451" y="1082"/>
                    <a:pt x="1425" y="1039"/>
                    <a:pt x="1400" y="997"/>
                  </a:cubicBezTo>
                  <a:cubicBezTo>
                    <a:pt x="1368" y="944"/>
                    <a:pt x="1335" y="890"/>
                    <a:pt x="1270" y="856"/>
                  </a:cubicBezTo>
                  <a:cubicBezTo>
                    <a:pt x="1193" y="815"/>
                    <a:pt x="1096" y="808"/>
                    <a:pt x="1003" y="802"/>
                  </a:cubicBezTo>
                  <a:cubicBezTo>
                    <a:pt x="970" y="800"/>
                    <a:pt x="939" y="798"/>
                    <a:pt x="909" y="794"/>
                  </a:cubicBezTo>
                  <a:cubicBezTo>
                    <a:pt x="822" y="784"/>
                    <a:pt x="731" y="764"/>
                    <a:pt x="633" y="733"/>
                  </a:cubicBezTo>
                  <a:cubicBezTo>
                    <a:pt x="545" y="705"/>
                    <a:pt x="458" y="671"/>
                    <a:pt x="374" y="638"/>
                  </a:cubicBezTo>
                  <a:cubicBezTo>
                    <a:pt x="256" y="592"/>
                    <a:pt x="134" y="544"/>
                    <a:pt x="4" y="511"/>
                  </a:cubicBezTo>
                  <a:close/>
                  <a:moveTo>
                    <a:pt x="4390" y="151"/>
                  </a:moveTo>
                  <a:cubicBezTo>
                    <a:pt x="4412" y="151"/>
                    <a:pt x="4432" y="153"/>
                    <a:pt x="4451" y="157"/>
                  </a:cubicBezTo>
                  <a:cubicBezTo>
                    <a:pt x="4495" y="165"/>
                    <a:pt x="4531" y="184"/>
                    <a:pt x="4562" y="213"/>
                  </a:cubicBezTo>
                  <a:cubicBezTo>
                    <a:pt x="4618" y="267"/>
                    <a:pt x="4646" y="352"/>
                    <a:pt x="4675" y="441"/>
                  </a:cubicBezTo>
                  <a:cubicBezTo>
                    <a:pt x="4710" y="551"/>
                    <a:pt x="4747" y="664"/>
                    <a:pt x="4841" y="740"/>
                  </a:cubicBezTo>
                  <a:cubicBezTo>
                    <a:pt x="4874" y="767"/>
                    <a:pt x="4912" y="790"/>
                    <a:pt x="4951" y="807"/>
                  </a:cubicBezTo>
                  <a:cubicBezTo>
                    <a:pt x="4989" y="823"/>
                    <a:pt x="5030" y="834"/>
                    <a:pt x="5074" y="840"/>
                  </a:cubicBezTo>
                  <a:cubicBezTo>
                    <a:pt x="5154" y="852"/>
                    <a:pt x="5243" y="849"/>
                    <a:pt x="5346" y="829"/>
                  </a:cubicBezTo>
                  <a:cubicBezTo>
                    <a:pt x="5537" y="793"/>
                    <a:pt x="5744" y="707"/>
                    <a:pt x="5945" y="624"/>
                  </a:cubicBezTo>
                  <a:cubicBezTo>
                    <a:pt x="6082" y="568"/>
                    <a:pt x="6211" y="514"/>
                    <a:pt x="6336" y="476"/>
                  </a:cubicBezTo>
                  <a:cubicBezTo>
                    <a:pt x="6402" y="455"/>
                    <a:pt x="6461" y="440"/>
                    <a:pt x="6515" y="431"/>
                  </a:cubicBezTo>
                  <a:cubicBezTo>
                    <a:pt x="6575" y="421"/>
                    <a:pt x="6629" y="418"/>
                    <a:pt x="6678" y="421"/>
                  </a:cubicBezTo>
                  <a:cubicBezTo>
                    <a:pt x="6603" y="280"/>
                    <a:pt x="6250" y="404"/>
                    <a:pt x="5877" y="536"/>
                  </a:cubicBezTo>
                  <a:cubicBezTo>
                    <a:pt x="5699" y="598"/>
                    <a:pt x="5516" y="663"/>
                    <a:pt x="5356" y="701"/>
                  </a:cubicBezTo>
                  <a:cubicBezTo>
                    <a:pt x="5270" y="722"/>
                    <a:pt x="5199" y="733"/>
                    <a:pt x="5138" y="735"/>
                  </a:cubicBezTo>
                  <a:cubicBezTo>
                    <a:pt x="5069" y="738"/>
                    <a:pt x="5015" y="729"/>
                    <a:pt x="4974" y="709"/>
                  </a:cubicBezTo>
                  <a:cubicBezTo>
                    <a:pt x="4830" y="638"/>
                    <a:pt x="4791" y="497"/>
                    <a:pt x="4753" y="360"/>
                  </a:cubicBezTo>
                  <a:cubicBezTo>
                    <a:pt x="4733" y="285"/>
                    <a:pt x="4713" y="215"/>
                    <a:pt x="4678" y="155"/>
                  </a:cubicBezTo>
                  <a:cubicBezTo>
                    <a:pt x="4659" y="123"/>
                    <a:pt x="4637" y="97"/>
                    <a:pt x="4611" y="75"/>
                  </a:cubicBezTo>
                  <a:cubicBezTo>
                    <a:pt x="4582" y="52"/>
                    <a:pt x="4549" y="34"/>
                    <a:pt x="4510" y="23"/>
                  </a:cubicBezTo>
                  <a:cubicBezTo>
                    <a:pt x="4435" y="0"/>
                    <a:pt x="4342" y="16"/>
                    <a:pt x="4226" y="71"/>
                  </a:cubicBezTo>
                  <a:cubicBezTo>
                    <a:pt x="4124" y="120"/>
                    <a:pt x="4019" y="191"/>
                    <a:pt x="3917" y="259"/>
                  </a:cubicBezTo>
                  <a:cubicBezTo>
                    <a:pt x="3813" y="330"/>
                    <a:pt x="3715" y="396"/>
                    <a:pt x="3634" y="428"/>
                  </a:cubicBezTo>
                  <a:cubicBezTo>
                    <a:pt x="3592" y="444"/>
                    <a:pt x="3550" y="463"/>
                    <a:pt x="3509" y="482"/>
                  </a:cubicBezTo>
                  <a:cubicBezTo>
                    <a:pt x="3549" y="471"/>
                    <a:pt x="3590" y="462"/>
                    <a:pt x="3629" y="453"/>
                  </a:cubicBezTo>
                  <a:cubicBezTo>
                    <a:pt x="3720" y="433"/>
                    <a:pt x="3814" y="412"/>
                    <a:pt x="3904" y="368"/>
                  </a:cubicBezTo>
                  <a:cubicBezTo>
                    <a:pt x="3951" y="345"/>
                    <a:pt x="3997" y="314"/>
                    <a:pt x="4041" y="284"/>
                  </a:cubicBezTo>
                  <a:cubicBezTo>
                    <a:pt x="4113" y="234"/>
                    <a:pt x="4188" y="184"/>
                    <a:pt x="4274" y="165"/>
                  </a:cubicBezTo>
                  <a:cubicBezTo>
                    <a:pt x="4317" y="156"/>
                    <a:pt x="4355" y="151"/>
                    <a:pt x="4390" y="151"/>
                  </a:cubicBezTo>
                  <a:close/>
                  <a:moveTo>
                    <a:pt x="3500" y="485"/>
                  </a:moveTo>
                  <a:cubicBezTo>
                    <a:pt x="3477" y="491"/>
                    <a:pt x="3454" y="499"/>
                    <a:pt x="3431" y="507"/>
                  </a:cubicBezTo>
                  <a:cubicBezTo>
                    <a:pt x="3287" y="557"/>
                    <a:pt x="3159" y="642"/>
                    <a:pt x="3036" y="725"/>
                  </a:cubicBezTo>
                  <a:cubicBezTo>
                    <a:pt x="3003" y="746"/>
                    <a:pt x="2970" y="768"/>
                    <a:pt x="2936" y="790"/>
                  </a:cubicBezTo>
                  <a:cubicBezTo>
                    <a:pt x="3015" y="749"/>
                    <a:pt x="3091" y="706"/>
                    <a:pt x="3166" y="664"/>
                  </a:cubicBezTo>
                  <a:cubicBezTo>
                    <a:pt x="3274" y="602"/>
                    <a:pt x="3385" y="540"/>
                    <a:pt x="3500" y="48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033463" y="3484563"/>
              <a:ext cx="10847388" cy="1557338"/>
            </a:xfrm>
            <a:custGeom>
              <a:avLst/>
              <a:gdLst/>
              <a:ahLst/>
              <a:cxnLst/>
              <a:rect l="l" t="t" r="r" b="b"/>
              <a:pathLst>
                <a:path w="6693" h="961" extrusionOk="0">
                  <a:moveTo>
                    <a:pt x="1564" y="915"/>
                  </a:moveTo>
                  <a:cubicBezTo>
                    <a:pt x="1536" y="915"/>
                    <a:pt x="1509" y="914"/>
                    <a:pt x="1482" y="910"/>
                  </a:cubicBezTo>
                  <a:cubicBezTo>
                    <a:pt x="1408" y="900"/>
                    <a:pt x="1364" y="888"/>
                    <a:pt x="1335" y="871"/>
                  </a:cubicBezTo>
                  <a:cubicBezTo>
                    <a:pt x="1308" y="854"/>
                    <a:pt x="1296" y="833"/>
                    <a:pt x="1279" y="803"/>
                  </a:cubicBezTo>
                  <a:cubicBezTo>
                    <a:pt x="1259" y="770"/>
                    <a:pt x="1235" y="729"/>
                    <a:pt x="1179" y="673"/>
                  </a:cubicBezTo>
                  <a:cubicBezTo>
                    <a:pt x="1103" y="598"/>
                    <a:pt x="1059" y="591"/>
                    <a:pt x="994" y="581"/>
                  </a:cubicBezTo>
                  <a:cubicBezTo>
                    <a:pt x="964" y="576"/>
                    <a:pt x="931" y="571"/>
                    <a:pt x="889" y="558"/>
                  </a:cubicBezTo>
                  <a:cubicBezTo>
                    <a:pt x="811" y="535"/>
                    <a:pt x="734" y="517"/>
                    <a:pt x="659" y="499"/>
                  </a:cubicBezTo>
                  <a:cubicBezTo>
                    <a:pt x="425" y="443"/>
                    <a:pt x="203" y="390"/>
                    <a:pt x="1" y="21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2" y="210"/>
                    <a:pt x="2" y="210"/>
                    <a:pt x="2" y="210"/>
                  </a:cubicBezTo>
                  <a:cubicBezTo>
                    <a:pt x="227" y="258"/>
                    <a:pt x="464" y="331"/>
                    <a:pt x="693" y="401"/>
                  </a:cubicBezTo>
                  <a:cubicBezTo>
                    <a:pt x="790" y="431"/>
                    <a:pt x="882" y="459"/>
                    <a:pt x="973" y="486"/>
                  </a:cubicBezTo>
                  <a:cubicBezTo>
                    <a:pt x="1116" y="528"/>
                    <a:pt x="1189" y="616"/>
                    <a:pt x="1260" y="701"/>
                  </a:cubicBezTo>
                  <a:cubicBezTo>
                    <a:pt x="1323" y="776"/>
                    <a:pt x="1382" y="847"/>
                    <a:pt x="1485" y="887"/>
                  </a:cubicBezTo>
                  <a:cubicBezTo>
                    <a:pt x="1678" y="961"/>
                    <a:pt x="2077" y="792"/>
                    <a:pt x="2368" y="668"/>
                  </a:cubicBezTo>
                  <a:cubicBezTo>
                    <a:pt x="2463" y="628"/>
                    <a:pt x="2544" y="594"/>
                    <a:pt x="2605" y="573"/>
                  </a:cubicBezTo>
                  <a:cubicBezTo>
                    <a:pt x="2747" y="525"/>
                    <a:pt x="2877" y="451"/>
                    <a:pt x="3003" y="380"/>
                  </a:cubicBezTo>
                  <a:cubicBezTo>
                    <a:pt x="3124" y="311"/>
                    <a:pt x="3249" y="240"/>
                    <a:pt x="3383" y="193"/>
                  </a:cubicBezTo>
                  <a:cubicBezTo>
                    <a:pt x="3483" y="158"/>
                    <a:pt x="3605" y="123"/>
                    <a:pt x="3728" y="94"/>
                  </a:cubicBezTo>
                  <a:cubicBezTo>
                    <a:pt x="3862" y="62"/>
                    <a:pt x="3986" y="40"/>
                    <a:pt x="4086" y="31"/>
                  </a:cubicBezTo>
                  <a:cubicBezTo>
                    <a:pt x="4142" y="25"/>
                    <a:pt x="4194" y="27"/>
                    <a:pt x="4246" y="37"/>
                  </a:cubicBezTo>
                  <a:cubicBezTo>
                    <a:pt x="4293" y="46"/>
                    <a:pt x="4338" y="61"/>
                    <a:pt x="4384" y="82"/>
                  </a:cubicBezTo>
                  <a:cubicBezTo>
                    <a:pt x="4469" y="122"/>
                    <a:pt x="4545" y="180"/>
                    <a:pt x="4618" y="235"/>
                  </a:cubicBezTo>
                  <a:cubicBezTo>
                    <a:pt x="4676" y="280"/>
                    <a:pt x="4737" y="326"/>
                    <a:pt x="4801" y="362"/>
                  </a:cubicBezTo>
                  <a:cubicBezTo>
                    <a:pt x="4873" y="402"/>
                    <a:pt x="4943" y="425"/>
                    <a:pt x="5015" y="433"/>
                  </a:cubicBezTo>
                  <a:cubicBezTo>
                    <a:pt x="5162" y="449"/>
                    <a:pt x="5420" y="346"/>
                    <a:pt x="5692" y="236"/>
                  </a:cubicBezTo>
                  <a:cubicBezTo>
                    <a:pt x="5899" y="153"/>
                    <a:pt x="6113" y="68"/>
                    <a:pt x="6293" y="28"/>
                  </a:cubicBezTo>
                  <a:cubicBezTo>
                    <a:pt x="6391" y="6"/>
                    <a:pt x="6469" y="0"/>
                    <a:pt x="6533" y="9"/>
                  </a:cubicBezTo>
                  <a:cubicBezTo>
                    <a:pt x="6568" y="13"/>
                    <a:pt x="6599" y="23"/>
                    <a:pt x="6625" y="36"/>
                  </a:cubicBezTo>
                  <a:cubicBezTo>
                    <a:pt x="6652" y="51"/>
                    <a:pt x="6675" y="71"/>
                    <a:pt x="6692" y="95"/>
                  </a:cubicBezTo>
                  <a:cubicBezTo>
                    <a:pt x="6693" y="96"/>
                    <a:pt x="6693" y="96"/>
                    <a:pt x="6693" y="96"/>
                  </a:cubicBezTo>
                  <a:cubicBezTo>
                    <a:pt x="6692" y="96"/>
                    <a:pt x="6692" y="96"/>
                    <a:pt x="6692" y="96"/>
                  </a:cubicBezTo>
                  <a:cubicBezTo>
                    <a:pt x="6461" y="126"/>
                    <a:pt x="6211" y="204"/>
                    <a:pt x="5970" y="279"/>
                  </a:cubicBezTo>
                  <a:cubicBezTo>
                    <a:pt x="5802" y="331"/>
                    <a:pt x="5629" y="385"/>
                    <a:pt x="5461" y="423"/>
                  </a:cubicBezTo>
                  <a:cubicBezTo>
                    <a:pt x="5272" y="467"/>
                    <a:pt x="5112" y="485"/>
                    <a:pt x="4970" y="480"/>
                  </a:cubicBezTo>
                  <a:cubicBezTo>
                    <a:pt x="4876" y="476"/>
                    <a:pt x="4789" y="452"/>
                    <a:pt x="4705" y="406"/>
                  </a:cubicBezTo>
                  <a:cubicBezTo>
                    <a:pt x="4629" y="365"/>
                    <a:pt x="4563" y="312"/>
                    <a:pt x="4500" y="260"/>
                  </a:cubicBezTo>
                  <a:cubicBezTo>
                    <a:pt x="4453" y="222"/>
                    <a:pt x="4406" y="183"/>
                    <a:pt x="4355" y="150"/>
                  </a:cubicBezTo>
                  <a:cubicBezTo>
                    <a:pt x="4299" y="113"/>
                    <a:pt x="4245" y="87"/>
                    <a:pt x="4190" y="71"/>
                  </a:cubicBezTo>
                  <a:cubicBezTo>
                    <a:pt x="4140" y="56"/>
                    <a:pt x="4075" y="52"/>
                    <a:pt x="3995" y="59"/>
                  </a:cubicBezTo>
                  <a:cubicBezTo>
                    <a:pt x="3927" y="65"/>
                    <a:pt x="3848" y="79"/>
                    <a:pt x="3760" y="100"/>
                  </a:cubicBezTo>
                  <a:cubicBezTo>
                    <a:pt x="3567" y="148"/>
                    <a:pt x="3398" y="216"/>
                    <a:pt x="3351" y="235"/>
                  </a:cubicBezTo>
                  <a:cubicBezTo>
                    <a:pt x="3219" y="290"/>
                    <a:pt x="3095" y="355"/>
                    <a:pt x="2975" y="418"/>
                  </a:cubicBezTo>
                  <a:cubicBezTo>
                    <a:pt x="2811" y="504"/>
                    <a:pt x="2641" y="593"/>
                    <a:pt x="2451" y="655"/>
                  </a:cubicBezTo>
                  <a:cubicBezTo>
                    <a:pt x="2381" y="678"/>
                    <a:pt x="2304" y="708"/>
                    <a:pt x="2224" y="740"/>
                  </a:cubicBezTo>
                  <a:cubicBezTo>
                    <a:pt x="2010" y="822"/>
                    <a:pt x="1772" y="915"/>
                    <a:pt x="1564" y="915"/>
                  </a:cubicBezTo>
                  <a:close/>
                  <a:moveTo>
                    <a:pt x="3" y="211"/>
                  </a:moveTo>
                  <a:cubicBezTo>
                    <a:pt x="205" y="389"/>
                    <a:pt x="425" y="442"/>
                    <a:pt x="659" y="498"/>
                  </a:cubicBezTo>
                  <a:cubicBezTo>
                    <a:pt x="734" y="516"/>
                    <a:pt x="811" y="534"/>
                    <a:pt x="890" y="557"/>
                  </a:cubicBezTo>
                  <a:cubicBezTo>
                    <a:pt x="932" y="570"/>
                    <a:pt x="965" y="575"/>
                    <a:pt x="994" y="580"/>
                  </a:cubicBezTo>
                  <a:cubicBezTo>
                    <a:pt x="1060" y="590"/>
                    <a:pt x="1103" y="597"/>
                    <a:pt x="1180" y="673"/>
                  </a:cubicBezTo>
                  <a:cubicBezTo>
                    <a:pt x="1236" y="728"/>
                    <a:pt x="1260" y="770"/>
                    <a:pt x="1279" y="803"/>
                  </a:cubicBezTo>
                  <a:cubicBezTo>
                    <a:pt x="1296" y="832"/>
                    <a:pt x="1309" y="853"/>
                    <a:pt x="1336" y="870"/>
                  </a:cubicBezTo>
                  <a:cubicBezTo>
                    <a:pt x="1364" y="887"/>
                    <a:pt x="1408" y="899"/>
                    <a:pt x="1482" y="909"/>
                  </a:cubicBezTo>
                  <a:cubicBezTo>
                    <a:pt x="1707" y="939"/>
                    <a:pt x="1982" y="833"/>
                    <a:pt x="2223" y="739"/>
                  </a:cubicBezTo>
                  <a:cubicBezTo>
                    <a:pt x="2304" y="707"/>
                    <a:pt x="2380" y="678"/>
                    <a:pt x="2451" y="655"/>
                  </a:cubicBezTo>
                  <a:cubicBezTo>
                    <a:pt x="2640" y="592"/>
                    <a:pt x="2810" y="503"/>
                    <a:pt x="2975" y="417"/>
                  </a:cubicBezTo>
                  <a:cubicBezTo>
                    <a:pt x="3095" y="354"/>
                    <a:pt x="3219" y="289"/>
                    <a:pt x="3350" y="235"/>
                  </a:cubicBezTo>
                  <a:cubicBezTo>
                    <a:pt x="3397" y="215"/>
                    <a:pt x="3567" y="147"/>
                    <a:pt x="3760" y="100"/>
                  </a:cubicBezTo>
                  <a:cubicBezTo>
                    <a:pt x="3847" y="78"/>
                    <a:pt x="3927" y="64"/>
                    <a:pt x="3995" y="58"/>
                  </a:cubicBezTo>
                  <a:cubicBezTo>
                    <a:pt x="4075" y="51"/>
                    <a:pt x="4140" y="55"/>
                    <a:pt x="4190" y="70"/>
                  </a:cubicBezTo>
                  <a:cubicBezTo>
                    <a:pt x="4245" y="86"/>
                    <a:pt x="4299" y="112"/>
                    <a:pt x="4356" y="149"/>
                  </a:cubicBezTo>
                  <a:cubicBezTo>
                    <a:pt x="4406" y="183"/>
                    <a:pt x="4454" y="221"/>
                    <a:pt x="4500" y="259"/>
                  </a:cubicBezTo>
                  <a:cubicBezTo>
                    <a:pt x="4564" y="311"/>
                    <a:pt x="4630" y="365"/>
                    <a:pt x="4705" y="405"/>
                  </a:cubicBezTo>
                  <a:cubicBezTo>
                    <a:pt x="4790" y="451"/>
                    <a:pt x="4876" y="475"/>
                    <a:pt x="4970" y="479"/>
                  </a:cubicBezTo>
                  <a:cubicBezTo>
                    <a:pt x="5112" y="484"/>
                    <a:pt x="5272" y="466"/>
                    <a:pt x="5461" y="423"/>
                  </a:cubicBezTo>
                  <a:cubicBezTo>
                    <a:pt x="5629" y="384"/>
                    <a:pt x="5802" y="330"/>
                    <a:pt x="5970" y="278"/>
                  </a:cubicBezTo>
                  <a:cubicBezTo>
                    <a:pt x="6211" y="203"/>
                    <a:pt x="6460" y="125"/>
                    <a:pt x="6691" y="95"/>
                  </a:cubicBezTo>
                  <a:cubicBezTo>
                    <a:pt x="6674" y="71"/>
                    <a:pt x="6651" y="51"/>
                    <a:pt x="6625" y="37"/>
                  </a:cubicBezTo>
                  <a:cubicBezTo>
                    <a:pt x="6599" y="23"/>
                    <a:pt x="6568" y="14"/>
                    <a:pt x="6533" y="9"/>
                  </a:cubicBezTo>
                  <a:cubicBezTo>
                    <a:pt x="6469" y="1"/>
                    <a:pt x="6391" y="7"/>
                    <a:pt x="6293" y="29"/>
                  </a:cubicBezTo>
                  <a:cubicBezTo>
                    <a:pt x="6113" y="69"/>
                    <a:pt x="5899" y="154"/>
                    <a:pt x="5693" y="237"/>
                  </a:cubicBezTo>
                  <a:cubicBezTo>
                    <a:pt x="5439" y="339"/>
                    <a:pt x="5198" y="436"/>
                    <a:pt x="5047" y="436"/>
                  </a:cubicBezTo>
                  <a:cubicBezTo>
                    <a:pt x="5035" y="436"/>
                    <a:pt x="5025" y="435"/>
                    <a:pt x="5015" y="434"/>
                  </a:cubicBezTo>
                  <a:cubicBezTo>
                    <a:pt x="4943" y="426"/>
                    <a:pt x="4873" y="403"/>
                    <a:pt x="4801" y="363"/>
                  </a:cubicBezTo>
                  <a:cubicBezTo>
                    <a:pt x="4737" y="327"/>
                    <a:pt x="4676" y="281"/>
                    <a:pt x="4617" y="236"/>
                  </a:cubicBezTo>
                  <a:cubicBezTo>
                    <a:pt x="4544" y="180"/>
                    <a:pt x="4469" y="123"/>
                    <a:pt x="4383" y="83"/>
                  </a:cubicBezTo>
                  <a:cubicBezTo>
                    <a:pt x="4337" y="62"/>
                    <a:pt x="4293" y="47"/>
                    <a:pt x="4246" y="38"/>
                  </a:cubicBezTo>
                  <a:cubicBezTo>
                    <a:pt x="4194" y="28"/>
                    <a:pt x="4142" y="26"/>
                    <a:pt x="4086" y="32"/>
                  </a:cubicBezTo>
                  <a:cubicBezTo>
                    <a:pt x="3986" y="41"/>
                    <a:pt x="3862" y="63"/>
                    <a:pt x="3728" y="95"/>
                  </a:cubicBezTo>
                  <a:cubicBezTo>
                    <a:pt x="3605" y="124"/>
                    <a:pt x="3483" y="159"/>
                    <a:pt x="3384" y="193"/>
                  </a:cubicBezTo>
                  <a:cubicBezTo>
                    <a:pt x="3249" y="240"/>
                    <a:pt x="3124" y="311"/>
                    <a:pt x="3003" y="380"/>
                  </a:cubicBezTo>
                  <a:cubicBezTo>
                    <a:pt x="2877" y="452"/>
                    <a:pt x="2747" y="526"/>
                    <a:pt x="2605" y="574"/>
                  </a:cubicBezTo>
                  <a:cubicBezTo>
                    <a:pt x="2544" y="594"/>
                    <a:pt x="2463" y="629"/>
                    <a:pt x="2369" y="669"/>
                  </a:cubicBezTo>
                  <a:cubicBezTo>
                    <a:pt x="2077" y="792"/>
                    <a:pt x="1678" y="961"/>
                    <a:pt x="1485" y="887"/>
                  </a:cubicBezTo>
                  <a:cubicBezTo>
                    <a:pt x="1381" y="848"/>
                    <a:pt x="1322" y="776"/>
                    <a:pt x="1260" y="701"/>
                  </a:cubicBezTo>
                  <a:cubicBezTo>
                    <a:pt x="1189" y="616"/>
                    <a:pt x="1116" y="528"/>
                    <a:pt x="973" y="487"/>
                  </a:cubicBezTo>
                  <a:cubicBezTo>
                    <a:pt x="881" y="460"/>
                    <a:pt x="790" y="432"/>
                    <a:pt x="693" y="402"/>
                  </a:cubicBezTo>
                  <a:cubicBezTo>
                    <a:pt x="464" y="331"/>
                    <a:pt x="228" y="259"/>
                    <a:pt x="3" y="21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1039813" y="3571875"/>
              <a:ext cx="10875964" cy="1608138"/>
            </a:xfrm>
            <a:custGeom>
              <a:avLst/>
              <a:gdLst/>
              <a:ahLst/>
              <a:cxnLst/>
              <a:rect l="l" t="t" r="r" b="b"/>
              <a:pathLst>
                <a:path w="6710" h="992" extrusionOk="0">
                  <a:moveTo>
                    <a:pt x="1453" y="991"/>
                  </a:moveTo>
                  <a:cubicBezTo>
                    <a:pt x="1411" y="991"/>
                    <a:pt x="1370" y="987"/>
                    <a:pt x="1330" y="977"/>
                  </a:cubicBezTo>
                  <a:cubicBezTo>
                    <a:pt x="1287" y="968"/>
                    <a:pt x="1245" y="953"/>
                    <a:pt x="1201" y="933"/>
                  </a:cubicBezTo>
                  <a:cubicBezTo>
                    <a:pt x="1120" y="895"/>
                    <a:pt x="1048" y="843"/>
                    <a:pt x="971" y="789"/>
                  </a:cubicBezTo>
                  <a:cubicBezTo>
                    <a:pt x="896" y="735"/>
                    <a:pt x="818" y="680"/>
                    <a:pt x="730" y="638"/>
                  </a:cubicBezTo>
                  <a:cubicBezTo>
                    <a:pt x="652" y="600"/>
                    <a:pt x="570" y="571"/>
                    <a:pt x="490" y="542"/>
                  </a:cubicBezTo>
                  <a:cubicBezTo>
                    <a:pt x="402" y="511"/>
                    <a:pt x="311" y="478"/>
                    <a:pt x="228" y="435"/>
                  </a:cubicBezTo>
                  <a:cubicBezTo>
                    <a:pt x="135" y="387"/>
                    <a:pt x="61" y="329"/>
                    <a:pt x="1" y="260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2" y="260"/>
                    <a:pt x="2" y="260"/>
                    <a:pt x="2" y="260"/>
                  </a:cubicBezTo>
                  <a:cubicBezTo>
                    <a:pt x="85" y="297"/>
                    <a:pt x="176" y="324"/>
                    <a:pt x="280" y="341"/>
                  </a:cubicBezTo>
                  <a:cubicBezTo>
                    <a:pt x="372" y="357"/>
                    <a:pt x="466" y="364"/>
                    <a:pt x="557" y="371"/>
                  </a:cubicBezTo>
                  <a:cubicBezTo>
                    <a:pt x="686" y="380"/>
                    <a:pt x="821" y="390"/>
                    <a:pt x="953" y="425"/>
                  </a:cubicBezTo>
                  <a:cubicBezTo>
                    <a:pt x="994" y="436"/>
                    <a:pt x="1029" y="451"/>
                    <a:pt x="1058" y="471"/>
                  </a:cubicBezTo>
                  <a:cubicBezTo>
                    <a:pt x="1084" y="488"/>
                    <a:pt x="1106" y="509"/>
                    <a:pt x="1124" y="534"/>
                  </a:cubicBezTo>
                  <a:cubicBezTo>
                    <a:pt x="1157" y="581"/>
                    <a:pt x="1174" y="637"/>
                    <a:pt x="1189" y="692"/>
                  </a:cubicBezTo>
                  <a:cubicBezTo>
                    <a:pt x="1203" y="738"/>
                    <a:pt x="1216" y="786"/>
                    <a:pt x="1241" y="828"/>
                  </a:cubicBezTo>
                  <a:cubicBezTo>
                    <a:pt x="1268" y="876"/>
                    <a:pt x="1307" y="911"/>
                    <a:pt x="1358" y="936"/>
                  </a:cubicBezTo>
                  <a:cubicBezTo>
                    <a:pt x="1435" y="974"/>
                    <a:pt x="1545" y="969"/>
                    <a:pt x="1693" y="923"/>
                  </a:cubicBezTo>
                  <a:cubicBezTo>
                    <a:pt x="1820" y="883"/>
                    <a:pt x="1953" y="819"/>
                    <a:pt x="2071" y="763"/>
                  </a:cubicBezTo>
                  <a:cubicBezTo>
                    <a:pt x="2148" y="726"/>
                    <a:pt x="2214" y="694"/>
                    <a:pt x="2267" y="674"/>
                  </a:cubicBezTo>
                  <a:cubicBezTo>
                    <a:pt x="2415" y="619"/>
                    <a:pt x="2564" y="555"/>
                    <a:pt x="2709" y="493"/>
                  </a:cubicBezTo>
                  <a:cubicBezTo>
                    <a:pt x="2897" y="412"/>
                    <a:pt x="3092" y="328"/>
                    <a:pt x="3286" y="264"/>
                  </a:cubicBezTo>
                  <a:cubicBezTo>
                    <a:pt x="3408" y="224"/>
                    <a:pt x="3552" y="192"/>
                    <a:pt x="3691" y="173"/>
                  </a:cubicBezTo>
                  <a:cubicBezTo>
                    <a:pt x="3851" y="151"/>
                    <a:pt x="3995" y="149"/>
                    <a:pt x="4107" y="167"/>
                  </a:cubicBezTo>
                  <a:cubicBezTo>
                    <a:pt x="4240" y="188"/>
                    <a:pt x="4362" y="237"/>
                    <a:pt x="4480" y="284"/>
                  </a:cubicBezTo>
                  <a:cubicBezTo>
                    <a:pt x="4561" y="317"/>
                    <a:pt x="4645" y="351"/>
                    <a:pt x="4732" y="375"/>
                  </a:cubicBezTo>
                  <a:cubicBezTo>
                    <a:pt x="4829" y="402"/>
                    <a:pt x="4919" y="414"/>
                    <a:pt x="5008" y="412"/>
                  </a:cubicBezTo>
                  <a:cubicBezTo>
                    <a:pt x="5103" y="410"/>
                    <a:pt x="5298" y="343"/>
                    <a:pt x="5523" y="265"/>
                  </a:cubicBezTo>
                  <a:cubicBezTo>
                    <a:pt x="5752" y="186"/>
                    <a:pt x="6012" y="96"/>
                    <a:pt x="6234" y="52"/>
                  </a:cubicBezTo>
                  <a:cubicBezTo>
                    <a:pt x="6490" y="0"/>
                    <a:pt x="6646" y="20"/>
                    <a:pt x="6709" y="113"/>
                  </a:cubicBezTo>
                  <a:cubicBezTo>
                    <a:pt x="6710" y="113"/>
                    <a:pt x="6710" y="113"/>
                    <a:pt x="6710" y="113"/>
                  </a:cubicBezTo>
                  <a:cubicBezTo>
                    <a:pt x="6709" y="113"/>
                    <a:pt x="6709" y="113"/>
                    <a:pt x="6709" y="113"/>
                  </a:cubicBezTo>
                  <a:cubicBezTo>
                    <a:pt x="6505" y="153"/>
                    <a:pt x="6295" y="219"/>
                    <a:pt x="6091" y="283"/>
                  </a:cubicBezTo>
                  <a:cubicBezTo>
                    <a:pt x="5912" y="340"/>
                    <a:pt x="5727" y="398"/>
                    <a:pt x="5543" y="439"/>
                  </a:cubicBezTo>
                  <a:cubicBezTo>
                    <a:pt x="5445" y="461"/>
                    <a:pt x="5355" y="476"/>
                    <a:pt x="5268" y="486"/>
                  </a:cubicBezTo>
                  <a:cubicBezTo>
                    <a:pt x="5171" y="497"/>
                    <a:pt x="5080" y="500"/>
                    <a:pt x="4992" y="496"/>
                  </a:cubicBezTo>
                  <a:cubicBezTo>
                    <a:pt x="4754" y="484"/>
                    <a:pt x="4544" y="421"/>
                    <a:pt x="4341" y="361"/>
                  </a:cubicBezTo>
                  <a:cubicBezTo>
                    <a:pt x="4176" y="312"/>
                    <a:pt x="4021" y="265"/>
                    <a:pt x="3855" y="245"/>
                  </a:cubicBezTo>
                  <a:cubicBezTo>
                    <a:pt x="3765" y="234"/>
                    <a:pt x="3681" y="232"/>
                    <a:pt x="3597" y="238"/>
                  </a:cubicBezTo>
                  <a:cubicBezTo>
                    <a:pt x="3503" y="244"/>
                    <a:pt x="3412" y="262"/>
                    <a:pt x="3318" y="290"/>
                  </a:cubicBezTo>
                  <a:cubicBezTo>
                    <a:pt x="3090" y="359"/>
                    <a:pt x="2860" y="474"/>
                    <a:pt x="2616" y="596"/>
                  </a:cubicBezTo>
                  <a:cubicBezTo>
                    <a:pt x="2242" y="783"/>
                    <a:pt x="1855" y="976"/>
                    <a:pt x="1475" y="991"/>
                  </a:cubicBezTo>
                  <a:cubicBezTo>
                    <a:pt x="1468" y="991"/>
                    <a:pt x="1460" y="991"/>
                    <a:pt x="1453" y="991"/>
                  </a:cubicBezTo>
                  <a:close/>
                  <a:moveTo>
                    <a:pt x="3" y="261"/>
                  </a:moveTo>
                  <a:cubicBezTo>
                    <a:pt x="62" y="330"/>
                    <a:pt x="136" y="386"/>
                    <a:pt x="228" y="434"/>
                  </a:cubicBezTo>
                  <a:cubicBezTo>
                    <a:pt x="312" y="477"/>
                    <a:pt x="403" y="510"/>
                    <a:pt x="491" y="542"/>
                  </a:cubicBezTo>
                  <a:cubicBezTo>
                    <a:pt x="570" y="570"/>
                    <a:pt x="652" y="600"/>
                    <a:pt x="730" y="637"/>
                  </a:cubicBezTo>
                  <a:cubicBezTo>
                    <a:pt x="818" y="679"/>
                    <a:pt x="896" y="735"/>
                    <a:pt x="972" y="788"/>
                  </a:cubicBezTo>
                  <a:cubicBezTo>
                    <a:pt x="1048" y="843"/>
                    <a:pt x="1121" y="894"/>
                    <a:pt x="1202" y="932"/>
                  </a:cubicBezTo>
                  <a:cubicBezTo>
                    <a:pt x="1245" y="953"/>
                    <a:pt x="1287" y="967"/>
                    <a:pt x="1330" y="977"/>
                  </a:cubicBezTo>
                  <a:cubicBezTo>
                    <a:pt x="1377" y="987"/>
                    <a:pt x="1425" y="992"/>
                    <a:pt x="1475" y="990"/>
                  </a:cubicBezTo>
                  <a:cubicBezTo>
                    <a:pt x="1855" y="976"/>
                    <a:pt x="2242" y="782"/>
                    <a:pt x="2616" y="595"/>
                  </a:cubicBezTo>
                  <a:cubicBezTo>
                    <a:pt x="2860" y="473"/>
                    <a:pt x="3090" y="358"/>
                    <a:pt x="3318" y="289"/>
                  </a:cubicBezTo>
                  <a:cubicBezTo>
                    <a:pt x="3412" y="261"/>
                    <a:pt x="3503" y="244"/>
                    <a:pt x="3597" y="237"/>
                  </a:cubicBezTo>
                  <a:cubicBezTo>
                    <a:pt x="3681" y="231"/>
                    <a:pt x="3765" y="233"/>
                    <a:pt x="3855" y="244"/>
                  </a:cubicBezTo>
                  <a:cubicBezTo>
                    <a:pt x="4021" y="264"/>
                    <a:pt x="4177" y="311"/>
                    <a:pt x="4341" y="360"/>
                  </a:cubicBezTo>
                  <a:cubicBezTo>
                    <a:pt x="4544" y="421"/>
                    <a:pt x="4754" y="483"/>
                    <a:pt x="4992" y="495"/>
                  </a:cubicBezTo>
                  <a:cubicBezTo>
                    <a:pt x="5080" y="499"/>
                    <a:pt x="5171" y="496"/>
                    <a:pt x="5268" y="485"/>
                  </a:cubicBezTo>
                  <a:cubicBezTo>
                    <a:pt x="5354" y="476"/>
                    <a:pt x="5445" y="460"/>
                    <a:pt x="5543" y="438"/>
                  </a:cubicBezTo>
                  <a:cubicBezTo>
                    <a:pt x="5727" y="397"/>
                    <a:pt x="5912" y="339"/>
                    <a:pt x="6091" y="282"/>
                  </a:cubicBezTo>
                  <a:cubicBezTo>
                    <a:pt x="6294" y="218"/>
                    <a:pt x="6504" y="152"/>
                    <a:pt x="6708" y="113"/>
                  </a:cubicBezTo>
                  <a:cubicBezTo>
                    <a:pt x="6645" y="21"/>
                    <a:pt x="6489" y="1"/>
                    <a:pt x="6234" y="52"/>
                  </a:cubicBezTo>
                  <a:cubicBezTo>
                    <a:pt x="6012" y="97"/>
                    <a:pt x="5752" y="186"/>
                    <a:pt x="5523" y="266"/>
                  </a:cubicBezTo>
                  <a:cubicBezTo>
                    <a:pt x="5298" y="343"/>
                    <a:pt x="5104" y="411"/>
                    <a:pt x="5008" y="413"/>
                  </a:cubicBezTo>
                  <a:cubicBezTo>
                    <a:pt x="4919" y="415"/>
                    <a:pt x="4829" y="403"/>
                    <a:pt x="4732" y="376"/>
                  </a:cubicBezTo>
                  <a:cubicBezTo>
                    <a:pt x="4645" y="352"/>
                    <a:pt x="4561" y="318"/>
                    <a:pt x="4480" y="285"/>
                  </a:cubicBezTo>
                  <a:cubicBezTo>
                    <a:pt x="4362" y="238"/>
                    <a:pt x="4240" y="189"/>
                    <a:pt x="4107" y="168"/>
                  </a:cubicBezTo>
                  <a:cubicBezTo>
                    <a:pt x="3995" y="150"/>
                    <a:pt x="3851" y="152"/>
                    <a:pt x="3691" y="173"/>
                  </a:cubicBezTo>
                  <a:cubicBezTo>
                    <a:pt x="3552" y="192"/>
                    <a:pt x="3408" y="225"/>
                    <a:pt x="3286" y="265"/>
                  </a:cubicBezTo>
                  <a:cubicBezTo>
                    <a:pt x="3092" y="329"/>
                    <a:pt x="2898" y="413"/>
                    <a:pt x="2709" y="494"/>
                  </a:cubicBezTo>
                  <a:cubicBezTo>
                    <a:pt x="2565" y="556"/>
                    <a:pt x="2416" y="620"/>
                    <a:pt x="2268" y="675"/>
                  </a:cubicBezTo>
                  <a:cubicBezTo>
                    <a:pt x="2215" y="695"/>
                    <a:pt x="2148" y="727"/>
                    <a:pt x="2071" y="763"/>
                  </a:cubicBezTo>
                  <a:cubicBezTo>
                    <a:pt x="1954" y="820"/>
                    <a:pt x="1820" y="884"/>
                    <a:pt x="1693" y="924"/>
                  </a:cubicBezTo>
                  <a:cubicBezTo>
                    <a:pt x="1545" y="970"/>
                    <a:pt x="1435" y="974"/>
                    <a:pt x="1358" y="937"/>
                  </a:cubicBezTo>
                  <a:cubicBezTo>
                    <a:pt x="1306" y="911"/>
                    <a:pt x="1268" y="876"/>
                    <a:pt x="1240" y="828"/>
                  </a:cubicBezTo>
                  <a:cubicBezTo>
                    <a:pt x="1216" y="786"/>
                    <a:pt x="1202" y="738"/>
                    <a:pt x="1188" y="692"/>
                  </a:cubicBezTo>
                  <a:cubicBezTo>
                    <a:pt x="1173" y="638"/>
                    <a:pt x="1157" y="582"/>
                    <a:pt x="1123" y="535"/>
                  </a:cubicBezTo>
                  <a:cubicBezTo>
                    <a:pt x="1105" y="510"/>
                    <a:pt x="1084" y="489"/>
                    <a:pt x="1058" y="471"/>
                  </a:cubicBezTo>
                  <a:cubicBezTo>
                    <a:pt x="1029" y="452"/>
                    <a:pt x="994" y="437"/>
                    <a:pt x="953" y="426"/>
                  </a:cubicBezTo>
                  <a:cubicBezTo>
                    <a:pt x="820" y="391"/>
                    <a:pt x="686" y="381"/>
                    <a:pt x="557" y="371"/>
                  </a:cubicBezTo>
                  <a:cubicBezTo>
                    <a:pt x="466" y="365"/>
                    <a:pt x="372" y="358"/>
                    <a:pt x="280" y="342"/>
                  </a:cubicBezTo>
                  <a:cubicBezTo>
                    <a:pt x="177" y="325"/>
                    <a:pt x="86" y="298"/>
                    <a:pt x="3" y="26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1014413" y="3681413"/>
              <a:ext cx="10929938" cy="1643063"/>
            </a:xfrm>
            <a:custGeom>
              <a:avLst/>
              <a:gdLst/>
              <a:ahLst/>
              <a:cxnLst/>
              <a:rect l="l" t="t" r="r" b="b"/>
              <a:pathLst>
                <a:path w="6744" h="1013" extrusionOk="0">
                  <a:moveTo>
                    <a:pt x="1294" y="1013"/>
                  </a:moveTo>
                  <a:cubicBezTo>
                    <a:pt x="1252" y="1013"/>
                    <a:pt x="1213" y="1006"/>
                    <a:pt x="1173" y="993"/>
                  </a:cubicBezTo>
                  <a:cubicBezTo>
                    <a:pt x="1136" y="980"/>
                    <a:pt x="1100" y="962"/>
                    <a:pt x="1062" y="937"/>
                  </a:cubicBezTo>
                  <a:cubicBezTo>
                    <a:pt x="993" y="892"/>
                    <a:pt x="930" y="831"/>
                    <a:pt x="865" y="767"/>
                  </a:cubicBezTo>
                  <a:cubicBezTo>
                    <a:pt x="760" y="665"/>
                    <a:pt x="653" y="561"/>
                    <a:pt x="513" y="518"/>
                  </a:cubicBezTo>
                  <a:cubicBezTo>
                    <a:pt x="474" y="506"/>
                    <a:pt x="423" y="499"/>
                    <a:pt x="369" y="492"/>
                  </a:cubicBezTo>
                  <a:cubicBezTo>
                    <a:pt x="298" y="482"/>
                    <a:pt x="217" y="471"/>
                    <a:pt x="150" y="446"/>
                  </a:cubicBezTo>
                  <a:cubicBezTo>
                    <a:pt x="73" y="417"/>
                    <a:pt x="24" y="375"/>
                    <a:pt x="1" y="316"/>
                  </a:cubicBezTo>
                  <a:cubicBezTo>
                    <a:pt x="0" y="314"/>
                    <a:pt x="0" y="312"/>
                    <a:pt x="1" y="311"/>
                  </a:cubicBezTo>
                  <a:cubicBezTo>
                    <a:pt x="13" y="298"/>
                    <a:pt x="143" y="323"/>
                    <a:pt x="387" y="386"/>
                  </a:cubicBezTo>
                  <a:cubicBezTo>
                    <a:pt x="398" y="389"/>
                    <a:pt x="406" y="390"/>
                    <a:pt x="408" y="391"/>
                  </a:cubicBezTo>
                  <a:cubicBezTo>
                    <a:pt x="468" y="405"/>
                    <a:pt x="539" y="409"/>
                    <a:pt x="607" y="414"/>
                  </a:cubicBezTo>
                  <a:cubicBezTo>
                    <a:pt x="694" y="419"/>
                    <a:pt x="784" y="425"/>
                    <a:pt x="855" y="450"/>
                  </a:cubicBezTo>
                  <a:cubicBezTo>
                    <a:pt x="982" y="495"/>
                    <a:pt x="1044" y="601"/>
                    <a:pt x="1105" y="704"/>
                  </a:cubicBezTo>
                  <a:cubicBezTo>
                    <a:pt x="1139" y="762"/>
                    <a:pt x="1174" y="822"/>
                    <a:pt x="1220" y="868"/>
                  </a:cubicBezTo>
                  <a:cubicBezTo>
                    <a:pt x="1244" y="892"/>
                    <a:pt x="1270" y="912"/>
                    <a:pt x="1298" y="926"/>
                  </a:cubicBezTo>
                  <a:cubicBezTo>
                    <a:pt x="1329" y="943"/>
                    <a:pt x="1363" y="953"/>
                    <a:pt x="1401" y="958"/>
                  </a:cubicBezTo>
                  <a:cubicBezTo>
                    <a:pt x="1588" y="982"/>
                    <a:pt x="1846" y="852"/>
                    <a:pt x="2073" y="738"/>
                  </a:cubicBezTo>
                  <a:cubicBezTo>
                    <a:pt x="2185" y="682"/>
                    <a:pt x="2291" y="629"/>
                    <a:pt x="2379" y="599"/>
                  </a:cubicBezTo>
                  <a:cubicBezTo>
                    <a:pt x="2502" y="557"/>
                    <a:pt x="2632" y="504"/>
                    <a:pt x="2757" y="453"/>
                  </a:cubicBezTo>
                  <a:cubicBezTo>
                    <a:pt x="2986" y="360"/>
                    <a:pt x="3223" y="264"/>
                    <a:pt x="3450" y="217"/>
                  </a:cubicBezTo>
                  <a:cubicBezTo>
                    <a:pt x="3522" y="202"/>
                    <a:pt x="3593" y="195"/>
                    <a:pt x="3669" y="195"/>
                  </a:cubicBezTo>
                  <a:cubicBezTo>
                    <a:pt x="3670" y="195"/>
                    <a:pt x="3671" y="195"/>
                    <a:pt x="3672" y="195"/>
                  </a:cubicBezTo>
                  <a:cubicBezTo>
                    <a:pt x="3741" y="195"/>
                    <a:pt x="3811" y="201"/>
                    <a:pt x="3887" y="213"/>
                  </a:cubicBezTo>
                  <a:cubicBezTo>
                    <a:pt x="4029" y="237"/>
                    <a:pt x="4169" y="279"/>
                    <a:pt x="4305" y="320"/>
                  </a:cubicBezTo>
                  <a:cubicBezTo>
                    <a:pt x="4446" y="362"/>
                    <a:pt x="4591" y="406"/>
                    <a:pt x="4738" y="428"/>
                  </a:cubicBezTo>
                  <a:cubicBezTo>
                    <a:pt x="4806" y="439"/>
                    <a:pt x="4870" y="445"/>
                    <a:pt x="4932" y="445"/>
                  </a:cubicBezTo>
                  <a:cubicBezTo>
                    <a:pt x="4959" y="442"/>
                    <a:pt x="4986" y="438"/>
                    <a:pt x="5013" y="434"/>
                  </a:cubicBezTo>
                  <a:cubicBezTo>
                    <a:pt x="5113" y="416"/>
                    <a:pt x="5214" y="395"/>
                    <a:pt x="5316" y="374"/>
                  </a:cubicBezTo>
                  <a:cubicBezTo>
                    <a:pt x="5368" y="354"/>
                    <a:pt x="5431" y="328"/>
                    <a:pt x="5501" y="300"/>
                  </a:cubicBezTo>
                  <a:cubicBezTo>
                    <a:pt x="5721" y="211"/>
                    <a:pt x="5995" y="100"/>
                    <a:pt x="6235" y="43"/>
                  </a:cubicBezTo>
                  <a:cubicBezTo>
                    <a:pt x="6366" y="12"/>
                    <a:pt x="6473" y="0"/>
                    <a:pt x="6555" y="8"/>
                  </a:cubicBezTo>
                  <a:cubicBezTo>
                    <a:pt x="6601" y="13"/>
                    <a:pt x="6640" y="24"/>
                    <a:pt x="6670" y="40"/>
                  </a:cubicBezTo>
                  <a:cubicBezTo>
                    <a:pt x="6703" y="58"/>
                    <a:pt x="6728" y="84"/>
                    <a:pt x="6744" y="116"/>
                  </a:cubicBezTo>
                  <a:cubicBezTo>
                    <a:pt x="6744" y="116"/>
                    <a:pt x="6744" y="116"/>
                    <a:pt x="6744" y="116"/>
                  </a:cubicBezTo>
                  <a:cubicBezTo>
                    <a:pt x="6744" y="116"/>
                    <a:pt x="6744" y="116"/>
                    <a:pt x="6744" y="116"/>
                  </a:cubicBezTo>
                  <a:cubicBezTo>
                    <a:pt x="6599" y="158"/>
                    <a:pt x="6442" y="174"/>
                    <a:pt x="6290" y="189"/>
                  </a:cubicBezTo>
                  <a:cubicBezTo>
                    <a:pt x="6166" y="201"/>
                    <a:pt x="6037" y="214"/>
                    <a:pt x="5916" y="241"/>
                  </a:cubicBezTo>
                  <a:cubicBezTo>
                    <a:pt x="5844" y="257"/>
                    <a:pt x="5770" y="273"/>
                    <a:pt x="5699" y="290"/>
                  </a:cubicBezTo>
                  <a:cubicBezTo>
                    <a:pt x="5573" y="318"/>
                    <a:pt x="5444" y="347"/>
                    <a:pt x="5316" y="375"/>
                  </a:cubicBezTo>
                  <a:cubicBezTo>
                    <a:pt x="5264" y="394"/>
                    <a:pt x="5221" y="409"/>
                    <a:pt x="5190" y="417"/>
                  </a:cubicBezTo>
                  <a:cubicBezTo>
                    <a:pt x="5115" y="435"/>
                    <a:pt x="5039" y="444"/>
                    <a:pt x="4960" y="446"/>
                  </a:cubicBezTo>
                  <a:cubicBezTo>
                    <a:pt x="4951" y="446"/>
                    <a:pt x="4941" y="446"/>
                    <a:pt x="4932" y="446"/>
                  </a:cubicBezTo>
                  <a:cubicBezTo>
                    <a:pt x="4889" y="450"/>
                    <a:pt x="4845" y="452"/>
                    <a:pt x="4800" y="452"/>
                  </a:cubicBezTo>
                  <a:cubicBezTo>
                    <a:pt x="4734" y="451"/>
                    <a:pt x="4666" y="445"/>
                    <a:pt x="4592" y="434"/>
                  </a:cubicBezTo>
                  <a:cubicBezTo>
                    <a:pt x="4455" y="413"/>
                    <a:pt x="4318" y="376"/>
                    <a:pt x="4187" y="340"/>
                  </a:cubicBezTo>
                  <a:cubicBezTo>
                    <a:pt x="4027" y="296"/>
                    <a:pt x="3862" y="251"/>
                    <a:pt x="3699" y="237"/>
                  </a:cubicBezTo>
                  <a:cubicBezTo>
                    <a:pt x="3612" y="229"/>
                    <a:pt x="3531" y="231"/>
                    <a:pt x="3454" y="241"/>
                  </a:cubicBezTo>
                  <a:cubicBezTo>
                    <a:pt x="3367" y="253"/>
                    <a:pt x="3285" y="276"/>
                    <a:pt x="3204" y="311"/>
                  </a:cubicBezTo>
                  <a:cubicBezTo>
                    <a:pt x="2889" y="449"/>
                    <a:pt x="2577" y="576"/>
                    <a:pt x="2252" y="700"/>
                  </a:cubicBezTo>
                  <a:cubicBezTo>
                    <a:pt x="2183" y="726"/>
                    <a:pt x="2108" y="758"/>
                    <a:pt x="2029" y="792"/>
                  </a:cubicBezTo>
                  <a:cubicBezTo>
                    <a:pt x="1790" y="894"/>
                    <a:pt x="1519" y="1010"/>
                    <a:pt x="1298" y="1013"/>
                  </a:cubicBezTo>
                  <a:cubicBezTo>
                    <a:pt x="1296" y="1013"/>
                    <a:pt x="1295" y="1013"/>
                    <a:pt x="1294" y="1013"/>
                  </a:cubicBezTo>
                  <a:close/>
                  <a:moveTo>
                    <a:pt x="18" y="308"/>
                  </a:moveTo>
                  <a:cubicBezTo>
                    <a:pt x="9" y="308"/>
                    <a:pt x="4" y="309"/>
                    <a:pt x="2" y="312"/>
                  </a:cubicBezTo>
                  <a:cubicBezTo>
                    <a:pt x="1" y="313"/>
                    <a:pt x="1" y="314"/>
                    <a:pt x="1" y="315"/>
                  </a:cubicBezTo>
                  <a:cubicBezTo>
                    <a:pt x="24" y="374"/>
                    <a:pt x="73" y="417"/>
                    <a:pt x="150" y="445"/>
                  </a:cubicBezTo>
                  <a:cubicBezTo>
                    <a:pt x="218" y="470"/>
                    <a:pt x="298" y="481"/>
                    <a:pt x="369" y="491"/>
                  </a:cubicBezTo>
                  <a:cubicBezTo>
                    <a:pt x="423" y="498"/>
                    <a:pt x="474" y="505"/>
                    <a:pt x="513" y="517"/>
                  </a:cubicBezTo>
                  <a:cubicBezTo>
                    <a:pt x="653" y="560"/>
                    <a:pt x="761" y="665"/>
                    <a:pt x="865" y="766"/>
                  </a:cubicBezTo>
                  <a:cubicBezTo>
                    <a:pt x="931" y="830"/>
                    <a:pt x="993" y="891"/>
                    <a:pt x="1063" y="937"/>
                  </a:cubicBezTo>
                  <a:cubicBezTo>
                    <a:pt x="1100" y="961"/>
                    <a:pt x="1136" y="980"/>
                    <a:pt x="1173" y="992"/>
                  </a:cubicBezTo>
                  <a:cubicBezTo>
                    <a:pt x="1214" y="1006"/>
                    <a:pt x="1255" y="1012"/>
                    <a:pt x="1298" y="1012"/>
                  </a:cubicBezTo>
                  <a:cubicBezTo>
                    <a:pt x="1519" y="1010"/>
                    <a:pt x="1790" y="894"/>
                    <a:pt x="2028" y="791"/>
                  </a:cubicBezTo>
                  <a:cubicBezTo>
                    <a:pt x="2108" y="757"/>
                    <a:pt x="2182" y="725"/>
                    <a:pt x="2251" y="699"/>
                  </a:cubicBezTo>
                  <a:cubicBezTo>
                    <a:pt x="2577" y="575"/>
                    <a:pt x="2888" y="448"/>
                    <a:pt x="3204" y="310"/>
                  </a:cubicBezTo>
                  <a:cubicBezTo>
                    <a:pt x="3285" y="275"/>
                    <a:pt x="3366" y="252"/>
                    <a:pt x="3454" y="240"/>
                  </a:cubicBezTo>
                  <a:cubicBezTo>
                    <a:pt x="3531" y="230"/>
                    <a:pt x="3612" y="228"/>
                    <a:pt x="3699" y="236"/>
                  </a:cubicBezTo>
                  <a:cubicBezTo>
                    <a:pt x="3862" y="251"/>
                    <a:pt x="4027" y="296"/>
                    <a:pt x="4187" y="339"/>
                  </a:cubicBezTo>
                  <a:cubicBezTo>
                    <a:pt x="4319" y="375"/>
                    <a:pt x="4455" y="412"/>
                    <a:pt x="4592" y="433"/>
                  </a:cubicBezTo>
                  <a:cubicBezTo>
                    <a:pt x="4666" y="444"/>
                    <a:pt x="4734" y="450"/>
                    <a:pt x="4800" y="451"/>
                  </a:cubicBezTo>
                  <a:cubicBezTo>
                    <a:pt x="4843" y="451"/>
                    <a:pt x="4884" y="450"/>
                    <a:pt x="4925" y="446"/>
                  </a:cubicBezTo>
                  <a:cubicBezTo>
                    <a:pt x="4865" y="445"/>
                    <a:pt x="4803" y="439"/>
                    <a:pt x="4737" y="429"/>
                  </a:cubicBezTo>
                  <a:cubicBezTo>
                    <a:pt x="4591" y="407"/>
                    <a:pt x="4446" y="363"/>
                    <a:pt x="4305" y="321"/>
                  </a:cubicBezTo>
                  <a:cubicBezTo>
                    <a:pt x="4169" y="280"/>
                    <a:pt x="4028" y="238"/>
                    <a:pt x="3887" y="214"/>
                  </a:cubicBezTo>
                  <a:cubicBezTo>
                    <a:pt x="3811" y="202"/>
                    <a:pt x="3741" y="196"/>
                    <a:pt x="3672" y="195"/>
                  </a:cubicBezTo>
                  <a:cubicBezTo>
                    <a:pt x="3671" y="195"/>
                    <a:pt x="3670" y="195"/>
                    <a:pt x="3669" y="195"/>
                  </a:cubicBezTo>
                  <a:cubicBezTo>
                    <a:pt x="3593" y="195"/>
                    <a:pt x="3522" y="203"/>
                    <a:pt x="3450" y="218"/>
                  </a:cubicBezTo>
                  <a:cubicBezTo>
                    <a:pt x="3223" y="265"/>
                    <a:pt x="2986" y="361"/>
                    <a:pt x="2758" y="454"/>
                  </a:cubicBezTo>
                  <a:cubicBezTo>
                    <a:pt x="2632" y="505"/>
                    <a:pt x="2503" y="557"/>
                    <a:pt x="2379" y="600"/>
                  </a:cubicBezTo>
                  <a:cubicBezTo>
                    <a:pt x="2292" y="630"/>
                    <a:pt x="2186" y="683"/>
                    <a:pt x="2074" y="739"/>
                  </a:cubicBezTo>
                  <a:cubicBezTo>
                    <a:pt x="1846" y="853"/>
                    <a:pt x="1588" y="982"/>
                    <a:pt x="1401" y="959"/>
                  </a:cubicBezTo>
                  <a:cubicBezTo>
                    <a:pt x="1363" y="954"/>
                    <a:pt x="1329" y="943"/>
                    <a:pt x="1297" y="927"/>
                  </a:cubicBezTo>
                  <a:cubicBezTo>
                    <a:pt x="1269" y="912"/>
                    <a:pt x="1243" y="893"/>
                    <a:pt x="1219" y="868"/>
                  </a:cubicBezTo>
                  <a:cubicBezTo>
                    <a:pt x="1173" y="822"/>
                    <a:pt x="1138" y="762"/>
                    <a:pt x="1104" y="705"/>
                  </a:cubicBezTo>
                  <a:cubicBezTo>
                    <a:pt x="1044" y="602"/>
                    <a:pt x="981" y="496"/>
                    <a:pt x="855" y="451"/>
                  </a:cubicBezTo>
                  <a:cubicBezTo>
                    <a:pt x="784" y="425"/>
                    <a:pt x="694" y="420"/>
                    <a:pt x="607" y="414"/>
                  </a:cubicBezTo>
                  <a:cubicBezTo>
                    <a:pt x="539" y="410"/>
                    <a:pt x="468" y="406"/>
                    <a:pt x="408" y="392"/>
                  </a:cubicBezTo>
                  <a:cubicBezTo>
                    <a:pt x="405" y="391"/>
                    <a:pt x="398" y="389"/>
                    <a:pt x="387" y="386"/>
                  </a:cubicBezTo>
                  <a:cubicBezTo>
                    <a:pt x="347" y="376"/>
                    <a:pt x="254" y="352"/>
                    <a:pt x="170" y="334"/>
                  </a:cubicBezTo>
                  <a:cubicBezTo>
                    <a:pt x="94" y="317"/>
                    <a:pt x="43" y="308"/>
                    <a:pt x="18" y="308"/>
                  </a:cubicBezTo>
                  <a:close/>
                  <a:moveTo>
                    <a:pt x="4939" y="445"/>
                  </a:moveTo>
                  <a:cubicBezTo>
                    <a:pt x="4946" y="445"/>
                    <a:pt x="4953" y="445"/>
                    <a:pt x="4960" y="445"/>
                  </a:cubicBezTo>
                  <a:cubicBezTo>
                    <a:pt x="5039" y="444"/>
                    <a:pt x="5115" y="434"/>
                    <a:pt x="5190" y="416"/>
                  </a:cubicBezTo>
                  <a:cubicBezTo>
                    <a:pt x="5220" y="409"/>
                    <a:pt x="5261" y="395"/>
                    <a:pt x="5311" y="376"/>
                  </a:cubicBezTo>
                  <a:cubicBezTo>
                    <a:pt x="5211" y="397"/>
                    <a:pt x="5112" y="417"/>
                    <a:pt x="5013" y="434"/>
                  </a:cubicBezTo>
                  <a:cubicBezTo>
                    <a:pt x="4989" y="439"/>
                    <a:pt x="4964" y="442"/>
                    <a:pt x="4939" y="445"/>
                  </a:cubicBezTo>
                  <a:close/>
                  <a:moveTo>
                    <a:pt x="6502" y="7"/>
                  </a:moveTo>
                  <a:cubicBezTo>
                    <a:pt x="6428" y="7"/>
                    <a:pt x="6339" y="19"/>
                    <a:pt x="6235" y="44"/>
                  </a:cubicBezTo>
                  <a:cubicBezTo>
                    <a:pt x="5995" y="101"/>
                    <a:pt x="5721" y="212"/>
                    <a:pt x="5501" y="301"/>
                  </a:cubicBezTo>
                  <a:cubicBezTo>
                    <a:pt x="5434" y="328"/>
                    <a:pt x="5373" y="353"/>
                    <a:pt x="5321" y="373"/>
                  </a:cubicBezTo>
                  <a:cubicBezTo>
                    <a:pt x="5448" y="346"/>
                    <a:pt x="5574" y="317"/>
                    <a:pt x="5699" y="289"/>
                  </a:cubicBezTo>
                  <a:cubicBezTo>
                    <a:pt x="5770" y="273"/>
                    <a:pt x="5843" y="256"/>
                    <a:pt x="5916" y="240"/>
                  </a:cubicBezTo>
                  <a:cubicBezTo>
                    <a:pt x="6037" y="213"/>
                    <a:pt x="6166" y="200"/>
                    <a:pt x="6290" y="188"/>
                  </a:cubicBezTo>
                  <a:cubicBezTo>
                    <a:pt x="6442" y="173"/>
                    <a:pt x="6599" y="157"/>
                    <a:pt x="6743" y="116"/>
                  </a:cubicBezTo>
                  <a:cubicBezTo>
                    <a:pt x="6727" y="84"/>
                    <a:pt x="6703" y="59"/>
                    <a:pt x="6670" y="41"/>
                  </a:cubicBezTo>
                  <a:cubicBezTo>
                    <a:pt x="6639" y="24"/>
                    <a:pt x="6601" y="14"/>
                    <a:pt x="6555" y="9"/>
                  </a:cubicBezTo>
                  <a:cubicBezTo>
                    <a:pt x="6538" y="7"/>
                    <a:pt x="6520" y="7"/>
                    <a:pt x="6502" y="7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992188" y="3787775"/>
              <a:ext cx="10985500" cy="1643063"/>
            </a:xfrm>
            <a:custGeom>
              <a:avLst/>
              <a:gdLst/>
              <a:ahLst/>
              <a:cxnLst/>
              <a:rect l="l" t="t" r="r" b="b"/>
              <a:pathLst>
                <a:path w="6779" h="1014" extrusionOk="0">
                  <a:moveTo>
                    <a:pt x="1214" y="1005"/>
                  </a:moveTo>
                  <a:cubicBezTo>
                    <a:pt x="1154" y="1005"/>
                    <a:pt x="1103" y="994"/>
                    <a:pt x="1060" y="972"/>
                  </a:cubicBezTo>
                  <a:cubicBezTo>
                    <a:pt x="993" y="939"/>
                    <a:pt x="946" y="882"/>
                    <a:pt x="892" y="817"/>
                  </a:cubicBezTo>
                  <a:cubicBezTo>
                    <a:pt x="855" y="772"/>
                    <a:pt x="813" y="721"/>
                    <a:pt x="759" y="672"/>
                  </a:cubicBezTo>
                  <a:cubicBezTo>
                    <a:pt x="657" y="613"/>
                    <a:pt x="543" y="576"/>
                    <a:pt x="433" y="541"/>
                  </a:cubicBezTo>
                  <a:cubicBezTo>
                    <a:pt x="407" y="532"/>
                    <a:pt x="380" y="523"/>
                    <a:pt x="353" y="514"/>
                  </a:cubicBezTo>
                  <a:cubicBezTo>
                    <a:pt x="190" y="467"/>
                    <a:pt x="32" y="414"/>
                    <a:pt x="5" y="361"/>
                  </a:cubicBezTo>
                  <a:cubicBezTo>
                    <a:pt x="1" y="352"/>
                    <a:pt x="0" y="344"/>
                    <a:pt x="3" y="335"/>
                  </a:cubicBezTo>
                  <a:cubicBezTo>
                    <a:pt x="4" y="335"/>
                    <a:pt x="4" y="335"/>
                    <a:pt x="4" y="335"/>
                  </a:cubicBezTo>
                  <a:cubicBezTo>
                    <a:pt x="4" y="335"/>
                    <a:pt x="4" y="335"/>
                    <a:pt x="4" y="335"/>
                  </a:cubicBezTo>
                  <a:cubicBezTo>
                    <a:pt x="60" y="383"/>
                    <a:pt x="126" y="423"/>
                    <a:pt x="208" y="459"/>
                  </a:cubicBezTo>
                  <a:cubicBezTo>
                    <a:pt x="255" y="479"/>
                    <a:pt x="304" y="497"/>
                    <a:pt x="353" y="514"/>
                  </a:cubicBezTo>
                  <a:cubicBezTo>
                    <a:pt x="384" y="523"/>
                    <a:pt x="415" y="531"/>
                    <a:pt x="444" y="540"/>
                  </a:cubicBezTo>
                  <a:cubicBezTo>
                    <a:pt x="571" y="576"/>
                    <a:pt x="681" y="608"/>
                    <a:pt x="713" y="633"/>
                  </a:cubicBezTo>
                  <a:cubicBezTo>
                    <a:pt x="730" y="645"/>
                    <a:pt x="745" y="658"/>
                    <a:pt x="759" y="671"/>
                  </a:cubicBezTo>
                  <a:cubicBezTo>
                    <a:pt x="762" y="673"/>
                    <a:pt x="766" y="675"/>
                    <a:pt x="769" y="677"/>
                  </a:cubicBezTo>
                  <a:cubicBezTo>
                    <a:pt x="819" y="707"/>
                    <a:pt x="864" y="736"/>
                    <a:pt x="907" y="764"/>
                  </a:cubicBezTo>
                  <a:cubicBezTo>
                    <a:pt x="1007" y="829"/>
                    <a:pt x="1094" y="885"/>
                    <a:pt x="1191" y="914"/>
                  </a:cubicBezTo>
                  <a:cubicBezTo>
                    <a:pt x="1242" y="928"/>
                    <a:pt x="1294" y="935"/>
                    <a:pt x="1348" y="933"/>
                  </a:cubicBezTo>
                  <a:cubicBezTo>
                    <a:pt x="1408" y="931"/>
                    <a:pt x="1472" y="920"/>
                    <a:pt x="1543" y="899"/>
                  </a:cubicBezTo>
                  <a:cubicBezTo>
                    <a:pt x="1782" y="827"/>
                    <a:pt x="2022" y="732"/>
                    <a:pt x="2254" y="640"/>
                  </a:cubicBezTo>
                  <a:cubicBezTo>
                    <a:pt x="2440" y="566"/>
                    <a:pt x="2632" y="489"/>
                    <a:pt x="2824" y="425"/>
                  </a:cubicBezTo>
                  <a:cubicBezTo>
                    <a:pt x="3040" y="353"/>
                    <a:pt x="3232" y="304"/>
                    <a:pt x="3411" y="275"/>
                  </a:cubicBezTo>
                  <a:cubicBezTo>
                    <a:pt x="3680" y="233"/>
                    <a:pt x="3884" y="293"/>
                    <a:pt x="4120" y="362"/>
                  </a:cubicBezTo>
                  <a:cubicBezTo>
                    <a:pt x="4155" y="373"/>
                    <a:pt x="4191" y="383"/>
                    <a:pt x="4228" y="394"/>
                  </a:cubicBezTo>
                  <a:cubicBezTo>
                    <a:pt x="4307" y="416"/>
                    <a:pt x="4386" y="429"/>
                    <a:pt x="4471" y="433"/>
                  </a:cubicBezTo>
                  <a:cubicBezTo>
                    <a:pt x="4547" y="436"/>
                    <a:pt x="4625" y="432"/>
                    <a:pt x="4710" y="421"/>
                  </a:cubicBezTo>
                  <a:cubicBezTo>
                    <a:pt x="4869" y="400"/>
                    <a:pt x="5028" y="355"/>
                    <a:pt x="5183" y="313"/>
                  </a:cubicBezTo>
                  <a:cubicBezTo>
                    <a:pt x="5214" y="304"/>
                    <a:pt x="5246" y="295"/>
                    <a:pt x="5277" y="287"/>
                  </a:cubicBezTo>
                  <a:cubicBezTo>
                    <a:pt x="5319" y="275"/>
                    <a:pt x="5379" y="256"/>
                    <a:pt x="5454" y="232"/>
                  </a:cubicBezTo>
                  <a:cubicBezTo>
                    <a:pt x="5648" y="169"/>
                    <a:pt x="5940" y="75"/>
                    <a:pt x="6201" y="30"/>
                  </a:cubicBezTo>
                  <a:cubicBezTo>
                    <a:pt x="6344" y="6"/>
                    <a:pt x="6464" y="0"/>
                    <a:pt x="6556" y="11"/>
                  </a:cubicBezTo>
                  <a:cubicBezTo>
                    <a:pt x="6608" y="17"/>
                    <a:pt x="6653" y="29"/>
                    <a:pt x="6690" y="47"/>
                  </a:cubicBezTo>
                  <a:cubicBezTo>
                    <a:pt x="6728" y="66"/>
                    <a:pt x="6758" y="92"/>
                    <a:pt x="6778" y="124"/>
                  </a:cubicBezTo>
                  <a:cubicBezTo>
                    <a:pt x="6779" y="125"/>
                    <a:pt x="6779" y="125"/>
                    <a:pt x="6779" y="125"/>
                  </a:cubicBezTo>
                  <a:cubicBezTo>
                    <a:pt x="6778" y="125"/>
                    <a:pt x="6778" y="125"/>
                    <a:pt x="6778" y="125"/>
                  </a:cubicBezTo>
                  <a:cubicBezTo>
                    <a:pt x="6663" y="144"/>
                    <a:pt x="6548" y="159"/>
                    <a:pt x="6438" y="173"/>
                  </a:cubicBezTo>
                  <a:cubicBezTo>
                    <a:pt x="6245" y="198"/>
                    <a:pt x="6063" y="221"/>
                    <a:pt x="5871" y="268"/>
                  </a:cubicBezTo>
                  <a:cubicBezTo>
                    <a:pt x="5794" y="287"/>
                    <a:pt x="5714" y="308"/>
                    <a:pt x="5637" y="327"/>
                  </a:cubicBezTo>
                  <a:cubicBezTo>
                    <a:pt x="5392" y="391"/>
                    <a:pt x="5138" y="456"/>
                    <a:pt x="4892" y="488"/>
                  </a:cubicBezTo>
                  <a:cubicBezTo>
                    <a:pt x="4605" y="525"/>
                    <a:pt x="4347" y="463"/>
                    <a:pt x="4098" y="404"/>
                  </a:cubicBezTo>
                  <a:cubicBezTo>
                    <a:pt x="3938" y="366"/>
                    <a:pt x="3788" y="330"/>
                    <a:pt x="3630" y="318"/>
                  </a:cubicBezTo>
                  <a:cubicBezTo>
                    <a:pt x="3545" y="311"/>
                    <a:pt x="3466" y="313"/>
                    <a:pt x="3389" y="321"/>
                  </a:cubicBezTo>
                  <a:cubicBezTo>
                    <a:pt x="3303" y="331"/>
                    <a:pt x="3221" y="350"/>
                    <a:pt x="3139" y="380"/>
                  </a:cubicBezTo>
                  <a:cubicBezTo>
                    <a:pt x="2972" y="439"/>
                    <a:pt x="2799" y="507"/>
                    <a:pt x="2631" y="573"/>
                  </a:cubicBezTo>
                  <a:cubicBezTo>
                    <a:pt x="2210" y="737"/>
                    <a:pt x="1775" y="907"/>
                    <a:pt x="1348" y="991"/>
                  </a:cubicBezTo>
                  <a:cubicBezTo>
                    <a:pt x="1298" y="1000"/>
                    <a:pt x="1254" y="1005"/>
                    <a:pt x="1214" y="1005"/>
                  </a:cubicBezTo>
                  <a:close/>
                  <a:moveTo>
                    <a:pt x="762" y="674"/>
                  </a:moveTo>
                  <a:cubicBezTo>
                    <a:pt x="815" y="722"/>
                    <a:pt x="856" y="772"/>
                    <a:pt x="893" y="817"/>
                  </a:cubicBezTo>
                  <a:cubicBezTo>
                    <a:pt x="947" y="882"/>
                    <a:pt x="993" y="938"/>
                    <a:pt x="1060" y="972"/>
                  </a:cubicBezTo>
                  <a:cubicBezTo>
                    <a:pt x="1133" y="1008"/>
                    <a:pt x="1224" y="1014"/>
                    <a:pt x="1348" y="990"/>
                  </a:cubicBezTo>
                  <a:cubicBezTo>
                    <a:pt x="1775" y="906"/>
                    <a:pt x="2210" y="736"/>
                    <a:pt x="2630" y="572"/>
                  </a:cubicBezTo>
                  <a:cubicBezTo>
                    <a:pt x="2798" y="506"/>
                    <a:pt x="2972" y="438"/>
                    <a:pt x="3138" y="379"/>
                  </a:cubicBezTo>
                  <a:cubicBezTo>
                    <a:pt x="3221" y="349"/>
                    <a:pt x="3303" y="330"/>
                    <a:pt x="3389" y="321"/>
                  </a:cubicBezTo>
                  <a:cubicBezTo>
                    <a:pt x="3466" y="312"/>
                    <a:pt x="3545" y="311"/>
                    <a:pt x="3630" y="317"/>
                  </a:cubicBezTo>
                  <a:cubicBezTo>
                    <a:pt x="3788" y="329"/>
                    <a:pt x="3938" y="365"/>
                    <a:pt x="4098" y="403"/>
                  </a:cubicBezTo>
                  <a:cubicBezTo>
                    <a:pt x="4347" y="463"/>
                    <a:pt x="4605" y="524"/>
                    <a:pt x="4892" y="487"/>
                  </a:cubicBezTo>
                  <a:cubicBezTo>
                    <a:pt x="5138" y="455"/>
                    <a:pt x="5392" y="390"/>
                    <a:pt x="5637" y="327"/>
                  </a:cubicBezTo>
                  <a:cubicBezTo>
                    <a:pt x="5714" y="307"/>
                    <a:pt x="5794" y="286"/>
                    <a:pt x="5871" y="267"/>
                  </a:cubicBezTo>
                  <a:cubicBezTo>
                    <a:pt x="6063" y="220"/>
                    <a:pt x="6245" y="197"/>
                    <a:pt x="6438" y="172"/>
                  </a:cubicBezTo>
                  <a:cubicBezTo>
                    <a:pt x="6548" y="158"/>
                    <a:pt x="6662" y="143"/>
                    <a:pt x="6777" y="124"/>
                  </a:cubicBezTo>
                  <a:cubicBezTo>
                    <a:pt x="6757" y="92"/>
                    <a:pt x="6728" y="67"/>
                    <a:pt x="6689" y="48"/>
                  </a:cubicBezTo>
                  <a:cubicBezTo>
                    <a:pt x="6653" y="30"/>
                    <a:pt x="6608" y="18"/>
                    <a:pt x="6556" y="12"/>
                  </a:cubicBezTo>
                  <a:cubicBezTo>
                    <a:pt x="6464" y="0"/>
                    <a:pt x="6344" y="7"/>
                    <a:pt x="6201" y="31"/>
                  </a:cubicBezTo>
                  <a:cubicBezTo>
                    <a:pt x="5940" y="75"/>
                    <a:pt x="5648" y="170"/>
                    <a:pt x="5454" y="232"/>
                  </a:cubicBezTo>
                  <a:cubicBezTo>
                    <a:pt x="5379" y="257"/>
                    <a:pt x="5319" y="276"/>
                    <a:pt x="5277" y="287"/>
                  </a:cubicBezTo>
                  <a:cubicBezTo>
                    <a:pt x="5246" y="296"/>
                    <a:pt x="5214" y="305"/>
                    <a:pt x="5183" y="313"/>
                  </a:cubicBezTo>
                  <a:cubicBezTo>
                    <a:pt x="5029" y="356"/>
                    <a:pt x="4869" y="400"/>
                    <a:pt x="4710" y="421"/>
                  </a:cubicBezTo>
                  <a:cubicBezTo>
                    <a:pt x="4625" y="433"/>
                    <a:pt x="4547" y="437"/>
                    <a:pt x="4471" y="433"/>
                  </a:cubicBezTo>
                  <a:cubicBezTo>
                    <a:pt x="4386" y="430"/>
                    <a:pt x="4307" y="417"/>
                    <a:pt x="4228" y="395"/>
                  </a:cubicBezTo>
                  <a:cubicBezTo>
                    <a:pt x="4191" y="384"/>
                    <a:pt x="4155" y="374"/>
                    <a:pt x="4119" y="363"/>
                  </a:cubicBezTo>
                  <a:cubicBezTo>
                    <a:pt x="3884" y="294"/>
                    <a:pt x="3680" y="234"/>
                    <a:pt x="3412" y="276"/>
                  </a:cubicBezTo>
                  <a:cubicBezTo>
                    <a:pt x="3232" y="304"/>
                    <a:pt x="3040" y="353"/>
                    <a:pt x="2825" y="426"/>
                  </a:cubicBezTo>
                  <a:cubicBezTo>
                    <a:pt x="2632" y="490"/>
                    <a:pt x="2440" y="566"/>
                    <a:pt x="2254" y="640"/>
                  </a:cubicBezTo>
                  <a:cubicBezTo>
                    <a:pt x="2022" y="732"/>
                    <a:pt x="1782" y="828"/>
                    <a:pt x="1543" y="899"/>
                  </a:cubicBezTo>
                  <a:cubicBezTo>
                    <a:pt x="1472" y="921"/>
                    <a:pt x="1408" y="932"/>
                    <a:pt x="1348" y="934"/>
                  </a:cubicBezTo>
                  <a:cubicBezTo>
                    <a:pt x="1294" y="936"/>
                    <a:pt x="1242" y="929"/>
                    <a:pt x="1191" y="914"/>
                  </a:cubicBezTo>
                  <a:cubicBezTo>
                    <a:pt x="1094" y="886"/>
                    <a:pt x="1007" y="830"/>
                    <a:pt x="907" y="765"/>
                  </a:cubicBezTo>
                  <a:cubicBezTo>
                    <a:pt x="863" y="737"/>
                    <a:pt x="819" y="708"/>
                    <a:pt x="769" y="678"/>
                  </a:cubicBezTo>
                  <a:cubicBezTo>
                    <a:pt x="767" y="677"/>
                    <a:pt x="764" y="675"/>
                    <a:pt x="762" y="674"/>
                  </a:cubicBezTo>
                  <a:close/>
                  <a:moveTo>
                    <a:pt x="373" y="520"/>
                  </a:moveTo>
                  <a:cubicBezTo>
                    <a:pt x="393" y="527"/>
                    <a:pt x="413" y="533"/>
                    <a:pt x="433" y="540"/>
                  </a:cubicBezTo>
                  <a:cubicBezTo>
                    <a:pt x="542" y="575"/>
                    <a:pt x="655" y="612"/>
                    <a:pt x="756" y="669"/>
                  </a:cubicBezTo>
                  <a:cubicBezTo>
                    <a:pt x="742" y="657"/>
                    <a:pt x="728" y="645"/>
                    <a:pt x="713" y="633"/>
                  </a:cubicBezTo>
                  <a:cubicBezTo>
                    <a:pt x="681" y="608"/>
                    <a:pt x="571" y="577"/>
                    <a:pt x="444" y="541"/>
                  </a:cubicBezTo>
                  <a:cubicBezTo>
                    <a:pt x="421" y="534"/>
                    <a:pt x="397" y="527"/>
                    <a:pt x="373" y="520"/>
                  </a:cubicBezTo>
                  <a:close/>
                  <a:moveTo>
                    <a:pt x="4" y="336"/>
                  </a:moveTo>
                  <a:cubicBezTo>
                    <a:pt x="1" y="344"/>
                    <a:pt x="2" y="352"/>
                    <a:pt x="6" y="361"/>
                  </a:cubicBezTo>
                  <a:cubicBezTo>
                    <a:pt x="20" y="389"/>
                    <a:pt x="73" y="419"/>
                    <a:pt x="167" y="454"/>
                  </a:cubicBezTo>
                  <a:cubicBezTo>
                    <a:pt x="217" y="472"/>
                    <a:pt x="276" y="491"/>
                    <a:pt x="335" y="508"/>
                  </a:cubicBezTo>
                  <a:cubicBezTo>
                    <a:pt x="291" y="493"/>
                    <a:pt x="249" y="477"/>
                    <a:pt x="207" y="459"/>
                  </a:cubicBezTo>
                  <a:cubicBezTo>
                    <a:pt x="126" y="424"/>
                    <a:pt x="59" y="383"/>
                    <a:pt x="4" y="33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952501" y="3930650"/>
              <a:ext cx="11060113" cy="1516063"/>
            </a:xfrm>
            <a:custGeom>
              <a:avLst/>
              <a:gdLst/>
              <a:ahLst/>
              <a:cxnLst/>
              <a:rect l="l" t="t" r="r" b="b"/>
              <a:pathLst>
                <a:path w="6824" h="935" extrusionOk="0">
                  <a:moveTo>
                    <a:pt x="1254" y="935"/>
                  </a:moveTo>
                  <a:cubicBezTo>
                    <a:pt x="1192" y="935"/>
                    <a:pt x="1134" y="927"/>
                    <a:pt x="1076" y="909"/>
                  </a:cubicBezTo>
                  <a:cubicBezTo>
                    <a:pt x="1003" y="887"/>
                    <a:pt x="936" y="853"/>
                    <a:pt x="863" y="810"/>
                  </a:cubicBezTo>
                  <a:cubicBezTo>
                    <a:pt x="848" y="803"/>
                    <a:pt x="833" y="795"/>
                    <a:pt x="817" y="786"/>
                  </a:cubicBezTo>
                  <a:cubicBezTo>
                    <a:pt x="724" y="734"/>
                    <a:pt x="624" y="687"/>
                    <a:pt x="518" y="637"/>
                  </a:cubicBezTo>
                  <a:cubicBezTo>
                    <a:pt x="484" y="620"/>
                    <a:pt x="449" y="604"/>
                    <a:pt x="414" y="587"/>
                  </a:cubicBezTo>
                  <a:cubicBezTo>
                    <a:pt x="324" y="556"/>
                    <a:pt x="227" y="522"/>
                    <a:pt x="150" y="485"/>
                  </a:cubicBezTo>
                  <a:cubicBezTo>
                    <a:pt x="48" y="436"/>
                    <a:pt x="0" y="393"/>
                    <a:pt x="3" y="351"/>
                  </a:cubicBezTo>
                  <a:cubicBezTo>
                    <a:pt x="3" y="350"/>
                    <a:pt x="3" y="350"/>
                    <a:pt x="3" y="350"/>
                  </a:cubicBezTo>
                  <a:cubicBezTo>
                    <a:pt x="4" y="351"/>
                    <a:pt x="4" y="351"/>
                    <a:pt x="4" y="351"/>
                  </a:cubicBezTo>
                  <a:cubicBezTo>
                    <a:pt x="123" y="441"/>
                    <a:pt x="268" y="516"/>
                    <a:pt x="415" y="586"/>
                  </a:cubicBezTo>
                  <a:cubicBezTo>
                    <a:pt x="426" y="590"/>
                    <a:pt x="437" y="594"/>
                    <a:pt x="448" y="598"/>
                  </a:cubicBezTo>
                  <a:cubicBezTo>
                    <a:pt x="537" y="628"/>
                    <a:pt x="614" y="654"/>
                    <a:pt x="647" y="674"/>
                  </a:cubicBezTo>
                  <a:cubicBezTo>
                    <a:pt x="679" y="694"/>
                    <a:pt x="710" y="714"/>
                    <a:pt x="739" y="733"/>
                  </a:cubicBezTo>
                  <a:cubicBezTo>
                    <a:pt x="784" y="760"/>
                    <a:pt x="824" y="786"/>
                    <a:pt x="864" y="809"/>
                  </a:cubicBezTo>
                  <a:cubicBezTo>
                    <a:pt x="926" y="840"/>
                    <a:pt x="986" y="863"/>
                    <a:pt x="1047" y="877"/>
                  </a:cubicBezTo>
                  <a:cubicBezTo>
                    <a:pt x="1116" y="893"/>
                    <a:pt x="1186" y="899"/>
                    <a:pt x="1260" y="895"/>
                  </a:cubicBezTo>
                  <a:cubicBezTo>
                    <a:pt x="1400" y="886"/>
                    <a:pt x="1543" y="841"/>
                    <a:pt x="1715" y="784"/>
                  </a:cubicBezTo>
                  <a:cubicBezTo>
                    <a:pt x="1850" y="739"/>
                    <a:pt x="1994" y="682"/>
                    <a:pt x="2146" y="621"/>
                  </a:cubicBezTo>
                  <a:cubicBezTo>
                    <a:pt x="2364" y="534"/>
                    <a:pt x="2590" y="445"/>
                    <a:pt x="2816" y="380"/>
                  </a:cubicBezTo>
                  <a:cubicBezTo>
                    <a:pt x="3073" y="306"/>
                    <a:pt x="3288" y="278"/>
                    <a:pt x="3474" y="294"/>
                  </a:cubicBezTo>
                  <a:cubicBezTo>
                    <a:pt x="3649" y="308"/>
                    <a:pt x="3825" y="339"/>
                    <a:pt x="3996" y="369"/>
                  </a:cubicBezTo>
                  <a:cubicBezTo>
                    <a:pt x="4193" y="403"/>
                    <a:pt x="4396" y="439"/>
                    <a:pt x="4597" y="450"/>
                  </a:cubicBezTo>
                  <a:cubicBezTo>
                    <a:pt x="4706" y="455"/>
                    <a:pt x="4805" y="453"/>
                    <a:pt x="4901" y="444"/>
                  </a:cubicBezTo>
                  <a:cubicBezTo>
                    <a:pt x="5008" y="433"/>
                    <a:pt x="5108" y="413"/>
                    <a:pt x="5208" y="383"/>
                  </a:cubicBezTo>
                  <a:cubicBezTo>
                    <a:pt x="5314" y="350"/>
                    <a:pt x="5418" y="310"/>
                    <a:pt x="5518" y="271"/>
                  </a:cubicBezTo>
                  <a:cubicBezTo>
                    <a:pt x="5644" y="223"/>
                    <a:pt x="5774" y="173"/>
                    <a:pt x="5909" y="137"/>
                  </a:cubicBezTo>
                  <a:cubicBezTo>
                    <a:pt x="5922" y="134"/>
                    <a:pt x="5937" y="130"/>
                    <a:pt x="5955" y="125"/>
                  </a:cubicBezTo>
                  <a:cubicBezTo>
                    <a:pt x="6068" y="94"/>
                    <a:pt x="6257" y="43"/>
                    <a:pt x="6434" y="23"/>
                  </a:cubicBezTo>
                  <a:cubicBezTo>
                    <a:pt x="6533" y="12"/>
                    <a:pt x="6614" y="13"/>
                    <a:pt x="6677" y="25"/>
                  </a:cubicBezTo>
                  <a:cubicBezTo>
                    <a:pt x="6751" y="40"/>
                    <a:pt x="6801" y="71"/>
                    <a:pt x="6824" y="118"/>
                  </a:cubicBezTo>
                  <a:cubicBezTo>
                    <a:pt x="6824" y="118"/>
                    <a:pt x="6824" y="118"/>
                    <a:pt x="6824" y="118"/>
                  </a:cubicBezTo>
                  <a:cubicBezTo>
                    <a:pt x="6824" y="118"/>
                    <a:pt x="6824" y="118"/>
                    <a:pt x="6824" y="118"/>
                  </a:cubicBezTo>
                  <a:cubicBezTo>
                    <a:pt x="6343" y="141"/>
                    <a:pt x="5972" y="244"/>
                    <a:pt x="5543" y="364"/>
                  </a:cubicBezTo>
                  <a:cubicBezTo>
                    <a:pt x="5459" y="387"/>
                    <a:pt x="5371" y="412"/>
                    <a:pt x="5281" y="436"/>
                  </a:cubicBezTo>
                  <a:cubicBezTo>
                    <a:pt x="5063" y="495"/>
                    <a:pt x="4823" y="497"/>
                    <a:pt x="4591" y="499"/>
                  </a:cubicBezTo>
                  <a:cubicBezTo>
                    <a:pt x="4471" y="500"/>
                    <a:pt x="4346" y="501"/>
                    <a:pt x="4228" y="511"/>
                  </a:cubicBezTo>
                  <a:cubicBezTo>
                    <a:pt x="4145" y="517"/>
                    <a:pt x="4060" y="513"/>
                    <a:pt x="3966" y="497"/>
                  </a:cubicBezTo>
                  <a:cubicBezTo>
                    <a:pt x="3883" y="483"/>
                    <a:pt x="3801" y="461"/>
                    <a:pt x="3721" y="441"/>
                  </a:cubicBezTo>
                  <a:cubicBezTo>
                    <a:pt x="3619" y="414"/>
                    <a:pt x="3513" y="386"/>
                    <a:pt x="3401" y="373"/>
                  </a:cubicBezTo>
                  <a:cubicBezTo>
                    <a:pt x="2971" y="323"/>
                    <a:pt x="2532" y="502"/>
                    <a:pt x="2108" y="676"/>
                  </a:cubicBezTo>
                  <a:cubicBezTo>
                    <a:pt x="1888" y="765"/>
                    <a:pt x="1680" y="850"/>
                    <a:pt x="1476" y="904"/>
                  </a:cubicBezTo>
                  <a:cubicBezTo>
                    <a:pt x="1395" y="925"/>
                    <a:pt x="1323" y="935"/>
                    <a:pt x="1256" y="935"/>
                  </a:cubicBezTo>
                  <a:cubicBezTo>
                    <a:pt x="1255" y="935"/>
                    <a:pt x="1254" y="935"/>
                    <a:pt x="1254" y="935"/>
                  </a:cubicBezTo>
                  <a:close/>
                  <a:moveTo>
                    <a:pt x="873" y="815"/>
                  </a:moveTo>
                  <a:cubicBezTo>
                    <a:pt x="942" y="855"/>
                    <a:pt x="1006" y="887"/>
                    <a:pt x="1076" y="908"/>
                  </a:cubicBezTo>
                  <a:cubicBezTo>
                    <a:pt x="1134" y="926"/>
                    <a:pt x="1192" y="935"/>
                    <a:pt x="1254" y="935"/>
                  </a:cubicBezTo>
                  <a:cubicBezTo>
                    <a:pt x="1254" y="935"/>
                    <a:pt x="1255" y="935"/>
                    <a:pt x="1256" y="935"/>
                  </a:cubicBezTo>
                  <a:cubicBezTo>
                    <a:pt x="1323" y="934"/>
                    <a:pt x="1395" y="924"/>
                    <a:pt x="1476" y="903"/>
                  </a:cubicBezTo>
                  <a:cubicBezTo>
                    <a:pt x="1680" y="850"/>
                    <a:pt x="1888" y="765"/>
                    <a:pt x="2108" y="675"/>
                  </a:cubicBezTo>
                  <a:cubicBezTo>
                    <a:pt x="2532" y="501"/>
                    <a:pt x="2971" y="322"/>
                    <a:pt x="3401" y="372"/>
                  </a:cubicBezTo>
                  <a:cubicBezTo>
                    <a:pt x="3513" y="385"/>
                    <a:pt x="3619" y="413"/>
                    <a:pt x="3721" y="440"/>
                  </a:cubicBezTo>
                  <a:cubicBezTo>
                    <a:pt x="3801" y="461"/>
                    <a:pt x="3883" y="482"/>
                    <a:pt x="3966" y="496"/>
                  </a:cubicBezTo>
                  <a:cubicBezTo>
                    <a:pt x="4060" y="512"/>
                    <a:pt x="4145" y="516"/>
                    <a:pt x="4228" y="510"/>
                  </a:cubicBezTo>
                  <a:cubicBezTo>
                    <a:pt x="4346" y="501"/>
                    <a:pt x="4471" y="499"/>
                    <a:pt x="4591" y="498"/>
                  </a:cubicBezTo>
                  <a:cubicBezTo>
                    <a:pt x="4823" y="496"/>
                    <a:pt x="5063" y="494"/>
                    <a:pt x="5281" y="435"/>
                  </a:cubicBezTo>
                  <a:cubicBezTo>
                    <a:pt x="5371" y="411"/>
                    <a:pt x="5458" y="387"/>
                    <a:pt x="5543" y="363"/>
                  </a:cubicBezTo>
                  <a:cubicBezTo>
                    <a:pt x="5972" y="244"/>
                    <a:pt x="6342" y="140"/>
                    <a:pt x="6823" y="118"/>
                  </a:cubicBezTo>
                  <a:cubicBezTo>
                    <a:pt x="6780" y="32"/>
                    <a:pt x="6649" y="0"/>
                    <a:pt x="6434" y="24"/>
                  </a:cubicBezTo>
                  <a:cubicBezTo>
                    <a:pt x="6257" y="44"/>
                    <a:pt x="6068" y="95"/>
                    <a:pt x="5955" y="126"/>
                  </a:cubicBezTo>
                  <a:cubicBezTo>
                    <a:pt x="5938" y="131"/>
                    <a:pt x="5922" y="135"/>
                    <a:pt x="5910" y="138"/>
                  </a:cubicBezTo>
                  <a:cubicBezTo>
                    <a:pt x="5774" y="174"/>
                    <a:pt x="5644" y="224"/>
                    <a:pt x="5519" y="272"/>
                  </a:cubicBezTo>
                  <a:cubicBezTo>
                    <a:pt x="5418" y="311"/>
                    <a:pt x="5314" y="351"/>
                    <a:pt x="5208" y="384"/>
                  </a:cubicBezTo>
                  <a:cubicBezTo>
                    <a:pt x="5109" y="414"/>
                    <a:pt x="5008" y="434"/>
                    <a:pt x="4901" y="445"/>
                  </a:cubicBezTo>
                  <a:cubicBezTo>
                    <a:pt x="4805" y="454"/>
                    <a:pt x="4706" y="456"/>
                    <a:pt x="4597" y="450"/>
                  </a:cubicBezTo>
                  <a:cubicBezTo>
                    <a:pt x="4396" y="440"/>
                    <a:pt x="4192" y="404"/>
                    <a:pt x="3996" y="370"/>
                  </a:cubicBezTo>
                  <a:cubicBezTo>
                    <a:pt x="3825" y="340"/>
                    <a:pt x="3649" y="309"/>
                    <a:pt x="3474" y="294"/>
                  </a:cubicBezTo>
                  <a:cubicBezTo>
                    <a:pt x="3288" y="279"/>
                    <a:pt x="3073" y="307"/>
                    <a:pt x="2816" y="381"/>
                  </a:cubicBezTo>
                  <a:cubicBezTo>
                    <a:pt x="2590" y="445"/>
                    <a:pt x="2365" y="535"/>
                    <a:pt x="2146" y="622"/>
                  </a:cubicBezTo>
                  <a:cubicBezTo>
                    <a:pt x="1994" y="682"/>
                    <a:pt x="1850" y="739"/>
                    <a:pt x="1715" y="785"/>
                  </a:cubicBezTo>
                  <a:cubicBezTo>
                    <a:pt x="1543" y="842"/>
                    <a:pt x="1400" y="887"/>
                    <a:pt x="1260" y="895"/>
                  </a:cubicBezTo>
                  <a:cubicBezTo>
                    <a:pt x="1186" y="900"/>
                    <a:pt x="1116" y="894"/>
                    <a:pt x="1047" y="878"/>
                  </a:cubicBezTo>
                  <a:cubicBezTo>
                    <a:pt x="989" y="864"/>
                    <a:pt x="932" y="843"/>
                    <a:pt x="873" y="815"/>
                  </a:cubicBezTo>
                  <a:close/>
                  <a:moveTo>
                    <a:pt x="421" y="589"/>
                  </a:moveTo>
                  <a:cubicBezTo>
                    <a:pt x="453" y="605"/>
                    <a:pt x="486" y="620"/>
                    <a:pt x="519" y="636"/>
                  </a:cubicBezTo>
                  <a:cubicBezTo>
                    <a:pt x="625" y="686"/>
                    <a:pt x="725" y="734"/>
                    <a:pt x="818" y="785"/>
                  </a:cubicBezTo>
                  <a:cubicBezTo>
                    <a:pt x="830" y="792"/>
                    <a:pt x="842" y="798"/>
                    <a:pt x="853" y="804"/>
                  </a:cubicBezTo>
                  <a:cubicBezTo>
                    <a:pt x="817" y="783"/>
                    <a:pt x="779" y="759"/>
                    <a:pt x="739" y="733"/>
                  </a:cubicBezTo>
                  <a:cubicBezTo>
                    <a:pt x="709" y="714"/>
                    <a:pt x="679" y="695"/>
                    <a:pt x="646" y="675"/>
                  </a:cubicBezTo>
                  <a:cubicBezTo>
                    <a:pt x="613" y="655"/>
                    <a:pt x="536" y="629"/>
                    <a:pt x="448" y="598"/>
                  </a:cubicBezTo>
                  <a:cubicBezTo>
                    <a:pt x="439" y="595"/>
                    <a:pt x="430" y="592"/>
                    <a:pt x="421" y="589"/>
                  </a:cubicBezTo>
                  <a:close/>
                  <a:moveTo>
                    <a:pt x="4" y="352"/>
                  </a:moveTo>
                  <a:cubicBezTo>
                    <a:pt x="1" y="393"/>
                    <a:pt x="49" y="436"/>
                    <a:pt x="150" y="484"/>
                  </a:cubicBezTo>
                  <a:cubicBezTo>
                    <a:pt x="226" y="521"/>
                    <a:pt x="320" y="554"/>
                    <a:pt x="408" y="584"/>
                  </a:cubicBezTo>
                  <a:cubicBezTo>
                    <a:pt x="264" y="514"/>
                    <a:pt x="121" y="440"/>
                    <a:pt x="4" y="3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919163" y="3997325"/>
              <a:ext cx="11107738" cy="1504950"/>
            </a:xfrm>
            <a:custGeom>
              <a:avLst/>
              <a:gdLst/>
              <a:ahLst/>
              <a:cxnLst/>
              <a:rect l="l" t="t" r="r" b="b"/>
              <a:pathLst>
                <a:path w="6854" h="929" extrusionOk="0">
                  <a:moveTo>
                    <a:pt x="1199" y="922"/>
                  </a:moveTo>
                  <a:cubicBezTo>
                    <a:pt x="1043" y="922"/>
                    <a:pt x="904" y="886"/>
                    <a:pt x="775" y="813"/>
                  </a:cubicBezTo>
                  <a:cubicBezTo>
                    <a:pt x="710" y="777"/>
                    <a:pt x="655" y="728"/>
                    <a:pt x="601" y="680"/>
                  </a:cubicBezTo>
                  <a:cubicBezTo>
                    <a:pt x="552" y="636"/>
                    <a:pt x="501" y="591"/>
                    <a:pt x="443" y="556"/>
                  </a:cubicBezTo>
                  <a:cubicBezTo>
                    <a:pt x="426" y="550"/>
                    <a:pt x="408" y="544"/>
                    <a:pt x="389" y="539"/>
                  </a:cubicBezTo>
                  <a:cubicBezTo>
                    <a:pt x="348" y="527"/>
                    <a:pt x="305" y="521"/>
                    <a:pt x="264" y="514"/>
                  </a:cubicBezTo>
                  <a:cubicBezTo>
                    <a:pt x="218" y="507"/>
                    <a:pt x="170" y="500"/>
                    <a:pt x="126" y="486"/>
                  </a:cubicBezTo>
                  <a:cubicBezTo>
                    <a:pt x="91" y="475"/>
                    <a:pt x="61" y="460"/>
                    <a:pt x="35" y="442"/>
                  </a:cubicBezTo>
                  <a:cubicBezTo>
                    <a:pt x="13" y="433"/>
                    <a:pt x="0" y="423"/>
                    <a:pt x="0" y="414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1" y="414"/>
                    <a:pt x="1" y="414"/>
                    <a:pt x="1" y="414"/>
                  </a:cubicBezTo>
                  <a:cubicBezTo>
                    <a:pt x="12" y="424"/>
                    <a:pt x="23" y="433"/>
                    <a:pt x="35" y="441"/>
                  </a:cubicBezTo>
                  <a:cubicBezTo>
                    <a:pt x="51" y="448"/>
                    <a:pt x="73" y="455"/>
                    <a:pt x="100" y="463"/>
                  </a:cubicBezTo>
                  <a:cubicBezTo>
                    <a:pt x="157" y="479"/>
                    <a:pt x="231" y="494"/>
                    <a:pt x="289" y="507"/>
                  </a:cubicBezTo>
                  <a:cubicBezTo>
                    <a:pt x="346" y="518"/>
                    <a:pt x="391" y="528"/>
                    <a:pt x="404" y="534"/>
                  </a:cubicBezTo>
                  <a:cubicBezTo>
                    <a:pt x="417" y="540"/>
                    <a:pt x="430" y="548"/>
                    <a:pt x="443" y="555"/>
                  </a:cubicBezTo>
                  <a:cubicBezTo>
                    <a:pt x="525" y="586"/>
                    <a:pt x="573" y="624"/>
                    <a:pt x="636" y="674"/>
                  </a:cubicBezTo>
                  <a:cubicBezTo>
                    <a:pt x="654" y="689"/>
                    <a:pt x="673" y="704"/>
                    <a:pt x="694" y="720"/>
                  </a:cubicBezTo>
                  <a:cubicBezTo>
                    <a:pt x="779" y="785"/>
                    <a:pt x="863" y="832"/>
                    <a:pt x="950" y="863"/>
                  </a:cubicBezTo>
                  <a:cubicBezTo>
                    <a:pt x="1032" y="892"/>
                    <a:pt x="1114" y="907"/>
                    <a:pt x="1203" y="909"/>
                  </a:cubicBezTo>
                  <a:cubicBezTo>
                    <a:pt x="1283" y="910"/>
                    <a:pt x="1369" y="900"/>
                    <a:pt x="1465" y="879"/>
                  </a:cubicBezTo>
                  <a:cubicBezTo>
                    <a:pt x="1545" y="861"/>
                    <a:pt x="1634" y="834"/>
                    <a:pt x="1746" y="796"/>
                  </a:cubicBezTo>
                  <a:cubicBezTo>
                    <a:pt x="1761" y="790"/>
                    <a:pt x="1776" y="785"/>
                    <a:pt x="1790" y="780"/>
                  </a:cubicBezTo>
                  <a:cubicBezTo>
                    <a:pt x="2090" y="676"/>
                    <a:pt x="2372" y="578"/>
                    <a:pt x="2664" y="526"/>
                  </a:cubicBezTo>
                  <a:cubicBezTo>
                    <a:pt x="2820" y="499"/>
                    <a:pt x="2964" y="487"/>
                    <a:pt x="3104" y="492"/>
                  </a:cubicBezTo>
                  <a:cubicBezTo>
                    <a:pt x="3261" y="496"/>
                    <a:pt x="3409" y="520"/>
                    <a:pt x="3556" y="565"/>
                  </a:cubicBezTo>
                  <a:cubicBezTo>
                    <a:pt x="3675" y="600"/>
                    <a:pt x="3787" y="614"/>
                    <a:pt x="3906" y="608"/>
                  </a:cubicBezTo>
                  <a:cubicBezTo>
                    <a:pt x="4013" y="603"/>
                    <a:pt x="4114" y="582"/>
                    <a:pt x="4220" y="561"/>
                  </a:cubicBezTo>
                  <a:cubicBezTo>
                    <a:pt x="4324" y="540"/>
                    <a:pt x="4432" y="518"/>
                    <a:pt x="4556" y="508"/>
                  </a:cubicBezTo>
                  <a:cubicBezTo>
                    <a:pt x="4656" y="501"/>
                    <a:pt x="4753" y="503"/>
                    <a:pt x="4848" y="506"/>
                  </a:cubicBezTo>
                  <a:cubicBezTo>
                    <a:pt x="4956" y="509"/>
                    <a:pt x="5058" y="512"/>
                    <a:pt x="5162" y="500"/>
                  </a:cubicBezTo>
                  <a:cubicBezTo>
                    <a:pt x="5279" y="487"/>
                    <a:pt x="5378" y="458"/>
                    <a:pt x="5474" y="407"/>
                  </a:cubicBezTo>
                  <a:cubicBezTo>
                    <a:pt x="5593" y="345"/>
                    <a:pt x="5828" y="227"/>
                    <a:pt x="6071" y="135"/>
                  </a:cubicBezTo>
                  <a:cubicBezTo>
                    <a:pt x="6219" y="80"/>
                    <a:pt x="6349" y="42"/>
                    <a:pt x="6458" y="23"/>
                  </a:cubicBezTo>
                  <a:cubicBezTo>
                    <a:pt x="6589" y="0"/>
                    <a:pt x="6689" y="5"/>
                    <a:pt x="6756" y="38"/>
                  </a:cubicBezTo>
                  <a:cubicBezTo>
                    <a:pt x="6810" y="64"/>
                    <a:pt x="6843" y="109"/>
                    <a:pt x="6854" y="171"/>
                  </a:cubicBezTo>
                  <a:cubicBezTo>
                    <a:pt x="6854" y="171"/>
                    <a:pt x="6854" y="171"/>
                    <a:pt x="6854" y="171"/>
                  </a:cubicBezTo>
                  <a:cubicBezTo>
                    <a:pt x="6854" y="171"/>
                    <a:pt x="6854" y="171"/>
                    <a:pt x="6854" y="171"/>
                  </a:cubicBezTo>
                  <a:cubicBezTo>
                    <a:pt x="6814" y="170"/>
                    <a:pt x="6773" y="169"/>
                    <a:pt x="6733" y="167"/>
                  </a:cubicBezTo>
                  <a:cubicBezTo>
                    <a:pt x="6621" y="163"/>
                    <a:pt x="6506" y="159"/>
                    <a:pt x="6392" y="163"/>
                  </a:cubicBezTo>
                  <a:cubicBezTo>
                    <a:pt x="6265" y="167"/>
                    <a:pt x="6154" y="180"/>
                    <a:pt x="6054" y="203"/>
                  </a:cubicBezTo>
                  <a:cubicBezTo>
                    <a:pt x="5910" y="236"/>
                    <a:pt x="5784" y="309"/>
                    <a:pt x="5662" y="379"/>
                  </a:cubicBezTo>
                  <a:cubicBezTo>
                    <a:pt x="5596" y="417"/>
                    <a:pt x="5527" y="457"/>
                    <a:pt x="5457" y="489"/>
                  </a:cubicBezTo>
                  <a:cubicBezTo>
                    <a:pt x="5378" y="525"/>
                    <a:pt x="5305" y="549"/>
                    <a:pt x="5234" y="560"/>
                  </a:cubicBezTo>
                  <a:cubicBezTo>
                    <a:pt x="5116" y="579"/>
                    <a:pt x="4987" y="568"/>
                    <a:pt x="4863" y="558"/>
                  </a:cubicBezTo>
                  <a:cubicBezTo>
                    <a:pt x="4773" y="550"/>
                    <a:pt x="4679" y="542"/>
                    <a:pt x="4589" y="546"/>
                  </a:cubicBezTo>
                  <a:cubicBezTo>
                    <a:pt x="4488" y="550"/>
                    <a:pt x="4402" y="568"/>
                    <a:pt x="4328" y="601"/>
                  </a:cubicBezTo>
                  <a:cubicBezTo>
                    <a:pt x="4273" y="626"/>
                    <a:pt x="4224" y="649"/>
                    <a:pt x="4177" y="672"/>
                  </a:cubicBezTo>
                  <a:cubicBezTo>
                    <a:pt x="4049" y="733"/>
                    <a:pt x="3948" y="781"/>
                    <a:pt x="3834" y="799"/>
                  </a:cubicBezTo>
                  <a:cubicBezTo>
                    <a:pt x="3713" y="818"/>
                    <a:pt x="3585" y="800"/>
                    <a:pt x="3421" y="739"/>
                  </a:cubicBezTo>
                  <a:cubicBezTo>
                    <a:pt x="3411" y="735"/>
                    <a:pt x="3400" y="731"/>
                    <a:pt x="3389" y="727"/>
                  </a:cubicBezTo>
                  <a:cubicBezTo>
                    <a:pt x="3204" y="658"/>
                    <a:pt x="3058" y="604"/>
                    <a:pt x="2858" y="582"/>
                  </a:cubicBezTo>
                  <a:cubicBezTo>
                    <a:pt x="2706" y="565"/>
                    <a:pt x="2559" y="574"/>
                    <a:pt x="2395" y="609"/>
                  </a:cubicBezTo>
                  <a:cubicBezTo>
                    <a:pt x="2249" y="641"/>
                    <a:pt x="2109" y="690"/>
                    <a:pt x="1961" y="742"/>
                  </a:cubicBezTo>
                  <a:cubicBezTo>
                    <a:pt x="1893" y="765"/>
                    <a:pt x="1823" y="790"/>
                    <a:pt x="1751" y="813"/>
                  </a:cubicBezTo>
                  <a:cubicBezTo>
                    <a:pt x="1604" y="861"/>
                    <a:pt x="1430" y="910"/>
                    <a:pt x="1259" y="920"/>
                  </a:cubicBezTo>
                  <a:cubicBezTo>
                    <a:pt x="1239" y="921"/>
                    <a:pt x="1219" y="922"/>
                    <a:pt x="1199" y="922"/>
                  </a:cubicBezTo>
                  <a:close/>
                  <a:moveTo>
                    <a:pt x="447" y="557"/>
                  </a:moveTo>
                  <a:cubicBezTo>
                    <a:pt x="503" y="592"/>
                    <a:pt x="553" y="636"/>
                    <a:pt x="602" y="680"/>
                  </a:cubicBezTo>
                  <a:cubicBezTo>
                    <a:pt x="655" y="727"/>
                    <a:pt x="711" y="776"/>
                    <a:pt x="775" y="812"/>
                  </a:cubicBezTo>
                  <a:cubicBezTo>
                    <a:pt x="920" y="894"/>
                    <a:pt x="1079" y="929"/>
                    <a:pt x="1259" y="919"/>
                  </a:cubicBezTo>
                  <a:cubicBezTo>
                    <a:pt x="1430" y="910"/>
                    <a:pt x="1603" y="860"/>
                    <a:pt x="1751" y="812"/>
                  </a:cubicBezTo>
                  <a:cubicBezTo>
                    <a:pt x="1823" y="789"/>
                    <a:pt x="1893" y="765"/>
                    <a:pt x="1961" y="741"/>
                  </a:cubicBezTo>
                  <a:cubicBezTo>
                    <a:pt x="2109" y="689"/>
                    <a:pt x="2249" y="640"/>
                    <a:pt x="2395" y="609"/>
                  </a:cubicBezTo>
                  <a:cubicBezTo>
                    <a:pt x="2559" y="573"/>
                    <a:pt x="2706" y="564"/>
                    <a:pt x="2858" y="581"/>
                  </a:cubicBezTo>
                  <a:cubicBezTo>
                    <a:pt x="3059" y="604"/>
                    <a:pt x="3205" y="658"/>
                    <a:pt x="3390" y="726"/>
                  </a:cubicBezTo>
                  <a:cubicBezTo>
                    <a:pt x="3400" y="730"/>
                    <a:pt x="3411" y="734"/>
                    <a:pt x="3422" y="738"/>
                  </a:cubicBezTo>
                  <a:cubicBezTo>
                    <a:pt x="3585" y="799"/>
                    <a:pt x="3713" y="817"/>
                    <a:pt x="3834" y="798"/>
                  </a:cubicBezTo>
                  <a:cubicBezTo>
                    <a:pt x="3948" y="781"/>
                    <a:pt x="4049" y="732"/>
                    <a:pt x="4177" y="671"/>
                  </a:cubicBezTo>
                  <a:cubicBezTo>
                    <a:pt x="4224" y="648"/>
                    <a:pt x="4273" y="625"/>
                    <a:pt x="4327" y="600"/>
                  </a:cubicBezTo>
                  <a:cubicBezTo>
                    <a:pt x="4402" y="567"/>
                    <a:pt x="4487" y="549"/>
                    <a:pt x="4589" y="545"/>
                  </a:cubicBezTo>
                  <a:cubicBezTo>
                    <a:pt x="4679" y="542"/>
                    <a:pt x="4773" y="549"/>
                    <a:pt x="4863" y="557"/>
                  </a:cubicBezTo>
                  <a:cubicBezTo>
                    <a:pt x="4987" y="567"/>
                    <a:pt x="5116" y="578"/>
                    <a:pt x="5234" y="559"/>
                  </a:cubicBezTo>
                  <a:cubicBezTo>
                    <a:pt x="5305" y="548"/>
                    <a:pt x="5378" y="525"/>
                    <a:pt x="5456" y="488"/>
                  </a:cubicBezTo>
                  <a:cubicBezTo>
                    <a:pt x="5527" y="456"/>
                    <a:pt x="5595" y="416"/>
                    <a:pt x="5662" y="378"/>
                  </a:cubicBezTo>
                  <a:cubicBezTo>
                    <a:pt x="5784" y="308"/>
                    <a:pt x="5910" y="235"/>
                    <a:pt x="6054" y="202"/>
                  </a:cubicBezTo>
                  <a:cubicBezTo>
                    <a:pt x="6154" y="179"/>
                    <a:pt x="6265" y="166"/>
                    <a:pt x="6392" y="162"/>
                  </a:cubicBezTo>
                  <a:cubicBezTo>
                    <a:pt x="6506" y="158"/>
                    <a:pt x="6621" y="163"/>
                    <a:pt x="6733" y="167"/>
                  </a:cubicBezTo>
                  <a:cubicBezTo>
                    <a:pt x="6773" y="168"/>
                    <a:pt x="6813" y="169"/>
                    <a:pt x="6853" y="170"/>
                  </a:cubicBezTo>
                  <a:cubicBezTo>
                    <a:pt x="6842" y="109"/>
                    <a:pt x="6809" y="65"/>
                    <a:pt x="6756" y="39"/>
                  </a:cubicBezTo>
                  <a:cubicBezTo>
                    <a:pt x="6689" y="6"/>
                    <a:pt x="6589" y="1"/>
                    <a:pt x="6458" y="24"/>
                  </a:cubicBezTo>
                  <a:cubicBezTo>
                    <a:pt x="6350" y="43"/>
                    <a:pt x="6220" y="80"/>
                    <a:pt x="6071" y="136"/>
                  </a:cubicBezTo>
                  <a:cubicBezTo>
                    <a:pt x="5828" y="228"/>
                    <a:pt x="5593" y="346"/>
                    <a:pt x="5474" y="408"/>
                  </a:cubicBezTo>
                  <a:cubicBezTo>
                    <a:pt x="5424" y="435"/>
                    <a:pt x="5373" y="455"/>
                    <a:pt x="5318" y="471"/>
                  </a:cubicBezTo>
                  <a:cubicBezTo>
                    <a:pt x="5269" y="485"/>
                    <a:pt x="5218" y="495"/>
                    <a:pt x="5162" y="501"/>
                  </a:cubicBezTo>
                  <a:cubicBezTo>
                    <a:pt x="5058" y="513"/>
                    <a:pt x="4956" y="510"/>
                    <a:pt x="4848" y="507"/>
                  </a:cubicBezTo>
                  <a:cubicBezTo>
                    <a:pt x="4753" y="504"/>
                    <a:pt x="4656" y="501"/>
                    <a:pt x="4556" y="509"/>
                  </a:cubicBezTo>
                  <a:cubicBezTo>
                    <a:pt x="4432" y="519"/>
                    <a:pt x="4325" y="540"/>
                    <a:pt x="4220" y="562"/>
                  </a:cubicBezTo>
                  <a:cubicBezTo>
                    <a:pt x="4114" y="583"/>
                    <a:pt x="4014" y="604"/>
                    <a:pt x="3907" y="609"/>
                  </a:cubicBezTo>
                  <a:cubicBezTo>
                    <a:pt x="3786" y="615"/>
                    <a:pt x="3675" y="601"/>
                    <a:pt x="3556" y="565"/>
                  </a:cubicBezTo>
                  <a:cubicBezTo>
                    <a:pt x="3408" y="521"/>
                    <a:pt x="3260" y="497"/>
                    <a:pt x="3104" y="492"/>
                  </a:cubicBezTo>
                  <a:cubicBezTo>
                    <a:pt x="2964" y="488"/>
                    <a:pt x="2820" y="500"/>
                    <a:pt x="2664" y="527"/>
                  </a:cubicBezTo>
                  <a:cubicBezTo>
                    <a:pt x="2373" y="579"/>
                    <a:pt x="2090" y="677"/>
                    <a:pt x="1791" y="781"/>
                  </a:cubicBezTo>
                  <a:cubicBezTo>
                    <a:pt x="1776" y="786"/>
                    <a:pt x="1761" y="791"/>
                    <a:pt x="1746" y="796"/>
                  </a:cubicBezTo>
                  <a:cubicBezTo>
                    <a:pt x="1634" y="835"/>
                    <a:pt x="1545" y="862"/>
                    <a:pt x="1465" y="879"/>
                  </a:cubicBezTo>
                  <a:cubicBezTo>
                    <a:pt x="1369" y="901"/>
                    <a:pt x="1283" y="911"/>
                    <a:pt x="1203" y="909"/>
                  </a:cubicBezTo>
                  <a:cubicBezTo>
                    <a:pt x="1114" y="908"/>
                    <a:pt x="1031" y="893"/>
                    <a:pt x="950" y="864"/>
                  </a:cubicBezTo>
                  <a:cubicBezTo>
                    <a:pt x="863" y="833"/>
                    <a:pt x="779" y="786"/>
                    <a:pt x="694" y="721"/>
                  </a:cubicBezTo>
                  <a:cubicBezTo>
                    <a:pt x="672" y="704"/>
                    <a:pt x="653" y="689"/>
                    <a:pt x="635" y="675"/>
                  </a:cubicBezTo>
                  <a:cubicBezTo>
                    <a:pt x="574" y="626"/>
                    <a:pt x="526" y="588"/>
                    <a:pt x="447" y="557"/>
                  </a:cubicBezTo>
                  <a:close/>
                  <a:moveTo>
                    <a:pt x="38" y="444"/>
                  </a:moveTo>
                  <a:cubicBezTo>
                    <a:pt x="64" y="461"/>
                    <a:pt x="93" y="475"/>
                    <a:pt x="126" y="485"/>
                  </a:cubicBezTo>
                  <a:cubicBezTo>
                    <a:pt x="170" y="499"/>
                    <a:pt x="218" y="507"/>
                    <a:pt x="264" y="514"/>
                  </a:cubicBezTo>
                  <a:cubicBezTo>
                    <a:pt x="305" y="520"/>
                    <a:pt x="348" y="526"/>
                    <a:pt x="389" y="538"/>
                  </a:cubicBezTo>
                  <a:cubicBezTo>
                    <a:pt x="407" y="543"/>
                    <a:pt x="424" y="548"/>
                    <a:pt x="439" y="554"/>
                  </a:cubicBezTo>
                  <a:cubicBezTo>
                    <a:pt x="427" y="547"/>
                    <a:pt x="416" y="540"/>
                    <a:pt x="403" y="534"/>
                  </a:cubicBezTo>
                  <a:cubicBezTo>
                    <a:pt x="391" y="528"/>
                    <a:pt x="346" y="519"/>
                    <a:pt x="289" y="507"/>
                  </a:cubicBezTo>
                  <a:cubicBezTo>
                    <a:pt x="203" y="489"/>
                    <a:pt x="95" y="467"/>
                    <a:pt x="38" y="444"/>
                  </a:cubicBezTo>
                  <a:close/>
                  <a:moveTo>
                    <a:pt x="1" y="415"/>
                  </a:moveTo>
                  <a:cubicBezTo>
                    <a:pt x="2" y="423"/>
                    <a:pt x="12" y="431"/>
                    <a:pt x="31" y="439"/>
                  </a:cubicBezTo>
                  <a:cubicBezTo>
                    <a:pt x="21" y="432"/>
                    <a:pt x="11" y="424"/>
                    <a:pt x="1" y="41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884238" y="4187825"/>
              <a:ext cx="11118850" cy="1804988"/>
            </a:xfrm>
            <a:custGeom>
              <a:avLst/>
              <a:gdLst/>
              <a:ahLst/>
              <a:cxnLst/>
              <a:rect l="l" t="t" r="r" b="b"/>
              <a:pathLst>
                <a:path w="6860" h="1113" extrusionOk="0">
                  <a:moveTo>
                    <a:pt x="2999" y="1083"/>
                  </a:moveTo>
                  <a:cubicBezTo>
                    <a:pt x="2955" y="1083"/>
                    <a:pt x="2914" y="1074"/>
                    <a:pt x="2878" y="1054"/>
                  </a:cubicBezTo>
                  <a:cubicBezTo>
                    <a:pt x="2817" y="1019"/>
                    <a:pt x="2774" y="950"/>
                    <a:pt x="2749" y="843"/>
                  </a:cubicBezTo>
                  <a:cubicBezTo>
                    <a:pt x="2737" y="795"/>
                    <a:pt x="2736" y="750"/>
                    <a:pt x="2736" y="710"/>
                  </a:cubicBezTo>
                  <a:cubicBezTo>
                    <a:pt x="2735" y="678"/>
                    <a:pt x="2734" y="648"/>
                    <a:pt x="2728" y="619"/>
                  </a:cubicBezTo>
                  <a:cubicBezTo>
                    <a:pt x="2716" y="595"/>
                    <a:pt x="2702" y="574"/>
                    <a:pt x="2685" y="556"/>
                  </a:cubicBezTo>
                  <a:cubicBezTo>
                    <a:pt x="2651" y="521"/>
                    <a:pt x="2606" y="497"/>
                    <a:pt x="2539" y="481"/>
                  </a:cubicBezTo>
                  <a:cubicBezTo>
                    <a:pt x="2472" y="465"/>
                    <a:pt x="2398" y="468"/>
                    <a:pt x="2311" y="491"/>
                  </a:cubicBezTo>
                  <a:cubicBezTo>
                    <a:pt x="2235" y="512"/>
                    <a:pt x="2160" y="544"/>
                    <a:pt x="2088" y="576"/>
                  </a:cubicBezTo>
                  <a:cubicBezTo>
                    <a:pt x="2047" y="594"/>
                    <a:pt x="2009" y="610"/>
                    <a:pt x="1971" y="625"/>
                  </a:cubicBezTo>
                  <a:cubicBezTo>
                    <a:pt x="1838" y="675"/>
                    <a:pt x="1697" y="725"/>
                    <a:pt x="1553" y="761"/>
                  </a:cubicBezTo>
                  <a:cubicBezTo>
                    <a:pt x="1501" y="778"/>
                    <a:pt x="1449" y="793"/>
                    <a:pt x="1396" y="806"/>
                  </a:cubicBezTo>
                  <a:cubicBezTo>
                    <a:pt x="1299" y="830"/>
                    <a:pt x="1209" y="844"/>
                    <a:pt x="1121" y="849"/>
                  </a:cubicBezTo>
                  <a:cubicBezTo>
                    <a:pt x="1023" y="854"/>
                    <a:pt x="931" y="847"/>
                    <a:pt x="839" y="828"/>
                  </a:cubicBezTo>
                  <a:cubicBezTo>
                    <a:pt x="737" y="807"/>
                    <a:pt x="556" y="753"/>
                    <a:pt x="381" y="674"/>
                  </a:cubicBezTo>
                  <a:cubicBezTo>
                    <a:pt x="245" y="611"/>
                    <a:pt x="68" y="512"/>
                    <a:pt x="1" y="392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2" y="392"/>
                    <a:pt x="2" y="392"/>
                    <a:pt x="2" y="392"/>
                  </a:cubicBezTo>
                  <a:cubicBezTo>
                    <a:pt x="82" y="459"/>
                    <a:pt x="165" y="470"/>
                    <a:pt x="252" y="481"/>
                  </a:cubicBezTo>
                  <a:cubicBezTo>
                    <a:pt x="300" y="488"/>
                    <a:pt x="350" y="494"/>
                    <a:pt x="401" y="511"/>
                  </a:cubicBezTo>
                  <a:cubicBezTo>
                    <a:pt x="483" y="539"/>
                    <a:pt x="547" y="583"/>
                    <a:pt x="614" y="630"/>
                  </a:cubicBezTo>
                  <a:cubicBezTo>
                    <a:pt x="665" y="665"/>
                    <a:pt x="717" y="701"/>
                    <a:pt x="779" y="730"/>
                  </a:cubicBezTo>
                  <a:cubicBezTo>
                    <a:pt x="868" y="772"/>
                    <a:pt x="966" y="799"/>
                    <a:pt x="1073" y="808"/>
                  </a:cubicBezTo>
                  <a:cubicBezTo>
                    <a:pt x="1167" y="817"/>
                    <a:pt x="1270" y="812"/>
                    <a:pt x="1380" y="795"/>
                  </a:cubicBezTo>
                  <a:cubicBezTo>
                    <a:pt x="1438" y="786"/>
                    <a:pt x="1496" y="774"/>
                    <a:pt x="1553" y="760"/>
                  </a:cubicBezTo>
                  <a:cubicBezTo>
                    <a:pt x="1680" y="718"/>
                    <a:pt x="1805" y="667"/>
                    <a:pt x="1927" y="617"/>
                  </a:cubicBezTo>
                  <a:cubicBezTo>
                    <a:pt x="1967" y="601"/>
                    <a:pt x="2009" y="583"/>
                    <a:pt x="2049" y="567"/>
                  </a:cubicBezTo>
                  <a:cubicBezTo>
                    <a:pt x="2062" y="562"/>
                    <a:pt x="2076" y="556"/>
                    <a:pt x="2091" y="550"/>
                  </a:cubicBezTo>
                  <a:cubicBezTo>
                    <a:pt x="2169" y="518"/>
                    <a:pt x="2267" y="478"/>
                    <a:pt x="2363" y="458"/>
                  </a:cubicBezTo>
                  <a:cubicBezTo>
                    <a:pt x="2415" y="448"/>
                    <a:pt x="2463" y="444"/>
                    <a:pt x="2505" y="448"/>
                  </a:cubicBezTo>
                  <a:cubicBezTo>
                    <a:pt x="2553" y="451"/>
                    <a:pt x="2595" y="465"/>
                    <a:pt x="2630" y="488"/>
                  </a:cubicBezTo>
                  <a:cubicBezTo>
                    <a:pt x="2677" y="519"/>
                    <a:pt x="2706" y="552"/>
                    <a:pt x="2721" y="592"/>
                  </a:cubicBezTo>
                  <a:cubicBezTo>
                    <a:pt x="2724" y="601"/>
                    <a:pt x="2727" y="609"/>
                    <a:pt x="2729" y="618"/>
                  </a:cubicBezTo>
                  <a:cubicBezTo>
                    <a:pt x="2738" y="637"/>
                    <a:pt x="2747" y="656"/>
                    <a:pt x="2757" y="677"/>
                  </a:cubicBezTo>
                  <a:cubicBezTo>
                    <a:pt x="2772" y="710"/>
                    <a:pt x="2789" y="748"/>
                    <a:pt x="2812" y="789"/>
                  </a:cubicBezTo>
                  <a:cubicBezTo>
                    <a:pt x="2849" y="852"/>
                    <a:pt x="2891" y="898"/>
                    <a:pt x="2939" y="928"/>
                  </a:cubicBezTo>
                  <a:cubicBezTo>
                    <a:pt x="2982" y="956"/>
                    <a:pt x="3030" y="970"/>
                    <a:pt x="3085" y="973"/>
                  </a:cubicBezTo>
                  <a:cubicBezTo>
                    <a:pt x="3190" y="978"/>
                    <a:pt x="3305" y="941"/>
                    <a:pt x="3428" y="902"/>
                  </a:cubicBezTo>
                  <a:cubicBezTo>
                    <a:pt x="3450" y="894"/>
                    <a:pt x="3473" y="887"/>
                    <a:pt x="3496" y="880"/>
                  </a:cubicBezTo>
                  <a:cubicBezTo>
                    <a:pt x="3661" y="828"/>
                    <a:pt x="3807" y="733"/>
                    <a:pt x="3948" y="641"/>
                  </a:cubicBezTo>
                  <a:cubicBezTo>
                    <a:pt x="4026" y="590"/>
                    <a:pt x="4108" y="537"/>
                    <a:pt x="4190" y="493"/>
                  </a:cubicBezTo>
                  <a:cubicBezTo>
                    <a:pt x="4283" y="444"/>
                    <a:pt x="4368" y="411"/>
                    <a:pt x="4451" y="394"/>
                  </a:cubicBezTo>
                  <a:cubicBezTo>
                    <a:pt x="4619" y="359"/>
                    <a:pt x="4786" y="383"/>
                    <a:pt x="4948" y="406"/>
                  </a:cubicBezTo>
                  <a:cubicBezTo>
                    <a:pt x="5089" y="426"/>
                    <a:pt x="5234" y="447"/>
                    <a:pt x="5376" y="428"/>
                  </a:cubicBezTo>
                  <a:cubicBezTo>
                    <a:pt x="5444" y="419"/>
                    <a:pt x="5514" y="397"/>
                    <a:pt x="5593" y="359"/>
                  </a:cubicBezTo>
                  <a:cubicBezTo>
                    <a:pt x="5664" y="326"/>
                    <a:pt x="5734" y="285"/>
                    <a:pt x="5802" y="244"/>
                  </a:cubicBezTo>
                  <a:cubicBezTo>
                    <a:pt x="5911" y="180"/>
                    <a:pt x="6024" y="113"/>
                    <a:pt x="6143" y="77"/>
                  </a:cubicBezTo>
                  <a:cubicBezTo>
                    <a:pt x="6181" y="66"/>
                    <a:pt x="6326" y="29"/>
                    <a:pt x="6483" y="11"/>
                  </a:cubicBezTo>
                  <a:cubicBezTo>
                    <a:pt x="6565" y="2"/>
                    <a:pt x="6635" y="0"/>
                    <a:pt x="6691" y="5"/>
                  </a:cubicBezTo>
                  <a:cubicBezTo>
                    <a:pt x="6759" y="11"/>
                    <a:pt x="6806" y="28"/>
                    <a:pt x="6831" y="55"/>
                  </a:cubicBezTo>
                  <a:cubicBezTo>
                    <a:pt x="6856" y="81"/>
                    <a:pt x="6860" y="117"/>
                    <a:pt x="6844" y="163"/>
                  </a:cubicBezTo>
                  <a:cubicBezTo>
                    <a:pt x="6844" y="163"/>
                    <a:pt x="6844" y="163"/>
                    <a:pt x="6844" y="163"/>
                  </a:cubicBezTo>
                  <a:cubicBezTo>
                    <a:pt x="6843" y="163"/>
                    <a:pt x="6843" y="163"/>
                    <a:pt x="6843" y="163"/>
                  </a:cubicBezTo>
                  <a:cubicBezTo>
                    <a:pt x="6677" y="119"/>
                    <a:pt x="6531" y="95"/>
                    <a:pt x="6398" y="89"/>
                  </a:cubicBezTo>
                  <a:cubicBezTo>
                    <a:pt x="6317" y="85"/>
                    <a:pt x="6240" y="89"/>
                    <a:pt x="6170" y="99"/>
                  </a:cubicBezTo>
                  <a:cubicBezTo>
                    <a:pt x="6092" y="111"/>
                    <a:pt x="6020" y="132"/>
                    <a:pt x="5956" y="161"/>
                  </a:cubicBezTo>
                  <a:cubicBezTo>
                    <a:pt x="5896" y="188"/>
                    <a:pt x="5841" y="222"/>
                    <a:pt x="5790" y="266"/>
                  </a:cubicBezTo>
                  <a:cubicBezTo>
                    <a:pt x="5744" y="305"/>
                    <a:pt x="5706" y="345"/>
                    <a:pt x="5670" y="385"/>
                  </a:cubicBezTo>
                  <a:cubicBezTo>
                    <a:pt x="5613" y="446"/>
                    <a:pt x="5558" y="505"/>
                    <a:pt x="5484" y="542"/>
                  </a:cubicBezTo>
                  <a:cubicBezTo>
                    <a:pt x="5402" y="583"/>
                    <a:pt x="5304" y="594"/>
                    <a:pt x="5176" y="576"/>
                  </a:cubicBezTo>
                  <a:cubicBezTo>
                    <a:pt x="5122" y="569"/>
                    <a:pt x="5067" y="558"/>
                    <a:pt x="5007" y="547"/>
                  </a:cubicBezTo>
                  <a:cubicBezTo>
                    <a:pt x="4801" y="509"/>
                    <a:pt x="4567" y="465"/>
                    <a:pt x="4376" y="535"/>
                  </a:cubicBezTo>
                  <a:cubicBezTo>
                    <a:pt x="4284" y="568"/>
                    <a:pt x="4198" y="630"/>
                    <a:pt x="4115" y="689"/>
                  </a:cubicBezTo>
                  <a:cubicBezTo>
                    <a:pt x="4042" y="742"/>
                    <a:pt x="3966" y="797"/>
                    <a:pt x="3885" y="833"/>
                  </a:cubicBezTo>
                  <a:cubicBezTo>
                    <a:pt x="3759" y="888"/>
                    <a:pt x="3626" y="924"/>
                    <a:pt x="3497" y="959"/>
                  </a:cubicBezTo>
                  <a:cubicBezTo>
                    <a:pt x="3456" y="970"/>
                    <a:pt x="3413" y="982"/>
                    <a:pt x="3372" y="994"/>
                  </a:cubicBezTo>
                  <a:cubicBezTo>
                    <a:pt x="3342" y="1003"/>
                    <a:pt x="3312" y="1012"/>
                    <a:pt x="3283" y="1021"/>
                  </a:cubicBezTo>
                  <a:cubicBezTo>
                    <a:pt x="3181" y="1052"/>
                    <a:pt x="3084" y="1083"/>
                    <a:pt x="2999" y="1083"/>
                  </a:cubicBezTo>
                  <a:close/>
                  <a:moveTo>
                    <a:pt x="2729" y="621"/>
                  </a:moveTo>
                  <a:cubicBezTo>
                    <a:pt x="2735" y="650"/>
                    <a:pt x="2736" y="679"/>
                    <a:pt x="2736" y="710"/>
                  </a:cubicBezTo>
                  <a:cubicBezTo>
                    <a:pt x="2737" y="750"/>
                    <a:pt x="2738" y="794"/>
                    <a:pt x="2750" y="843"/>
                  </a:cubicBezTo>
                  <a:cubicBezTo>
                    <a:pt x="2775" y="949"/>
                    <a:pt x="2817" y="1018"/>
                    <a:pt x="2879" y="1053"/>
                  </a:cubicBezTo>
                  <a:cubicBezTo>
                    <a:pt x="2983" y="1113"/>
                    <a:pt x="3128" y="1068"/>
                    <a:pt x="3282" y="1020"/>
                  </a:cubicBezTo>
                  <a:cubicBezTo>
                    <a:pt x="3312" y="1011"/>
                    <a:pt x="3342" y="1002"/>
                    <a:pt x="3371" y="993"/>
                  </a:cubicBezTo>
                  <a:cubicBezTo>
                    <a:pt x="3413" y="981"/>
                    <a:pt x="3455" y="970"/>
                    <a:pt x="3496" y="959"/>
                  </a:cubicBezTo>
                  <a:cubicBezTo>
                    <a:pt x="3625" y="923"/>
                    <a:pt x="3759" y="887"/>
                    <a:pt x="3884" y="832"/>
                  </a:cubicBezTo>
                  <a:cubicBezTo>
                    <a:pt x="3965" y="796"/>
                    <a:pt x="4041" y="741"/>
                    <a:pt x="4115" y="689"/>
                  </a:cubicBezTo>
                  <a:cubicBezTo>
                    <a:pt x="4198" y="629"/>
                    <a:pt x="4284" y="567"/>
                    <a:pt x="4376" y="534"/>
                  </a:cubicBezTo>
                  <a:cubicBezTo>
                    <a:pt x="4567" y="465"/>
                    <a:pt x="4801" y="508"/>
                    <a:pt x="5008" y="546"/>
                  </a:cubicBezTo>
                  <a:cubicBezTo>
                    <a:pt x="5067" y="557"/>
                    <a:pt x="5123" y="568"/>
                    <a:pt x="5176" y="575"/>
                  </a:cubicBezTo>
                  <a:cubicBezTo>
                    <a:pt x="5304" y="594"/>
                    <a:pt x="5401" y="583"/>
                    <a:pt x="5484" y="541"/>
                  </a:cubicBezTo>
                  <a:cubicBezTo>
                    <a:pt x="5558" y="504"/>
                    <a:pt x="5612" y="446"/>
                    <a:pt x="5669" y="384"/>
                  </a:cubicBezTo>
                  <a:cubicBezTo>
                    <a:pt x="5726" y="323"/>
                    <a:pt x="5789" y="255"/>
                    <a:pt x="5881" y="199"/>
                  </a:cubicBezTo>
                  <a:cubicBezTo>
                    <a:pt x="5855" y="214"/>
                    <a:pt x="5828" y="230"/>
                    <a:pt x="5803" y="245"/>
                  </a:cubicBezTo>
                  <a:cubicBezTo>
                    <a:pt x="5735" y="285"/>
                    <a:pt x="5664" y="327"/>
                    <a:pt x="5594" y="360"/>
                  </a:cubicBezTo>
                  <a:cubicBezTo>
                    <a:pt x="5515" y="397"/>
                    <a:pt x="5444" y="420"/>
                    <a:pt x="5376" y="429"/>
                  </a:cubicBezTo>
                  <a:cubicBezTo>
                    <a:pt x="5234" y="448"/>
                    <a:pt x="5089" y="427"/>
                    <a:pt x="4948" y="407"/>
                  </a:cubicBezTo>
                  <a:cubicBezTo>
                    <a:pt x="4786" y="384"/>
                    <a:pt x="4619" y="360"/>
                    <a:pt x="4451" y="395"/>
                  </a:cubicBezTo>
                  <a:cubicBezTo>
                    <a:pt x="4368" y="412"/>
                    <a:pt x="4283" y="444"/>
                    <a:pt x="4191" y="493"/>
                  </a:cubicBezTo>
                  <a:cubicBezTo>
                    <a:pt x="4108" y="537"/>
                    <a:pt x="4027" y="590"/>
                    <a:pt x="3948" y="642"/>
                  </a:cubicBezTo>
                  <a:cubicBezTo>
                    <a:pt x="3807" y="734"/>
                    <a:pt x="3662" y="829"/>
                    <a:pt x="3496" y="880"/>
                  </a:cubicBezTo>
                  <a:cubicBezTo>
                    <a:pt x="3473" y="888"/>
                    <a:pt x="3450" y="895"/>
                    <a:pt x="3428" y="902"/>
                  </a:cubicBezTo>
                  <a:cubicBezTo>
                    <a:pt x="3305" y="942"/>
                    <a:pt x="3190" y="979"/>
                    <a:pt x="3085" y="974"/>
                  </a:cubicBezTo>
                  <a:cubicBezTo>
                    <a:pt x="3030" y="971"/>
                    <a:pt x="2981" y="956"/>
                    <a:pt x="2938" y="929"/>
                  </a:cubicBezTo>
                  <a:cubicBezTo>
                    <a:pt x="2890" y="898"/>
                    <a:pt x="2849" y="852"/>
                    <a:pt x="2812" y="789"/>
                  </a:cubicBezTo>
                  <a:cubicBezTo>
                    <a:pt x="2788" y="748"/>
                    <a:pt x="2771" y="711"/>
                    <a:pt x="2756" y="677"/>
                  </a:cubicBezTo>
                  <a:cubicBezTo>
                    <a:pt x="2747" y="658"/>
                    <a:pt x="2738" y="639"/>
                    <a:pt x="2729" y="621"/>
                  </a:cubicBezTo>
                  <a:close/>
                  <a:moveTo>
                    <a:pt x="3" y="394"/>
                  </a:moveTo>
                  <a:cubicBezTo>
                    <a:pt x="40" y="460"/>
                    <a:pt x="136" y="561"/>
                    <a:pt x="382" y="673"/>
                  </a:cubicBezTo>
                  <a:cubicBezTo>
                    <a:pt x="556" y="753"/>
                    <a:pt x="737" y="806"/>
                    <a:pt x="839" y="827"/>
                  </a:cubicBezTo>
                  <a:cubicBezTo>
                    <a:pt x="931" y="846"/>
                    <a:pt x="1023" y="853"/>
                    <a:pt x="1121" y="848"/>
                  </a:cubicBezTo>
                  <a:cubicBezTo>
                    <a:pt x="1209" y="843"/>
                    <a:pt x="1299" y="829"/>
                    <a:pt x="1396" y="805"/>
                  </a:cubicBezTo>
                  <a:cubicBezTo>
                    <a:pt x="1445" y="793"/>
                    <a:pt x="1494" y="779"/>
                    <a:pt x="1543" y="763"/>
                  </a:cubicBezTo>
                  <a:cubicBezTo>
                    <a:pt x="1489" y="776"/>
                    <a:pt x="1434" y="788"/>
                    <a:pt x="1380" y="796"/>
                  </a:cubicBezTo>
                  <a:cubicBezTo>
                    <a:pt x="1270" y="813"/>
                    <a:pt x="1167" y="817"/>
                    <a:pt x="1073" y="809"/>
                  </a:cubicBezTo>
                  <a:cubicBezTo>
                    <a:pt x="966" y="799"/>
                    <a:pt x="867" y="773"/>
                    <a:pt x="778" y="731"/>
                  </a:cubicBezTo>
                  <a:cubicBezTo>
                    <a:pt x="717" y="702"/>
                    <a:pt x="664" y="665"/>
                    <a:pt x="614" y="630"/>
                  </a:cubicBezTo>
                  <a:cubicBezTo>
                    <a:pt x="546" y="583"/>
                    <a:pt x="483" y="539"/>
                    <a:pt x="400" y="512"/>
                  </a:cubicBezTo>
                  <a:cubicBezTo>
                    <a:pt x="350" y="495"/>
                    <a:pt x="300" y="489"/>
                    <a:pt x="252" y="482"/>
                  </a:cubicBezTo>
                  <a:cubicBezTo>
                    <a:pt x="165" y="471"/>
                    <a:pt x="83" y="460"/>
                    <a:pt x="3" y="394"/>
                  </a:cubicBezTo>
                  <a:close/>
                  <a:moveTo>
                    <a:pt x="2473" y="447"/>
                  </a:moveTo>
                  <a:cubicBezTo>
                    <a:pt x="2440" y="447"/>
                    <a:pt x="2403" y="451"/>
                    <a:pt x="2363" y="459"/>
                  </a:cubicBezTo>
                  <a:cubicBezTo>
                    <a:pt x="2267" y="479"/>
                    <a:pt x="2170" y="519"/>
                    <a:pt x="2091" y="551"/>
                  </a:cubicBezTo>
                  <a:cubicBezTo>
                    <a:pt x="2077" y="557"/>
                    <a:pt x="2063" y="563"/>
                    <a:pt x="2050" y="568"/>
                  </a:cubicBezTo>
                  <a:cubicBezTo>
                    <a:pt x="2009" y="584"/>
                    <a:pt x="1968" y="601"/>
                    <a:pt x="1927" y="618"/>
                  </a:cubicBezTo>
                  <a:cubicBezTo>
                    <a:pt x="1809" y="666"/>
                    <a:pt x="1687" y="716"/>
                    <a:pt x="1564" y="757"/>
                  </a:cubicBezTo>
                  <a:cubicBezTo>
                    <a:pt x="1704" y="721"/>
                    <a:pt x="1841" y="673"/>
                    <a:pt x="1971" y="624"/>
                  </a:cubicBezTo>
                  <a:cubicBezTo>
                    <a:pt x="2009" y="610"/>
                    <a:pt x="2047" y="593"/>
                    <a:pt x="2088" y="575"/>
                  </a:cubicBezTo>
                  <a:cubicBezTo>
                    <a:pt x="2160" y="544"/>
                    <a:pt x="2235" y="511"/>
                    <a:pt x="2311" y="490"/>
                  </a:cubicBezTo>
                  <a:cubicBezTo>
                    <a:pt x="2397" y="467"/>
                    <a:pt x="2472" y="464"/>
                    <a:pt x="2539" y="480"/>
                  </a:cubicBezTo>
                  <a:cubicBezTo>
                    <a:pt x="2607" y="497"/>
                    <a:pt x="2652" y="520"/>
                    <a:pt x="2685" y="556"/>
                  </a:cubicBezTo>
                  <a:cubicBezTo>
                    <a:pt x="2702" y="573"/>
                    <a:pt x="2715" y="593"/>
                    <a:pt x="2727" y="616"/>
                  </a:cubicBezTo>
                  <a:cubicBezTo>
                    <a:pt x="2725" y="608"/>
                    <a:pt x="2723" y="600"/>
                    <a:pt x="2720" y="592"/>
                  </a:cubicBezTo>
                  <a:cubicBezTo>
                    <a:pt x="2705" y="552"/>
                    <a:pt x="2677" y="519"/>
                    <a:pt x="2630" y="489"/>
                  </a:cubicBezTo>
                  <a:cubicBezTo>
                    <a:pt x="2595" y="466"/>
                    <a:pt x="2552" y="452"/>
                    <a:pt x="2504" y="448"/>
                  </a:cubicBezTo>
                  <a:cubicBezTo>
                    <a:pt x="2494" y="447"/>
                    <a:pt x="2484" y="447"/>
                    <a:pt x="2473" y="447"/>
                  </a:cubicBezTo>
                  <a:close/>
                  <a:moveTo>
                    <a:pt x="6626" y="3"/>
                  </a:moveTo>
                  <a:cubicBezTo>
                    <a:pt x="6584" y="3"/>
                    <a:pt x="6536" y="6"/>
                    <a:pt x="6483" y="12"/>
                  </a:cubicBezTo>
                  <a:cubicBezTo>
                    <a:pt x="6326" y="30"/>
                    <a:pt x="6181" y="67"/>
                    <a:pt x="6143" y="78"/>
                  </a:cubicBezTo>
                  <a:cubicBezTo>
                    <a:pt x="6067" y="101"/>
                    <a:pt x="5994" y="137"/>
                    <a:pt x="5922" y="176"/>
                  </a:cubicBezTo>
                  <a:cubicBezTo>
                    <a:pt x="5933" y="171"/>
                    <a:pt x="5944" y="165"/>
                    <a:pt x="5955" y="160"/>
                  </a:cubicBezTo>
                  <a:cubicBezTo>
                    <a:pt x="6019" y="131"/>
                    <a:pt x="6092" y="110"/>
                    <a:pt x="6170" y="99"/>
                  </a:cubicBezTo>
                  <a:cubicBezTo>
                    <a:pt x="6240" y="88"/>
                    <a:pt x="6317" y="84"/>
                    <a:pt x="6398" y="88"/>
                  </a:cubicBezTo>
                  <a:cubicBezTo>
                    <a:pt x="6531" y="94"/>
                    <a:pt x="6677" y="118"/>
                    <a:pt x="6843" y="162"/>
                  </a:cubicBezTo>
                  <a:cubicBezTo>
                    <a:pt x="6859" y="117"/>
                    <a:pt x="6855" y="81"/>
                    <a:pt x="6830" y="55"/>
                  </a:cubicBezTo>
                  <a:cubicBezTo>
                    <a:pt x="6805" y="29"/>
                    <a:pt x="6758" y="12"/>
                    <a:pt x="6691" y="6"/>
                  </a:cubicBezTo>
                  <a:cubicBezTo>
                    <a:pt x="6671" y="4"/>
                    <a:pt x="6650" y="3"/>
                    <a:pt x="6626" y="3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866776" y="4332288"/>
              <a:ext cx="11072813" cy="1771650"/>
            </a:xfrm>
            <a:custGeom>
              <a:avLst/>
              <a:gdLst/>
              <a:ahLst/>
              <a:cxnLst/>
              <a:rect l="l" t="t" r="r" b="b"/>
              <a:pathLst>
                <a:path w="6832" h="1093" extrusionOk="0">
                  <a:moveTo>
                    <a:pt x="2939" y="1089"/>
                  </a:moveTo>
                  <a:cubicBezTo>
                    <a:pt x="2907" y="1089"/>
                    <a:pt x="2879" y="1084"/>
                    <a:pt x="2853" y="1073"/>
                  </a:cubicBezTo>
                  <a:cubicBezTo>
                    <a:pt x="2776" y="1042"/>
                    <a:pt x="2714" y="963"/>
                    <a:pt x="2657" y="824"/>
                  </a:cubicBezTo>
                  <a:cubicBezTo>
                    <a:pt x="2614" y="720"/>
                    <a:pt x="2575" y="647"/>
                    <a:pt x="2534" y="594"/>
                  </a:cubicBezTo>
                  <a:cubicBezTo>
                    <a:pt x="2491" y="540"/>
                    <a:pt x="2446" y="507"/>
                    <a:pt x="2393" y="491"/>
                  </a:cubicBezTo>
                  <a:cubicBezTo>
                    <a:pt x="2286" y="460"/>
                    <a:pt x="2147" y="500"/>
                    <a:pt x="1943" y="579"/>
                  </a:cubicBezTo>
                  <a:cubicBezTo>
                    <a:pt x="1762" y="649"/>
                    <a:pt x="1558" y="729"/>
                    <a:pt x="1353" y="768"/>
                  </a:cubicBezTo>
                  <a:cubicBezTo>
                    <a:pt x="1245" y="789"/>
                    <a:pt x="1145" y="797"/>
                    <a:pt x="1050" y="792"/>
                  </a:cubicBezTo>
                  <a:cubicBezTo>
                    <a:pt x="944" y="787"/>
                    <a:pt x="841" y="766"/>
                    <a:pt x="745" y="730"/>
                  </a:cubicBezTo>
                  <a:cubicBezTo>
                    <a:pt x="692" y="709"/>
                    <a:pt x="634" y="690"/>
                    <a:pt x="573" y="669"/>
                  </a:cubicBezTo>
                  <a:cubicBezTo>
                    <a:pt x="373" y="601"/>
                    <a:pt x="145" y="523"/>
                    <a:pt x="0" y="396"/>
                  </a:cubicBezTo>
                  <a:cubicBezTo>
                    <a:pt x="1" y="395"/>
                    <a:pt x="1" y="395"/>
                    <a:pt x="1" y="395"/>
                  </a:cubicBezTo>
                  <a:cubicBezTo>
                    <a:pt x="84" y="444"/>
                    <a:pt x="178" y="453"/>
                    <a:pt x="269" y="462"/>
                  </a:cubicBezTo>
                  <a:cubicBezTo>
                    <a:pt x="346" y="470"/>
                    <a:pt x="427" y="478"/>
                    <a:pt x="497" y="511"/>
                  </a:cubicBezTo>
                  <a:cubicBezTo>
                    <a:pt x="561" y="541"/>
                    <a:pt x="612" y="577"/>
                    <a:pt x="661" y="611"/>
                  </a:cubicBezTo>
                  <a:cubicBezTo>
                    <a:pt x="746" y="670"/>
                    <a:pt x="826" y="726"/>
                    <a:pt x="962" y="748"/>
                  </a:cubicBezTo>
                  <a:cubicBezTo>
                    <a:pt x="1042" y="761"/>
                    <a:pt x="1122" y="765"/>
                    <a:pt x="1207" y="760"/>
                  </a:cubicBezTo>
                  <a:cubicBezTo>
                    <a:pt x="1282" y="755"/>
                    <a:pt x="1360" y="744"/>
                    <a:pt x="1445" y="725"/>
                  </a:cubicBezTo>
                  <a:cubicBezTo>
                    <a:pt x="1602" y="689"/>
                    <a:pt x="1757" y="633"/>
                    <a:pt x="1908" y="578"/>
                  </a:cubicBezTo>
                  <a:cubicBezTo>
                    <a:pt x="1963" y="558"/>
                    <a:pt x="2021" y="537"/>
                    <a:pt x="2077" y="517"/>
                  </a:cubicBezTo>
                  <a:cubicBezTo>
                    <a:pt x="2187" y="480"/>
                    <a:pt x="2268" y="459"/>
                    <a:pt x="2334" y="452"/>
                  </a:cubicBezTo>
                  <a:cubicBezTo>
                    <a:pt x="2400" y="445"/>
                    <a:pt x="2451" y="452"/>
                    <a:pt x="2493" y="474"/>
                  </a:cubicBezTo>
                  <a:cubicBezTo>
                    <a:pt x="2577" y="516"/>
                    <a:pt x="2624" y="614"/>
                    <a:pt x="2696" y="762"/>
                  </a:cubicBezTo>
                  <a:cubicBezTo>
                    <a:pt x="2710" y="791"/>
                    <a:pt x="2724" y="820"/>
                    <a:pt x="2740" y="852"/>
                  </a:cubicBezTo>
                  <a:cubicBezTo>
                    <a:pt x="2772" y="917"/>
                    <a:pt x="2807" y="963"/>
                    <a:pt x="2846" y="995"/>
                  </a:cubicBezTo>
                  <a:cubicBezTo>
                    <a:pt x="2882" y="1024"/>
                    <a:pt x="2922" y="1040"/>
                    <a:pt x="2967" y="1044"/>
                  </a:cubicBezTo>
                  <a:cubicBezTo>
                    <a:pt x="3053" y="1053"/>
                    <a:pt x="3150" y="1018"/>
                    <a:pt x="3262" y="977"/>
                  </a:cubicBezTo>
                  <a:cubicBezTo>
                    <a:pt x="3275" y="973"/>
                    <a:pt x="3289" y="968"/>
                    <a:pt x="3303" y="963"/>
                  </a:cubicBezTo>
                  <a:cubicBezTo>
                    <a:pt x="3343" y="948"/>
                    <a:pt x="3383" y="934"/>
                    <a:pt x="3421" y="921"/>
                  </a:cubicBezTo>
                  <a:cubicBezTo>
                    <a:pt x="3554" y="875"/>
                    <a:pt x="3680" y="831"/>
                    <a:pt x="3801" y="777"/>
                  </a:cubicBezTo>
                  <a:cubicBezTo>
                    <a:pt x="3935" y="717"/>
                    <a:pt x="4050" y="651"/>
                    <a:pt x="4165" y="569"/>
                  </a:cubicBezTo>
                  <a:cubicBezTo>
                    <a:pt x="4237" y="517"/>
                    <a:pt x="4309" y="480"/>
                    <a:pt x="4388" y="454"/>
                  </a:cubicBezTo>
                  <a:cubicBezTo>
                    <a:pt x="4458" y="431"/>
                    <a:pt x="4532" y="418"/>
                    <a:pt x="4614" y="415"/>
                  </a:cubicBezTo>
                  <a:cubicBezTo>
                    <a:pt x="4767" y="409"/>
                    <a:pt x="4924" y="437"/>
                    <a:pt x="5091" y="467"/>
                  </a:cubicBezTo>
                  <a:cubicBezTo>
                    <a:pt x="5118" y="471"/>
                    <a:pt x="5146" y="476"/>
                    <a:pt x="5173" y="481"/>
                  </a:cubicBezTo>
                  <a:cubicBezTo>
                    <a:pt x="5359" y="513"/>
                    <a:pt x="5479" y="511"/>
                    <a:pt x="5576" y="475"/>
                  </a:cubicBezTo>
                  <a:cubicBezTo>
                    <a:pt x="5670" y="439"/>
                    <a:pt x="5741" y="372"/>
                    <a:pt x="5839" y="279"/>
                  </a:cubicBezTo>
                  <a:cubicBezTo>
                    <a:pt x="5853" y="266"/>
                    <a:pt x="5868" y="252"/>
                    <a:pt x="5884" y="237"/>
                  </a:cubicBezTo>
                  <a:cubicBezTo>
                    <a:pt x="5901" y="203"/>
                    <a:pt x="5923" y="172"/>
                    <a:pt x="5953" y="147"/>
                  </a:cubicBezTo>
                  <a:cubicBezTo>
                    <a:pt x="6001" y="105"/>
                    <a:pt x="6060" y="75"/>
                    <a:pt x="6129" y="59"/>
                  </a:cubicBezTo>
                  <a:cubicBezTo>
                    <a:pt x="6139" y="54"/>
                    <a:pt x="6150" y="50"/>
                    <a:pt x="6160" y="46"/>
                  </a:cubicBezTo>
                  <a:cubicBezTo>
                    <a:pt x="6226" y="22"/>
                    <a:pt x="6299" y="8"/>
                    <a:pt x="6376" y="5"/>
                  </a:cubicBezTo>
                  <a:cubicBezTo>
                    <a:pt x="6516" y="0"/>
                    <a:pt x="6668" y="29"/>
                    <a:pt x="6817" y="91"/>
                  </a:cubicBezTo>
                  <a:cubicBezTo>
                    <a:pt x="6817" y="91"/>
                    <a:pt x="6817" y="91"/>
                    <a:pt x="6817" y="91"/>
                  </a:cubicBezTo>
                  <a:cubicBezTo>
                    <a:pt x="6832" y="106"/>
                    <a:pt x="6765" y="186"/>
                    <a:pt x="6759" y="191"/>
                  </a:cubicBezTo>
                  <a:cubicBezTo>
                    <a:pt x="6759" y="192"/>
                    <a:pt x="6759" y="192"/>
                    <a:pt x="6759" y="192"/>
                  </a:cubicBezTo>
                  <a:cubicBezTo>
                    <a:pt x="6759" y="191"/>
                    <a:pt x="6759" y="191"/>
                    <a:pt x="6759" y="191"/>
                  </a:cubicBezTo>
                  <a:cubicBezTo>
                    <a:pt x="6647" y="117"/>
                    <a:pt x="6497" y="64"/>
                    <a:pt x="6359" y="48"/>
                  </a:cubicBezTo>
                  <a:cubicBezTo>
                    <a:pt x="6280" y="39"/>
                    <a:pt x="6207" y="42"/>
                    <a:pt x="6141" y="56"/>
                  </a:cubicBezTo>
                  <a:cubicBezTo>
                    <a:pt x="6137" y="57"/>
                    <a:pt x="6133" y="58"/>
                    <a:pt x="6129" y="59"/>
                  </a:cubicBezTo>
                  <a:cubicBezTo>
                    <a:pt x="6070" y="84"/>
                    <a:pt x="6017" y="118"/>
                    <a:pt x="5970" y="159"/>
                  </a:cubicBezTo>
                  <a:cubicBezTo>
                    <a:pt x="5939" y="187"/>
                    <a:pt x="5911" y="213"/>
                    <a:pt x="5884" y="238"/>
                  </a:cubicBezTo>
                  <a:cubicBezTo>
                    <a:pt x="5867" y="270"/>
                    <a:pt x="5854" y="306"/>
                    <a:pt x="5842" y="340"/>
                  </a:cubicBezTo>
                  <a:cubicBezTo>
                    <a:pt x="5819" y="401"/>
                    <a:pt x="5796" y="464"/>
                    <a:pt x="5751" y="513"/>
                  </a:cubicBezTo>
                  <a:cubicBezTo>
                    <a:pt x="5691" y="578"/>
                    <a:pt x="5622" y="613"/>
                    <a:pt x="5536" y="624"/>
                  </a:cubicBezTo>
                  <a:cubicBezTo>
                    <a:pt x="5458" y="634"/>
                    <a:pt x="5374" y="623"/>
                    <a:pt x="5285" y="612"/>
                  </a:cubicBezTo>
                  <a:cubicBezTo>
                    <a:pt x="5271" y="610"/>
                    <a:pt x="5256" y="608"/>
                    <a:pt x="5242" y="606"/>
                  </a:cubicBezTo>
                  <a:cubicBezTo>
                    <a:pt x="5180" y="598"/>
                    <a:pt x="5121" y="590"/>
                    <a:pt x="5065" y="582"/>
                  </a:cubicBezTo>
                  <a:cubicBezTo>
                    <a:pt x="4903" y="558"/>
                    <a:pt x="4763" y="538"/>
                    <a:pt x="4622" y="545"/>
                  </a:cubicBezTo>
                  <a:cubicBezTo>
                    <a:pt x="4469" y="553"/>
                    <a:pt x="4328" y="594"/>
                    <a:pt x="4177" y="674"/>
                  </a:cubicBezTo>
                  <a:cubicBezTo>
                    <a:pt x="4005" y="765"/>
                    <a:pt x="3824" y="816"/>
                    <a:pt x="3649" y="865"/>
                  </a:cubicBezTo>
                  <a:cubicBezTo>
                    <a:pt x="3510" y="904"/>
                    <a:pt x="3366" y="944"/>
                    <a:pt x="3228" y="1004"/>
                  </a:cubicBezTo>
                  <a:cubicBezTo>
                    <a:pt x="3110" y="1056"/>
                    <a:pt x="3056" y="1071"/>
                    <a:pt x="3018" y="1080"/>
                  </a:cubicBezTo>
                  <a:cubicBezTo>
                    <a:pt x="2989" y="1086"/>
                    <a:pt x="2963" y="1089"/>
                    <a:pt x="2939" y="1089"/>
                  </a:cubicBezTo>
                  <a:close/>
                  <a:moveTo>
                    <a:pt x="2313" y="480"/>
                  </a:moveTo>
                  <a:cubicBezTo>
                    <a:pt x="2341" y="480"/>
                    <a:pt x="2368" y="483"/>
                    <a:pt x="2393" y="491"/>
                  </a:cubicBezTo>
                  <a:cubicBezTo>
                    <a:pt x="2447" y="506"/>
                    <a:pt x="2492" y="539"/>
                    <a:pt x="2534" y="594"/>
                  </a:cubicBezTo>
                  <a:cubicBezTo>
                    <a:pt x="2576" y="647"/>
                    <a:pt x="2615" y="720"/>
                    <a:pt x="2658" y="824"/>
                  </a:cubicBezTo>
                  <a:cubicBezTo>
                    <a:pt x="2715" y="962"/>
                    <a:pt x="2777" y="1041"/>
                    <a:pt x="2853" y="1072"/>
                  </a:cubicBezTo>
                  <a:cubicBezTo>
                    <a:pt x="2900" y="1091"/>
                    <a:pt x="2952" y="1093"/>
                    <a:pt x="3018" y="1079"/>
                  </a:cubicBezTo>
                  <a:cubicBezTo>
                    <a:pt x="3085" y="1064"/>
                    <a:pt x="3162" y="1033"/>
                    <a:pt x="3228" y="1004"/>
                  </a:cubicBezTo>
                  <a:cubicBezTo>
                    <a:pt x="3366" y="944"/>
                    <a:pt x="3510" y="903"/>
                    <a:pt x="3649" y="864"/>
                  </a:cubicBezTo>
                  <a:cubicBezTo>
                    <a:pt x="3824" y="815"/>
                    <a:pt x="4005" y="764"/>
                    <a:pt x="4177" y="673"/>
                  </a:cubicBezTo>
                  <a:cubicBezTo>
                    <a:pt x="4327" y="593"/>
                    <a:pt x="4469" y="552"/>
                    <a:pt x="4622" y="545"/>
                  </a:cubicBezTo>
                  <a:cubicBezTo>
                    <a:pt x="4763" y="537"/>
                    <a:pt x="4903" y="558"/>
                    <a:pt x="5065" y="581"/>
                  </a:cubicBezTo>
                  <a:cubicBezTo>
                    <a:pt x="5121" y="589"/>
                    <a:pt x="5180" y="597"/>
                    <a:pt x="5242" y="605"/>
                  </a:cubicBezTo>
                  <a:cubicBezTo>
                    <a:pt x="5256" y="607"/>
                    <a:pt x="5271" y="609"/>
                    <a:pt x="5285" y="611"/>
                  </a:cubicBezTo>
                  <a:cubicBezTo>
                    <a:pt x="5464" y="634"/>
                    <a:pt x="5619" y="655"/>
                    <a:pt x="5751" y="512"/>
                  </a:cubicBezTo>
                  <a:cubicBezTo>
                    <a:pt x="5795" y="464"/>
                    <a:pt x="5818" y="401"/>
                    <a:pt x="5841" y="340"/>
                  </a:cubicBezTo>
                  <a:cubicBezTo>
                    <a:pt x="5853" y="306"/>
                    <a:pt x="5866" y="272"/>
                    <a:pt x="5883" y="239"/>
                  </a:cubicBezTo>
                  <a:cubicBezTo>
                    <a:pt x="5868" y="253"/>
                    <a:pt x="5853" y="267"/>
                    <a:pt x="5840" y="280"/>
                  </a:cubicBezTo>
                  <a:cubicBezTo>
                    <a:pt x="5741" y="373"/>
                    <a:pt x="5670" y="440"/>
                    <a:pt x="5576" y="476"/>
                  </a:cubicBezTo>
                  <a:cubicBezTo>
                    <a:pt x="5479" y="512"/>
                    <a:pt x="5359" y="514"/>
                    <a:pt x="5173" y="482"/>
                  </a:cubicBezTo>
                  <a:cubicBezTo>
                    <a:pt x="5145" y="477"/>
                    <a:pt x="5118" y="472"/>
                    <a:pt x="5091" y="467"/>
                  </a:cubicBezTo>
                  <a:cubicBezTo>
                    <a:pt x="4924" y="438"/>
                    <a:pt x="4767" y="410"/>
                    <a:pt x="4614" y="416"/>
                  </a:cubicBezTo>
                  <a:cubicBezTo>
                    <a:pt x="4533" y="419"/>
                    <a:pt x="4459" y="432"/>
                    <a:pt x="4388" y="455"/>
                  </a:cubicBezTo>
                  <a:cubicBezTo>
                    <a:pt x="4310" y="480"/>
                    <a:pt x="4237" y="518"/>
                    <a:pt x="4165" y="569"/>
                  </a:cubicBezTo>
                  <a:cubicBezTo>
                    <a:pt x="4051" y="652"/>
                    <a:pt x="3935" y="718"/>
                    <a:pt x="3801" y="778"/>
                  </a:cubicBezTo>
                  <a:cubicBezTo>
                    <a:pt x="3680" y="832"/>
                    <a:pt x="3554" y="875"/>
                    <a:pt x="3421" y="922"/>
                  </a:cubicBezTo>
                  <a:cubicBezTo>
                    <a:pt x="3383" y="935"/>
                    <a:pt x="3344" y="949"/>
                    <a:pt x="3303" y="963"/>
                  </a:cubicBezTo>
                  <a:cubicBezTo>
                    <a:pt x="3289" y="968"/>
                    <a:pt x="3275" y="973"/>
                    <a:pt x="3262" y="978"/>
                  </a:cubicBezTo>
                  <a:cubicBezTo>
                    <a:pt x="3150" y="1018"/>
                    <a:pt x="3053" y="1053"/>
                    <a:pt x="2967" y="1045"/>
                  </a:cubicBezTo>
                  <a:cubicBezTo>
                    <a:pt x="2921" y="1041"/>
                    <a:pt x="2882" y="1025"/>
                    <a:pt x="2846" y="996"/>
                  </a:cubicBezTo>
                  <a:cubicBezTo>
                    <a:pt x="2807" y="964"/>
                    <a:pt x="2772" y="917"/>
                    <a:pt x="2740" y="853"/>
                  </a:cubicBezTo>
                  <a:cubicBezTo>
                    <a:pt x="2724" y="821"/>
                    <a:pt x="2709" y="791"/>
                    <a:pt x="2695" y="762"/>
                  </a:cubicBezTo>
                  <a:cubicBezTo>
                    <a:pt x="2623" y="615"/>
                    <a:pt x="2576" y="517"/>
                    <a:pt x="2493" y="474"/>
                  </a:cubicBezTo>
                  <a:cubicBezTo>
                    <a:pt x="2451" y="453"/>
                    <a:pt x="2400" y="446"/>
                    <a:pt x="2334" y="453"/>
                  </a:cubicBezTo>
                  <a:cubicBezTo>
                    <a:pt x="2269" y="460"/>
                    <a:pt x="2187" y="481"/>
                    <a:pt x="2077" y="518"/>
                  </a:cubicBezTo>
                  <a:cubicBezTo>
                    <a:pt x="2021" y="538"/>
                    <a:pt x="1964" y="558"/>
                    <a:pt x="1908" y="579"/>
                  </a:cubicBezTo>
                  <a:cubicBezTo>
                    <a:pt x="1758" y="633"/>
                    <a:pt x="1602" y="690"/>
                    <a:pt x="1445" y="725"/>
                  </a:cubicBezTo>
                  <a:cubicBezTo>
                    <a:pt x="1360" y="745"/>
                    <a:pt x="1282" y="756"/>
                    <a:pt x="1207" y="761"/>
                  </a:cubicBezTo>
                  <a:cubicBezTo>
                    <a:pt x="1122" y="766"/>
                    <a:pt x="1042" y="762"/>
                    <a:pt x="962" y="749"/>
                  </a:cubicBezTo>
                  <a:cubicBezTo>
                    <a:pt x="825" y="727"/>
                    <a:pt x="745" y="671"/>
                    <a:pt x="660" y="612"/>
                  </a:cubicBezTo>
                  <a:cubicBezTo>
                    <a:pt x="611" y="577"/>
                    <a:pt x="561" y="542"/>
                    <a:pt x="497" y="512"/>
                  </a:cubicBezTo>
                  <a:cubicBezTo>
                    <a:pt x="427" y="479"/>
                    <a:pt x="350" y="471"/>
                    <a:pt x="269" y="463"/>
                  </a:cubicBezTo>
                  <a:cubicBezTo>
                    <a:pt x="179" y="454"/>
                    <a:pt x="86" y="445"/>
                    <a:pt x="4" y="398"/>
                  </a:cubicBezTo>
                  <a:cubicBezTo>
                    <a:pt x="149" y="524"/>
                    <a:pt x="374" y="601"/>
                    <a:pt x="574" y="668"/>
                  </a:cubicBezTo>
                  <a:cubicBezTo>
                    <a:pt x="635" y="689"/>
                    <a:pt x="692" y="709"/>
                    <a:pt x="745" y="729"/>
                  </a:cubicBezTo>
                  <a:cubicBezTo>
                    <a:pt x="841" y="765"/>
                    <a:pt x="944" y="786"/>
                    <a:pt x="1050" y="791"/>
                  </a:cubicBezTo>
                  <a:cubicBezTo>
                    <a:pt x="1145" y="796"/>
                    <a:pt x="1245" y="788"/>
                    <a:pt x="1353" y="767"/>
                  </a:cubicBezTo>
                  <a:cubicBezTo>
                    <a:pt x="1557" y="728"/>
                    <a:pt x="1762" y="648"/>
                    <a:pt x="1943" y="578"/>
                  </a:cubicBezTo>
                  <a:cubicBezTo>
                    <a:pt x="2099" y="517"/>
                    <a:pt x="2218" y="480"/>
                    <a:pt x="2313" y="480"/>
                  </a:cubicBezTo>
                  <a:close/>
                  <a:moveTo>
                    <a:pt x="6124" y="61"/>
                  </a:moveTo>
                  <a:cubicBezTo>
                    <a:pt x="6058" y="77"/>
                    <a:pt x="6001" y="107"/>
                    <a:pt x="5953" y="147"/>
                  </a:cubicBezTo>
                  <a:cubicBezTo>
                    <a:pt x="5924" y="172"/>
                    <a:pt x="5903" y="203"/>
                    <a:pt x="5886" y="235"/>
                  </a:cubicBezTo>
                  <a:cubicBezTo>
                    <a:pt x="5911" y="211"/>
                    <a:pt x="5939" y="186"/>
                    <a:pt x="5970" y="159"/>
                  </a:cubicBezTo>
                  <a:cubicBezTo>
                    <a:pt x="6016" y="118"/>
                    <a:pt x="6067" y="85"/>
                    <a:pt x="6124" y="61"/>
                  </a:cubicBezTo>
                  <a:close/>
                  <a:moveTo>
                    <a:pt x="6272" y="42"/>
                  </a:moveTo>
                  <a:cubicBezTo>
                    <a:pt x="6300" y="42"/>
                    <a:pt x="6329" y="44"/>
                    <a:pt x="6359" y="47"/>
                  </a:cubicBezTo>
                  <a:cubicBezTo>
                    <a:pt x="6497" y="63"/>
                    <a:pt x="6647" y="117"/>
                    <a:pt x="6759" y="190"/>
                  </a:cubicBezTo>
                  <a:cubicBezTo>
                    <a:pt x="6765" y="184"/>
                    <a:pt x="6831" y="106"/>
                    <a:pt x="6817" y="92"/>
                  </a:cubicBezTo>
                  <a:cubicBezTo>
                    <a:pt x="6668" y="30"/>
                    <a:pt x="6515" y="1"/>
                    <a:pt x="6376" y="6"/>
                  </a:cubicBezTo>
                  <a:cubicBezTo>
                    <a:pt x="6299" y="9"/>
                    <a:pt x="6226" y="23"/>
                    <a:pt x="6161" y="47"/>
                  </a:cubicBezTo>
                  <a:cubicBezTo>
                    <a:pt x="6151" y="50"/>
                    <a:pt x="6142" y="54"/>
                    <a:pt x="6133" y="57"/>
                  </a:cubicBezTo>
                  <a:cubicBezTo>
                    <a:pt x="6136" y="57"/>
                    <a:pt x="6138" y="56"/>
                    <a:pt x="6141" y="56"/>
                  </a:cubicBezTo>
                  <a:cubicBezTo>
                    <a:pt x="6182" y="47"/>
                    <a:pt x="6225" y="42"/>
                    <a:pt x="6272" y="4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FFFF">
                  <a:alpha val="8196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Aditya Bhargava</cp:lastModifiedBy>
  <cp:revision>2</cp:revision>
  <dcterms:modified xsi:type="dcterms:W3CDTF">2021-04-16T10:48:07Z</dcterms:modified>
</cp:coreProperties>
</file>