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  <a:srgbClr val="FC6C6F"/>
    <a:srgbClr val="6C3B8D"/>
    <a:srgbClr val="EF4B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1020945-2169-40A4-BB47-FBBDA1B24D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41575" y="1120775"/>
            <a:ext cx="3276389" cy="46767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raphic 3">
            <a:extLst>
              <a:ext uri="{FF2B5EF4-FFF2-40B4-BE49-F238E27FC236}">
                <a16:creationId xmlns:a16="http://schemas.microsoft.com/office/drawing/2014/main" id="{15F1602D-FBEA-458F-9EEB-E6F1BE1355E3}"/>
              </a:ext>
            </a:extLst>
          </p:cNvPr>
          <p:cNvGrpSpPr/>
          <p:nvPr/>
        </p:nvGrpSpPr>
        <p:grpSpPr>
          <a:xfrm>
            <a:off x="8872988" y="3526261"/>
            <a:ext cx="1118382" cy="803482"/>
            <a:chOff x="3692365" y="5503544"/>
            <a:chExt cx="1699545" cy="1221009"/>
          </a:xfrm>
          <a:solidFill>
            <a:srgbClr val="00B050"/>
          </a:solidFill>
        </p:grpSpPr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6B7FD4D4-D575-469E-B1E4-1590C9DC3FEA}"/>
                </a:ext>
              </a:extLst>
            </p:cNvPr>
            <p:cNvSpPr/>
            <p:nvPr/>
          </p:nvSpPr>
          <p:spPr>
            <a:xfrm>
              <a:off x="5352478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EB08C31A-4A83-408F-938C-540ECC8C18BF}"/>
                </a:ext>
              </a:extLst>
            </p:cNvPr>
            <p:cNvSpPr/>
            <p:nvPr/>
          </p:nvSpPr>
          <p:spPr>
            <a:xfrm>
              <a:off x="5352478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9B9035F9-22B9-49EB-86E1-FA7859B4A9DA}"/>
                </a:ext>
              </a:extLst>
            </p:cNvPr>
            <p:cNvSpPr/>
            <p:nvPr/>
          </p:nvSpPr>
          <p:spPr>
            <a:xfrm>
              <a:off x="535238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81F89D82-F823-480D-AD6D-9BE9FBCF1226}"/>
                </a:ext>
              </a:extLst>
            </p:cNvPr>
            <p:cNvSpPr/>
            <p:nvPr/>
          </p:nvSpPr>
          <p:spPr>
            <a:xfrm>
              <a:off x="5352478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CDEEC8BB-B4E3-4C1A-A727-1F44A9DA28DA}"/>
                </a:ext>
              </a:extLst>
            </p:cNvPr>
            <p:cNvSpPr/>
            <p:nvPr/>
          </p:nvSpPr>
          <p:spPr>
            <a:xfrm>
              <a:off x="5352478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1BA37520-9C43-4CC9-A71E-0FBD6E29CD08}"/>
                </a:ext>
              </a:extLst>
            </p:cNvPr>
            <p:cNvSpPr/>
            <p:nvPr/>
          </p:nvSpPr>
          <p:spPr>
            <a:xfrm>
              <a:off x="5352382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90F90025-D26A-458E-A82F-2E26BDC5D646}"/>
                </a:ext>
              </a:extLst>
            </p:cNvPr>
            <p:cNvSpPr/>
            <p:nvPr/>
          </p:nvSpPr>
          <p:spPr>
            <a:xfrm>
              <a:off x="5352478" y="6291166"/>
              <a:ext cx="39433" cy="39434"/>
            </a:xfrm>
            <a:custGeom>
              <a:avLst/>
              <a:gdLst>
                <a:gd name="connsiteX0" fmla="*/ 19717 w 39433"/>
                <a:gd name="connsiteY0" fmla="*/ 39434 h 39434"/>
                <a:gd name="connsiteX1" fmla="*/ 0 w 39433"/>
                <a:gd name="connsiteY1" fmla="*/ 19717 h 39434"/>
                <a:gd name="connsiteX2" fmla="*/ 19717 w 39433"/>
                <a:gd name="connsiteY2" fmla="*/ 0 h 39434"/>
                <a:gd name="connsiteX3" fmla="*/ 39433 w 39433"/>
                <a:gd name="connsiteY3" fmla="*/ 19717 h 39434"/>
                <a:gd name="connsiteX4" fmla="*/ 19717 w 39433"/>
                <a:gd name="connsiteY4" fmla="*/ 39434 h 3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4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7"/>
                  </a:cubicBezTo>
                  <a:cubicBezTo>
                    <a:pt x="39338" y="30671"/>
                    <a:pt x="30575" y="39529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E34B7A29-B3A7-4FC8-B7C5-961F4E98F222}"/>
                </a:ext>
              </a:extLst>
            </p:cNvPr>
            <p:cNvSpPr/>
            <p:nvPr/>
          </p:nvSpPr>
          <p:spPr>
            <a:xfrm>
              <a:off x="5352478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73A02B78-0854-452C-839B-9B8585073EB5}"/>
                </a:ext>
              </a:extLst>
            </p:cNvPr>
            <p:cNvSpPr/>
            <p:nvPr/>
          </p:nvSpPr>
          <p:spPr>
            <a:xfrm>
              <a:off x="5352382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5C76D674-4624-4007-A802-F8971AD42F40}"/>
                </a:ext>
              </a:extLst>
            </p:cNvPr>
            <p:cNvSpPr/>
            <p:nvPr/>
          </p:nvSpPr>
          <p:spPr>
            <a:xfrm>
              <a:off x="5352478" y="6685025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6"/>
                  </a:cubicBezTo>
                  <a:cubicBezTo>
                    <a:pt x="39338" y="30670"/>
                    <a:pt x="30575" y="39528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22FC60F4-8633-4063-B9B9-A40DBB92F913}"/>
                </a:ext>
              </a:extLst>
            </p:cNvPr>
            <p:cNvSpPr/>
            <p:nvPr/>
          </p:nvSpPr>
          <p:spPr>
            <a:xfrm>
              <a:off x="5224842" y="5503544"/>
              <a:ext cx="39338" cy="39433"/>
            </a:xfrm>
            <a:custGeom>
              <a:avLst/>
              <a:gdLst>
                <a:gd name="connsiteX0" fmla="*/ 19622 w 39338"/>
                <a:gd name="connsiteY0" fmla="*/ 39434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480" y="39434"/>
                    <a:pt x="19622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E982BA25-CABF-452C-8DE0-967662688E12}"/>
                </a:ext>
              </a:extLst>
            </p:cNvPr>
            <p:cNvSpPr/>
            <p:nvPr/>
          </p:nvSpPr>
          <p:spPr>
            <a:xfrm>
              <a:off x="5224842" y="5634799"/>
              <a:ext cx="39338" cy="39433"/>
            </a:xfrm>
            <a:custGeom>
              <a:avLst/>
              <a:gdLst>
                <a:gd name="connsiteX0" fmla="*/ 19622 w 39338"/>
                <a:gd name="connsiteY0" fmla="*/ 39433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622" y="0"/>
                  </a:cubicBezTo>
                  <a:cubicBezTo>
                    <a:pt x="30480" y="0"/>
                    <a:pt x="39338" y="8763"/>
                    <a:pt x="39338" y="19717"/>
                  </a:cubicBezTo>
                  <a:cubicBezTo>
                    <a:pt x="39338" y="30670"/>
                    <a:pt x="30480" y="39433"/>
                    <a:pt x="19622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082DA129-96BA-4048-9B60-ABA9FF26C25D}"/>
                </a:ext>
              </a:extLst>
            </p:cNvPr>
            <p:cNvSpPr/>
            <p:nvPr/>
          </p:nvSpPr>
          <p:spPr>
            <a:xfrm>
              <a:off x="5224747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66BF46E6-B8A8-4AF2-9BFC-CD1451C780A5}"/>
                </a:ext>
              </a:extLst>
            </p:cNvPr>
            <p:cNvSpPr/>
            <p:nvPr/>
          </p:nvSpPr>
          <p:spPr>
            <a:xfrm>
              <a:off x="5224842" y="5897403"/>
              <a:ext cx="39338" cy="39433"/>
            </a:xfrm>
            <a:custGeom>
              <a:avLst/>
              <a:gdLst>
                <a:gd name="connsiteX0" fmla="*/ 19622 w 39338"/>
                <a:gd name="connsiteY0" fmla="*/ 39433 h 39433"/>
                <a:gd name="connsiteX1" fmla="*/ 0 w 39338"/>
                <a:gd name="connsiteY1" fmla="*/ 19716 h 39433"/>
                <a:gd name="connsiteX2" fmla="*/ 19622 w 39338"/>
                <a:gd name="connsiteY2" fmla="*/ 0 h 39433"/>
                <a:gd name="connsiteX3" fmla="*/ 39338 w 39338"/>
                <a:gd name="connsiteY3" fmla="*/ 19716 h 39433"/>
                <a:gd name="connsiteX4" fmla="*/ 19622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575" y="0"/>
                    <a:pt x="39338" y="8858"/>
                    <a:pt x="39338" y="19716"/>
                  </a:cubicBezTo>
                  <a:cubicBezTo>
                    <a:pt x="39338" y="30575"/>
                    <a:pt x="30480" y="39433"/>
                    <a:pt x="19622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3E6A82D2-BFE0-4BF5-999F-88223EBD312B}"/>
                </a:ext>
              </a:extLst>
            </p:cNvPr>
            <p:cNvSpPr/>
            <p:nvPr/>
          </p:nvSpPr>
          <p:spPr>
            <a:xfrm>
              <a:off x="5224842" y="6028753"/>
              <a:ext cx="39338" cy="39338"/>
            </a:xfrm>
            <a:custGeom>
              <a:avLst/>
              <a:gdLst>
                <a:gd name="connsiteX0" fmla="*/ 19622 w 39338"/>
                <a:gd name="connsiteY0" fmla="*/ 39338 h 39338"/>
                <a:gd name="connsiteX1" fmla="*/ 0 w 39338"/>
                <a:gd name="connsiteY1" fmla="*/ 19717 h 39338"/>
                <a:gd name="connsiteX2" fmla="*/ 19622 w 39338"/>
                <a:gd name="connsiteY2" fmla="*/ 0 h 39338"/>
                <a:gd name="connsiteX3" fmla="*/ 39338 w 39338"/>
                <a:gd name="connsiteY3" fmla="*/ 19717 h 39338"/>
                <a:gd name="connsiteX4" fmla="*/ 19622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622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622" y="0"/>
                  </a:cubicBezTo>
                  <a:cubicBezTo>
                    <a:pt x="30480" y="0"/>
                    <a:pt x="39338" y="8763"/>
                    <a:pt x="39338" y="19717"/>
                  </a:cubicBezTo>
                  <a:cubicBezTo>
                    <a:pt x="39338" y="30480"/>
                    <a:pt x="30480" y="39338"/>
                    <a:pt x="19622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F6CFF9EB-3220-4E60-8481-6946773D38D3}"/>
                </a:ext>
              </a:extLst>
            </p:cNvPr>
            <p:cNvSpPr/>
            <p:nvPr/>
          </p:nvSpPr>
          <p:spPr>
            <a:xfrm>
              <a:off x="5224747" y="6159912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7 h 39433"/>
                <a:gd name="connsiteX2" fmla="*/ 19621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621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F7EAE911-7A30-4FFB-9B8A-DEE993A6B36A}"/>
                </a:ext>
              </a:extLst>
            </p:cNvPr>
            <p:cNvSpPr/>
            <p:nvPr/>
          </p:nvSpPr>
          <p:spPr>
            <a:xfrm>
              <a:off x="5224842" y="6291262"/>
              <a:ext cx="39338" cy="39433"/>
            </a:xfrm>
            <a:custGeom>
              <a:avLst/>
              <a:gdLst>
                <a:gd name="connsiteX0" fmla="*/ 19622 w 39338"/>
                <a:gd name="connsiteY0" fmla="*/ 39434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480" y="39338"/>
                    <a:pt x="19622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85A7351A-D842-49D1-8CA3-E79FAC8731ED}"/>
                </a:ext>
              </a:extLst>
            </p:cNvPr>
            <p:cNvSpPr/>
            <p:nvPr/>
          </p:nvSpPr>
          <p:spPr>
            <a:xfrm>
              <a:off x="5224842" y="6422516"/>
              <a:ext cx="39338" cy="39433"/>
            </a:xfrm>
            <a:custGeom>
              <a:avLst/>
              <a:gdLst>
                <a:gd name="connsiteX0" fmla="*/ 19622 w 39338"/>
                <a:gd name="connsiteY0" fmla="*/ 39433 h 39433"/>
                <a:gd name="connsiteX1" fmla="*/ 0 w 39338"/>
                <a:gd name="connsiteY1" fmla="*/ 19716 h 39433"/>
                <a:gd name="connsiteX2" fmla="*/ 19622 w 39338"/>
                <a:gd name="connsiteY2" fmla="*/ 0 h 39433"/>
                <a:gd name="connsiteX3" fmla="*/ 39338 w 39338"/>
                <a:gd name="connsiteY3" fmla="*/ 19716 h 39433"/>
                <a:gd name="connsiteX4" fmla="*/ 19622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480" y="0"/>
                    <a:pt x="39338" y="8763"/>
                    <a:pt x="39338" y="19716"/>
                  </a:cubicBezTo>
                  <a:cubicBezTo>
                    <a:pt x="39338" y="30575"/>
                    <a:pt x="30480" y="39433"/>
                    <a:pt x="19622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F1648D86-C480-4BAA-9F55-6FA411A7AC2D}"/>
                </a:ext>
              </a:extLst>
            </p:cNvPr>
            <p:cNvSpPr/>
            <p:nvPr/>
          </p:nvSpPr>
          <p:spPr>
            <a:xfrm>
              <a:off x="5224747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BF268CF1-F644-43BE-8B52-55C6C80A5B31}"/>
                </a:ext>
              </a:extLst>
            </p:cNvPr>
            <p:cNvSpPr/>
            <p:nvPr/>
          </p:nvSpPr>
          <p:spPr>
            <a:xfrm>
              <a:off x="5224842" y="6685120"/>
              <a:ext cx="39338" cy="39433"/>
            </a:xfrm>
            <a:custGeom>
              <a:avLst/>
              <a:gdLst>
                <a:gd name="connsiteX0" fmla="*/ 19622 w 39338"/>
                <a:gd name="connsiteY0" fmla="*/ 39434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622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480" y="39338"/>
                    <a:pt x="19622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A9B4671F-0BB7-4A86-A6F5-42AA6E3CD77F}"/>
                </a:ext>
              </a:extLst>
            </p:cNvPr>
            <p:cNvSpPr/>
            <p:nvPr/>
          </p:nvSpPr>
          <p:spPr>
            <a:xfrm>
              <a:off x="5097017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99A0126E-FA52-4244-B700-C12599DD2D9F}"/>
                </a:ext>
              </a:extLst>
            </p:cNvPr>
            <p:cNvSpPr/>
            <p:nvPr/>
          </p:nvSpPr>
          <p:spPr>
            <a:xfrm>
              <a:off x="5097017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2ADE5D12-FD50-4E24-9292-267D44BCC2A0}"/>
                </a:ext>
              </a:extLst>
            </p:cNvPr>
            <p:cNvSpPr/>
            <p:nvPr/>
          </p:nvSpPr>
          <p:spPr>
            <a:xfrm>
              <a:off x="5097017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0692D8CC-8593-4A30-96E5-F5672D020C9A}"/>
                </a:ext>
              </a:extLst>
            </p:cNvPr>
            <p:cNvSpPr/>
            <p:nvPr/>
          </p:nvSpPr>
          <p:spPr>
            <a:xfrm>
              <a:off x="5097017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21C6FD67-0A69-4C7E-8AD3-90C77625A4EC}"/>
                </a:ext>
              </a:extLst>
            </p:cNvPr>
            <p:cNvSpPr/>
            <p:nvPr/>
          </p:nvSpPr>
          <p:spPr>
            <a:xfrm>
              <a:off x="5097017" y="6028753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DCFEE8A2-74B6-486B-A018-3C7A2226714F}"/>
                </a:ext>
              </a:extLst>
            </p:cNvPr>
            <p:cNvSpPr/>
            <p:nvPr/>
          </p:nvSpPr>
          <p:spPr>
            <a:xfrm>
              <a:off x="5097017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D5EBC09C-F95B-4C8D-B619-FAA71A52EC60}"/>
                </a:ext>
              </a:extLst>
            </p:cNvPr>
            <p:cNvSpPr/>
            <p:nvPr/>
          </p:nvSpPr>
          <p:spPr>
            <a:xfrm>
              <a:off x="5097017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51BB4D6D-B194-4797-963A-A9AA0B29EDC3}"/>
                </a:ext>
              </a:extLst>
            </p:cNvPr>
            <p:cNvSpPr/>
            <p:nvPr/>
          </p:nvSpPr>
          <p:spPr>
            <a:xfrm>
              <a:off x="5097017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4B741BF1-923E-46D3-BEFF-B80CD391507A}"/>
                </a:ext>
              </a:extLst>
            </p:cNvPr>
            <p:cNvSpPr/>
            <p:nvPr/>
          </p:nvSpPr>
          <p:spPr>
            <a:xfrm>
              <a:off x="5097112" y="6553770"/>
              <a:ext cx="39338" cy="39433"/>
            </a:xfrm>
            <a:custGeom>
              <a:avLst/>
              <a:gdLst>
                <a:gd name="connsiteX0" fmla="*/ 19621 w 39338"/>
                <a:gd name="connsiteY0" fmla="*/ 39434 h 39433"/>
                <a:gd name="connsiteX1" fmla="*/ 0 w 39338"/>
                <a:gd name="connsiteY1" fmla="*/ 19717 h 39433"/>
                <a:gd name="connsiteX2" fmla="*/ 19621 w 39338"/>
                <a:gd name="connsiteY2" fmla="*/ 0 h 39433"/>
                <a:gd name="connsiteX3" fmla="*/ 39338 w 39338"/>
                <a:gd name="connsiteY3" fmla="*/ 19717 h 39433"/>
                <a:gd name="connsiteX4" fmla="*/ 19621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1" y="39434"/>
                  </a:moveTo>
                  <a:cubicBezTo>
                    <a:pt x="866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621" y="0"/>
                  </a:cubicBezTo>
                  <a:cubicBezTo>
                    <a:pt x="30480" y="0"/>
                    <a:pt x="39338" y="8858"/>
                    <a:pt x="39338" y="19717"/>
                  </a:cubicBezTo>
                  <a:cubicBezTo>
                    <a:pt x="39338" y="30575"/>
                    <a:pt x="30480" y="39434"/>
                    <a:pt x="19621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F59B04FA-53DB-4D83-AC20-F541A887783B}"/>
                </a:ext>
              </a:extLst>
            </p:cNvPr>
            <p:cNvSpPr/>
            <p:nvPr/>
          </p:nvSpPr>
          <p:spPr>
            <a:xfrm>
              <a:off x="5097017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B161EA22-A3B0-4EFF-B1A9-E23CB54072A9}"/>
                </a:ext>
              </a:extLst>
            </p:cNvPr>
            <p:cNvSpPr/>
            <p:nvPr/>
          </p:nvSpPr>
          <p:spPr>
            <a:xfrm>
              <a:off x="4969382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28EA7AEF-91C9-4801-BB7A-93AB4F617886}"/>
                </a:ext>
              </a:extLst>
            </p:cNvPr>
            <p:cNvSpPr/>
            <p:nvPr/>
          </p:nvSpPr>
          <p:spPr>
            <a:xfrm>
              <a:off x="4969382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3C10D893-DC9E-4F60-AC2E-21029A25C60F}"/>
                </a:ext>
              </a:extLst>
            </p:cNvPr>
            <p:cNvSpPr/>
            <p:nvPr/>
          </p:nvSpPr>
          <p:spPr>
            <a:xfrm>
              <a:off x="496938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E50BA06A-F7B1-4DB6-8575-024A60BC81C9}"/>
                </a:ext>
              </a:extLst>
            </p:cNvPr>
            <p:cNvSpPr/>
            <p:nvPr/>
          </p:nvSpPr>
          <p:spPr>
            <a:xfrm>
              <a:off x="4969382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CF769CCA-85EA-4BE8-AEFB-31A7D3C268CF}"/>
                </a:ext>
              </a:extLst>
            </p:cNvPr>
            <p:cNvSpPr/>
            <p:nvPr/>
          </p:nvSpPr>
          <p:spPr>
            <a:xfrm>
              <a:off x="4969382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7F0AB424-A2AD-43BB-B9F3-F43BE0D07466}"/>
                </a:ext>
              </a:extLst>
            </p:cNvPr>
            <p:cNvSpPr/>
            <p:nvPr/>
          </p:nvSpPr>
          <p:spPr>
            <a:xfrm>
              <a:off x="4969382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61870BA-4647-4FD9-AC00-06A9B140DCB1}"/>
                </a:ext>
              </a:extLst>
            </p:cNvPr>
            <p:cNvSpPr/>
            <p:nvPr/>
          </p:nvSpPr>
          <p:spPr>
            <a:xfrm>
              <a:off x="4969382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7"/>
                  </a:cubicBezTo>
                  <a:cubicBezTo>
                    <a:pt x="39338" y="30575"/>
                    <a:pt x="30575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F10F1862-3B5D-4BA9-A7EE-06F3CF0E825F}"/>
                </a:ext>
              </a:extLst>
            </p:cNvPr>
            <p:cNvSpPr/>
            <p:nvPr/>
          </p:nvSpPr>
          <p:spPr>
            <a:xfrm>
              <a:off x="4969382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FC96D59C-86B4-436B-8DF3-A4E134FF014D}"/>
                </a:ext>
              </a:extLst>
            </p:cNvPr>
            <p:cNvSpPr/>
            <p:nvPr/>
          </p:nvSpPr>
          <p:spPr>
            <a:xfrm>
              <a:off x="4969382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D7BAF135-F858-4E7B-84A6-520F5E16B5A7}"/>
                </a:ext>
              </a:extLst>
            </p:cNvPr>
            <p:cNvSpPr/>
            <p:nvPr/>
          </p:nvSpPr>
          <p:spPr>
            <a:xfrm>
              <a:off x="4969382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7"/>
                  </a:cubicBezTo>
                  <a:cubicBezTo>
                    <a:pt x="39338" y="30575"/>
                    <a:pt x="30575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4A842E7C-5013-4B43-8825-4B995A074EA9}"/>
                </a:ext>
              </a:extLst>
            </p:cNvPr>
            <p:cNvSpPr/>
            <p:nvPr/>
          </p:nvSpPr>
          <p:spPr>
            <a:xfrm>
              <a:off x="4841652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C5A380BF-2C65-4673-9466-94801CEFCFA4}"/>
                </a:ext>
              </a:extLst>
            </p:cNvPr>
            <p:cNvSpPr/>
            <p:nvPr/>
          </p:nvSpPr>
          <p:spPr>
            <a:xfrm>
              <a:off x="4841652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7368AF3C-6277-4347-9160-1031A06B505E}"/>
                </a:ext>
              </a:extLst>
            </p:cNvPr>
            <p:cNvSpPr/>
            <p:nvPr/>
          </p:nvSpPr>
          <p:spPr>
            <a:xfrm>
              <a:off x="484165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D02FE331-A3EB-4D25-8CEC-18D02D988989}"/>
                </a:ext>
              </a:extLst>
            </p:cNvPr>
            <p:cNvSpPr/>
            <p:nvPr/>
          </p:nvSpPr>
          <p:spPr>
            <a:xfrm>
              <a:off x="4841652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014F5704-5FFB-456A-A291-F083D10DA485}"/>
                </a:ext>
              </a:extLst>
            </p:cNvPr>
            <p:cNvSpPr/>
            <p:nvPr/>
          </p:nvSpPr>
          <p:spPr>
            <a:xfrm>
              <a:off x="4841652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9090FC89-1086-487F-8FF4-E8D874CF28E4}"/>
                </a:ext>
              </a:extLst>
            </p:cNvPr>
            <p:cNvSpPr/>
            <p:nvPr/>
          </p:nvSpPr>
          <p:spPr>
            <a:xfrm>
              <a:off x="4841652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503059E8-BF1D-401D-B4B4-EB3344D2F360}"/>
                </a:ext>
              </a:extLst>
            </p:cNvPr>
            <p:cNvSpPr/>
            <p:nvPr/>
          </p:nvSpPr>
          <p:spPr>
            <a:xfrm>
              <a:off x="4841652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3ABD2A11-8515-4FC7-A37A-EFDE650FA626}"/>
                </a:ext>
              </a:extLst>
            </p:cNvPr>
            <p:cNvSpPr/>
            <p:nvPr/>
          </p:nvSpPr>
          <p:spPr>
            <a:xfrm>
              <a:off x="4841652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134688E8-C535-40C4-8A17-95BDFB8C0017}"/>
                </a:ext>
              </a:extLst>
            </p:cNvPr>
            <p:cNvSpPr/>
            <p:nvPr/>
          </p:nvSpPr>
          <p:spPr>
            <a:xfrm>
              <a:off x="4841652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2889C13F-0E3F-4C53-A388-419A87866184}"/>
                </a:ext>
              </a:extLst>
            </p:cNvPr>
            <p:cNvSpPr/>
            <p:nvPr/>
          </p:nvSpPr>
          <p:spPr>
            <a:xfrm>
              <a:off x="4841652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2306F6AE-A911-447F-B52B-B76B41537868}"/>
                </a:ext>
              </a:extLst>
            </p:cNvPr>
            <p:cNvSpPr/>
            <p:nvPr/>
          </p:nvSpPr>
          <p:spPr>
            <a:xfrm>
              <a:off x="4713922" y="5503544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83152F7-21C2-4CE3-A9D3-1DBC4B9B066A}"/>
                </a:ext>
              </a:extLst>
            </p:cNvPr>
            <p:cNvSpPr/>
            <p:nvPr/>
          </p:nvSpPr>
          <p:spPr>
            <a:xfrm>
              <a:off x="4713922" y="5634799"/>
              <a:ext cx="39434" cy="39433"/>
            </a:xfrm>
            <a:custGeom>
              <a:avLst/>
              <a:gdLst>
                <a:gd name="connsiteX0" fmla="*/ 19717 w 39434"/>
                <a:gd name="connsiteY0" fmla="*/ 39433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529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E9AFB309-BC1B-49D1-A899-27964AC5006E}"/>
                </a:ext>
              </a:extLst>
            </p:cNvPr>
            <p:cNvSpPr/>
            <p:nvPr/>
          </p:nvSpPr>
          <p:spPr>
            <a:xfrm>
              <a:off x="471392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DAC04E60-7859-40BC-8EFC-E4C9861005A4}"/>
                </a:ext>
              </a:extLst>
            </p:cNvPr>
            <p:cNvSpPr/>
            <p:nvPr/>
          </p:nvSpPr>
          <p:spPr>
            <a:xfrm>
              <a:off x="4713922" y="5897403"/>
              <a:ext cx="39434" cy="39433"/>
            </a:xfrm>
            <a:custGeom>
              <a:avLst/>
              <a:gdLst>
                <a:gd name="connsiteX0" fmla="*/ 19717 w 39434"/>
                <a:gd name="connsiteY0" fmla="*/ 39433 h 39433"/>
                <a:gd name="connsiteX1" fmla="*/ 0 w 39434"/>
                <a:gd name="connsiteY1" fmla="*/ 19716 h 39433"/>
                <a:gd name="connsiteX2" fmla="*/ 19717 w 39434"/>
                <a:gd name="connsiteY2" fmla="*/ 0 h 39433"/>
                <a:gd name="connsiteX3" fmla="*/ 39433 w 39434"/>
                <a:gd name="connsiteY3" fmla="*/ 19716 h 39433"/>
                <a:gd name="connsiteX4" fmla="*/ 19717 w 39434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6"/>
                  </a:cubicBezTo>
                  <a:cubicBezTo>
                    <a:pt x="39529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0819E65C-A2B1-4926-BD28-26AB1692A378}"/>
                </a:ext>
              </a:extLst>
            </p:cNvPr>
            <p:cNvSpPr/>
            <p:nvPr/>
          </p:nvSpPr>
          <p:spPr>
            <a:xfrm>
              <a:off x="4713922" y="6028657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ACDE3682-8690-4E05-9FFA-479BE4DDF3C5}"/>
                </a:ext>
              </a:extLst>
            </p:cNvPr>
            <p:cNvSpPr/>
            <p:nvPr/>
          </p:nvSpPr>
          <p:spPr>
            <a:xfrm>
              <a:off x="4713922" y="6159912"/>
              <a:ext cx="39434" cy="39433"/>
            </a:xfrm>
            <a:custGeom>
              <a:avLst/>
              <a:gdLst>
                <a:gd name="connsiteX0" fmla="*/ 19717 w 39434"/>
                <a:gd name="connsiteY0" fmla="*/ 39433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529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83C3C182-8D27-40F2-9DF5-D424969DAEF0}"/>
                </a:ext>
              </a:extLst>
            </p:cNvPr>
            <p:cNvSpPr/>
            <p:nvPr/>
          </p:nvSpPr>
          <p:spPr>
            <a:xfrm>
              <a:off x="4713922" y="6291262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C9B6337E-9E43-4AC7-A0BE-FE2B4A8352BD}"/>
                </a:ext>
              </a:extLst>
            </p:cNvPr>
            <p:cNvSpPr/>
            <p:nvPr/>
          </p:nvSpPr>
          <p:spPr>
            <a:xfrm>
              <a:off x="4713922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6CD07FFE-3BCA-4ACE-A2A3-1C93968FBBBC}"/>
                </a:ext>
              </a:extLst>
            </p:cNvPr>
            <p:cNvSpPr/>
            <p:nvPr/>
          </p:nvSpPr>
          <p:spPr>
            <a:xfrm>
              <a:off x="4713922" y="6553770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27360C8-9BE6-4794-9B1F-C35C13F33E5C}"/>
                </a:ext>
              </a:extLst>
            </p:cNvPr>
            <p:cNvSpPr/>
            <p:nvPr/>
          </p:nvSpPr>
          <p:spPr>
            <a:xfrm>
              <a:off x="4713922" y="6685120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241787E4-88FD-49CD-B2BE-A189E7077D90}"/>
                </a:ext>
              </a:extLst>
            </p:cNvPr>
            <p:cNvSpPr/>
            <p:nvPr/>
          </p:nvSpPr>
          <p:spPr>
            <a:xfrm>
              <a:off x="4586287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433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EE3A4736-446D-4AD1-8632-1A5BC1C6D82C}"/>
                </a:ext>
              </a:extLst>
            </p:cNvPr>
            <p:cNvSpPr/>
            <p:nvPr/>
          </p:nvSpPr>
          <p:spPr>
            <a:xfrm>
              <a:off x="4586287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ED10166-CA54-4104-A96F-C2B785364D8D}"/>
                </a:ext>
              </a:extLst>
            </p:cNvPr>
            <p:cNvSpPr/>
            <p:nvPr/>
          </p:nvSpPr>
          <p:spPr>
            <a:xfrm>
              <a:off x="4586287" y="5766053"/>
              <a:ext cx="39338" cy="39433"/>
            </a:xfrm>
            <a:custGeom>
              <a:avLst/>
              <a:gdLst>
                <a:gd name="connsiteX0" fmla="*/ 19717 w 39338"/>
                <a:gd name="connsiteY0" fmla="*/ 39434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0022CAD4-DF6D-4D89-8072-CA3C6A169190}"/>
                </a:ext>
              </a:extLst>
            </p:cNvPr>
            <p:cNvSpPr/>
            <p:nvPr/>
          </p:nvSpPr>
          <p:spPr>
            <a:xfrm>
              <a:off x="4586287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0B9D3FCC-269A-4170-B33D-E178F17ADC41}"/>
                </a:ext>
              </a:extLst>
            </p:cNvPr>
            <p:cNvSpPr/>
            <p:nvPr/>
          </p:nvSpPr>
          <p:spPr>
            <a:xfrm>
              <a:off x="4586287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E48AAA03-DA62-4621-B6B9-9E3ADD3EF7F6}"/>
                </a:ext>
              </a:extLst>
            </p:cNvPr>
            <p:cNvSpPr/>
            <p:nvPr/>
          </p:nvSpPr>
          <p:spPr>
            <a:xfrm>
              <a:off x="4586287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04B99FA2-4B4E-4EAC-BF06-5FFAA37B50BD}"/>
                </a:ext>
              </a:extLst>
            </p:cNvPr>
            <p:cNvSpPr/>
            <p:nvPr/>
          </p:nvSpPr>
          <p:spPr>
            <a:xfrm>
              <a:off x="4586287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873A805-9BB6-4DE6-A6C2-AE85033C3B98}"/>
                </a:ext>
              </a:extLst>
            </p:cNvPr>
            <p:cNvSpPr/>
            <p:nvPr/>
          </p:nvSpPr>
          <p:spPr>
            <a:xfrm>
              <a:off x="4586287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0CB457C1-856C-4C28-A1E9-9E9AED5B9E4F}"/>
                </a:ext>
              </a:extLst>
            </p:cNvPr>
            <p:cNvSpPr/>
            <p:nvPr/>
          </p:nvSpPr>
          <p:spPr>
            <a:xfrm>
              <a:off x="4586287" y="6553866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F889C1D1-B2AA-4B7F-AAF9-11924ED5B21C}"/>
                </a:ext>
              </a:extLst>
            </p:cNvPr>
            <p:cNvSpPr/>
            <p:nvPr/>
          </p:nvSpPr>
          <p:spPr>
            <a:xfrm>
              <a:off x="4586287" y="6685120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433" y="19717"/>
                  </a:cubicBezTo>
                  <a:cubicBezTo>
                    <a:pt x="39338" y="30575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63A54134-268F-4820-B9B7-F38978449753}"/>
                </a:ext>
              </a:extLst>
            </p:cNvPr>
            <p:cNvSpPr/>
            <p:nvPr/>
          </p:nvSpPr>
          <p:spPr>
            <a:xfrm>
              <a:off x="4458556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480"/>
                    <a:pt x="30671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CF9FA739-984B-4514-95E1-3CAE5CD061A0}"/>
                </a:ext>
              </a:extLst>
            </p:cNvPr>
            <p:cNvSpPr/>
            <p:nvPr/>
          </p:nvSpPr>
          <p:spPr>
            <a:xfrm>
              <a:off x="4458556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B082B35F-584F-41A0-967E-DFA7FCA7A5D8}"/>
                </a:ext>
              </a:extLst>
            </p:cNvPr>
            <p:cNvSpPr/>
            <p:nvPr/>
          </p:nvSpPr>
          <p:spPr>
            <a:xfrm>
              <a:off x="4458556" y="5766148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575"/>
                    <a:pt x="30671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C7794C6C-21AB-4C63-A566-0B56591DAF6C}"/>
                </a:ext>
              </a:extLst>
            </p:cNvPr>
            <p:cNvSpPr/>
            <p:nvPr/>
          </p:nvSpPr>
          <p:spPr>
            <a:xfrm>
              <a:off x="4458556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B49C9077-1881-4391-AF1C-16C5D0B7FD1E}"/>
                </a:ext>
              </a:extLst>
            </p:cNvPr>
            <p:cNvSpPr/>
            <p:nvPr/>
          </p:nvSpPr>
          <p:spPr>
            <a:xfrm>
              <a:off x="4458556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9BDDD0E2-7579-4B4E-94F6-E04EE1BF0AFA}"/>
                </a:ext>
              </a:extLst>
            </p:cNvPr>
            <p:cNvSpPr/>
            <p:nvPr/>
          </p:nvSpPr>
          <p:spPr>
            <a:xfrm>
              <a:off x="4458556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1A697BEE-FEEF-4C4E-BA85-EEFB16D95D06}"/>
                </a:ext>
              </a:extLst>
            </p:cNvPr>
            <p:cNvSpPr/>
            <p:nvPr/>
          </p:nvSpPr>
          <p:spPr>
            <a:xfrm>
              <a:off x="4458556" y="6291166"/>
              <a:ext cx="39433" cy="39434"/>
            </a:xfrm>
            <a:custGeom>
              <a:avLst/>
              <a:gdLst>
                <a:gd name="connsiteX0" fmla="*/ 19717 w 39433"/>
                <a:gd name="connsiteY0" fmla="*/ 39434 h 39434"/>
                <a:gd name="connsiteX1" fmla="*/ 0 w 39433"/>
                <a:gd name="connsiteY1" fmla="*/ 19717 h 39434"/>
                <a:gd name="connsiteX2" fmla="*/ 19717 w 39433"/>
                <a:gd name="connsiteY2" fmla="*/ 0 h 39434"/>
                <a:gd name="connsiteX3" fmla="*/ 39434 w 39433"/>
                <a:gd name="connsiteY3" fmla="*/ 19717 h 39434"/>
                <a:gd name="connsiteX4" fmla="*/ 19717 w 39433"/>
                <a:gd name="connsiteY4" fmla="*/ 39434 h 3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4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671"/>
                    <a:pt x="30671" y="39529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D2559F48-2A11-4D13-9604-C00874A533B1}"/>
                </a:ext>
              </a:extLst>
            </p:cNvPr>
            <p:cNvSpPr/>
            <p:nvPr/>
          </p:nvSpPr>
          <p:spPr>
            <a:xfrm>
              <a:off x="4458556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60F56B2F-1E8E-4B3E-889F-C83C10BAA089}"/>
                </a:ext>
              </a:extLst>
            </p:cNvPr>
            <p:cNvSpPr/>
            <p:nvPr/>
          </p:nvSpPr>
          <p:spPr>
            <a:xfrm>
              <a:off x="4458556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A4B58AC4-9A93-4D4A-949E-CDCEB45880E4}"/>
                </a:ext>
              </a:extLst>
            </p:cNvPr>
            <p:cNvSpPr/>
            <p:nvPr/>
          </p:nvSpPr>
          <p:spPr>
            <a:xfrm>
              <a:off x="4458556" y="6685120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671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B10273F-25A3-4CC5-954E-CA14CDD0D3A1}"/>
                </a:ext>
              </a:extLst>
            </p:cNvPr>
            <p:cNvSpPr/>
            <p:nvPr/>
          </p:nvSpPr>
          <p:spPr>
            <a:xfrm>
              <a:off x="4330921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A1382FF4-5CD4-4B11-AD50-D40AB963689D}"/>
                </a:ext>
              </a:extLst>
            </p:cNvPr>
            <p:cNvSpPr/>
            <p:nvPr/>
          </p:nvSpPr>
          <p:spPr>
            <a:xfrm>
              <a:off x="4330921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09394429-39DD-4108-8DB7-46CFE52D7D4F}"/>
                </a:ext>
              </a:extLst>
            </p:cNvPr>
            <p:cNvSpPr/>
            <p:nvPr/>
          </p:nvSpPr>
          <p:spPr>
            <a:xfrm>
              <a:off x="4330921" y="5766148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338" y="19717"/>
                  </a:cubicBezTo>
                  <a:cubicBezTo>
                    <a:pt x="39338" y="30575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0286BF11-D39C-461B-9ECD-3C435FE9EACA}"/>
                </a:ext>
              </a:extLst>
            </p:cNvPr>
            <p:cNvSpPr/>
            <p:nvPr/>
          </p:nvSpPr>
          <p:spPr>
            <a:xfrm>
              <a:off x="4330921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7E96F7F5-2767-4D6A-BECE-A19021C8784A}"/>
                </a:ext>
              </a:extLst>
            </p:cNvPr>
            <p:cNvSpPr/>
            <p:nvPr/>
          </p:nvSpPr>
          <p:spPr>
            <a:xfrm>
              <a:off x="4330921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B66B223B-35AA-44A5-B469-A61BDEA50326}"/>
                </a:ext>
              </a:extLst>
            </p:cNvPr>
            <p:cNvSpPr/>
            <p:nvPr/>
          </p:nvSpPr>
          <p:spPr>
            <a:xfrm>
              <a:off x="4330921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68A275BB-E4AF-4F75-8F14-AC90A31DA85C}"/>
                </a:ext>
              </a:extLst>
            </p:cNvPr>
            <p:cNvSpPr/>
            <p:nvPr/>
          </p:nvSpPr>
          <p:spPr>
            <a:xfrm>
              <a:off x="4330921" y="6291166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68467346-70EB-4264-827D-EFC09857A62C}"/>
                </a:ext>
              </a:extLst>
            </p:cNvPr>
            <p:cNvSpPr/>
            <p:nvPr/>
          </p:nvSpPr>
          <p:spPr>
            <a:xfrm>
              <a:off x="4330921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F6651755-DDF5-44E9-98ED-B50AA88B939F}"/>
                </a:ext>
              </a:extLst>
            </p:cNvPr>
            <p:cNvSpPr/>
            <p:nvPr/>
          </p:nvSpPr>
          <p:spPr>
            <a:xfrm>
              <a:off x="4330921" y="6553866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858" y="39338"/>
                    <a:pt x="0" y="3048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338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69E82253-8E1D-422C-8080-D917EEA010E5}"/>
                </a:ext>
              </a:extLst>
            </p:cNvPr>
            <p:cNvSpPr/>
            <p:nvPr/>
          </p:nvSpPr>
          <p:spPr>
            <a:xfrm>
              <a:off x="4330921" y="6685120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575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DE35E631-52B0-42C9-8D5F-C343CCE92137}"/>
                </a:ext>
              </a:extLst>
            </p:cNvPr>
            <p:cNvSpPr/>
            <p:nvPr/>
          </p:nvSpPr>
          <p:spPr>
            <a:xfrm>
              <a:off x="4203191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433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6DC09272-2328-41A5-9CFC-DE1998172826}"/>
                </a:ext>
              </a:extLst>
            </p:cNvPr>
            <p:cNvSpPr/>
            <p:nvPr/>
          </p:nvSpPr>
          <p:spPr>
            <a:xfrm>
              <a:off x="4203191" y="5634799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D46239A1-A4E7-45C1-B0A5-0833ADEE6145}"/>
                </a:ext>
              </a:extLst>
            </p:cNvPr>
            <p:cNvSpPr/>
            <p:nvPr/>
          </p:nvSpPr>
          <p:spPr>
            <a:xfrm>
              <a:off x="4203191" y="5766053"/>
              <a:ext cx="39338" cy="39433"/>
            </a:xfrm>
            <a:custGeom>
              <a:avLst/>
              <a:gdLst>
                <a:gd name="connsiteX0" fmla="*/ 19717 w 39338"/>
                <a:gd name="connsiteY0" fmla="*/ 39434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7BCDB08B-AACB-4DF3-8462-8E4E739940F0}"/>
                </a:ext>
              </a:extLst>
            </p:cNvPr>
            <p:cNvSpPr/>
            <p:nvPr/>
          </p:nvSpPr>
          <p:spPr>
            <a:xfrm>
              <a:off x="4203191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3CD1F9E-5521-4A6E-A191-59E35D318F59}"/>
                </a:ext>
              </a:extLst>
            </p:cNvPr>
            <p:cNvSpPr/>
            <p:nvPr/>
          </p:nvSpPr>
          <p:spPr>
            <a:xfrm>
              <a:off x="4203191" y="6028657"/>
              <a:ext cx="39339" cy="39433"/>
            </a:xfrm>
            <a:custGeom>
              <a:avLst/>
              <a:gdLst>
                <a:gd name="connsiteX0" fmla="*/ 19717 w 39339"/>
                <a:gd name="connsiteY0" fmla="*/ 39434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794C0F9-CCD5-47E3-9CE9-9D86F2FBFB26}"/>
                </a:ext>
              </a:extLst>
            </p:cNvPr>
            <p:cNvSpPr/>
            <p:nvPr/>
          </p:nvSpPr>
          <p:spPr>
            <a:xfrm>
              <a:off x="4203191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55E9FEC3-F617-4506-867F-B98A5B3DA12F}"/>
                </a:ext>
              </a:extLst>
            </p:cNvPr>
            <p:cNvSpPr/>
            <p:nvPr/>
          </p:nvSpPr>
          <p:spPr>
            <a:xfrm>
              <a:off x="4203191" y="6291166"/>
              <a:ext cx="39338" cy="39434"/>
            </a:xfrm>
            <a:custGeom>
              <a:avLst/>
              <a:gdLst>
                <a:gd name="connsiteX0" fmla="*/ 19717 w 39338"/>
                <a:gd name="connsiteY0" fmla="*/ 39434 h 39434"/>
                <a:gd name="connsiteX1" fmla="*/ 0 w 39338"/>
                <a:gd name="connsiteY1" fmla="*/ 19717 h 39434"/>
                <a:gd name="connsiteX2" fmla="*/ 19717 w 39338"/>
                <a:gd name="connsiteY2" fmla="*/ 0 h 39434"/>
                <a:gd name="connsiteX3" fmla="*/ 39338 w 39338"/>
                <a:gd name="connsiteY3" fmla="*/ 19717 h 39434"/>
                <a:gd name="connsiteX4" fmla="*/ 19717 w 39338"/>
                <a:gd name="connsiteY4" fmla="*/ 39434 h 3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4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338" y="30671"/>
                    <a:pt x="30575" y="39529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AA8B41E7-FE20-4B08-96B9-63949CCD602C}"/>
                </a:ext>
              </a:extLst>
            </p:cNvPr>
            <p:cNvSpPr/>
            <p:nvPr/>
          </p:nvSpPr>
          <p:spPr>
            <a:xfrm>
              <a:off x="4203191" y="6422516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6 h 39433"/>
                <a:gd name="connsiteX2" fmla="*/ 19717 w 39338"/>
                <a:gd name="connsiteY2" fmla="*/ 0 h 39433"/>
                <a:gd name="connsiteX3" fmla="*/ 39338 w 39338"/>
                <a:gd name="connsiteY3" fmla="*/ 19716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338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4140FD8F-B572-4461-A0F0-59562AD7FE37}"/>
                </a:ext>
              </a:extLst>
            </p:cNvPr>
            <p:cNvSpPr/>
            <p:nvPr/>
          </p:nvSpPr>
          <p:spPr>
            <a:xfrm>
              <a:off x="4203191" y="6553866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858" y="39338"/>
                    <a:pt x="0" y="3048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486A965C-A4D4-4445-9DEA-E9FE49688305}"/>
                </a:ext>
              </a:extLst>
            </p:cNvPr>
            <p:cNvSpPr/>
            <p:nvPr/>
          </p:nvSpPr>
          <p:spPr>
            <a:xfrm>
              <a:off x="4203191" y="6685120"/>
              <a:ext cx="39338" cy="39339"/>
            </a:xfrm>
            <a:custGeom>
              <a:avLst/>
              <a:gdLst>
                <a:gd name="connsiteX0" fmla="*/ 19717 w 39338"/>
                <a:gd name="connsiteY0" fmla="*/ 39338 h 39339"/>
                <a:gd name="connsiteX1" fmla="*/ 0 w 39338"/>
                <a:gd name="connsiteY1" fmla="*/ 19717 h 39339"/>
                <a:gd name="connsiteX2" fmla="*/ 19717 w 39338"/>
                <a:gd name="connsiteY2" fmla="*/ 0 h 39339"/>
                <a:gd name="connsiteX3" fmla="*/ 39338 w 39338"/>
                <a:gd name="connsiteY3" fmla="*/ 19717 h 39339"/>
                <a:gd name="connsiteX4" fmla="*/ 19717 w 39338"/>
                <a:gd name="connsiteY4" fmla="*/ 39338 h 3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9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575" y="39434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B1232707-946B-4E00-B09D-3FFC95C47E78}"/>
                </a:ext>
              </a:extLst>
            </p:cNvPr>
            <p:cNvSpPr/>
            <p:nvPr/>
          </p:nvSpPr>
          <p:spPr>
            <a:xfrm>
              <a:off x="4075556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0DB89510-1893-4383-AA20-9326AD781CD4}"/>
                </a:ext>
              </a:extLst>
            </p:cNvPr>
            <p:cNvSpPr/>
            <p:nvPr/>
          </p:nvSpPr>
          <p:spPr>
            <a:xfrm>
              <a:off x="4075556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AF94D147-3611-4DB4-B2BC-E0928FDCB4CE}"/>
                </a:ext>
              </a:extLst>
            </p:cNvPr>
            <p:cNvSpPr/>
            <p:nvPr/>
          </p:nvSpPr>
          <p:spPr>
            <a:xfrm>
              <a:off x="4075461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F13FCEF5-C5FE-473F-9BEF-8D8324792811}"/>
                </a:ext>
              </a:extLst>
            </p:cNvPr>
            <p:cNvSpPr/>
            <p:nvPr/>
          </p:nvSpPr>
          <p:spPr>
            <a:xfrm>
              <a:off x="4075461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4D873BD2-5753-48E1-8175-E533F597A01C}"/>
                </a:ext>
              </a:extLst>
            </p:cNvPr>
            <p:cNvSpPr/>
            <p:nvPr/>
          </p:nvSpPr>
          <p:spPr>
            <a:xfrm>
              <a:off x="4075461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671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86B26B0A-E5ED-48C6-AA8D-6EEE033849ED}"/>
                </a:ext>
              </a:extLst>
            </p:cNvPr>
            <p:cNvSpPr/>
            <p:nvPr/>
          </p:nvSpPr>
          <p:spPr>
            <a:xfrm>
              <a:off x="4075461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A112FEAB-71B5-454B-A738-E399C93E6800}"/>
                </a:ext>
              </a:extLst>
            </p:cNvPr>
            <p:cNvSpPr/>
            <p:nvPr/>
          </p:nvSpPr>
          <p:spPr>
            <a:xfrm>
              <a:off x="4075461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04A7FBE6-8621-4335-A426-8A117A69BC22}"/>
                </a:ext>
              </a:extLst>
            </p:cNvPr>
            <p:cNvSpPr/>
            <p:nvPr/>
          </p:nvSpPr>
          <p:spPr>
            <a:xfrm>
              <a:off x="4075461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7F150E61-7D3A-4A7F-9854-CEEEA304E87F}"/>
                </a:ext>
              </a:extLst>
            </p:cNvPr>
            <p:cNvSpPr/>
            <p:nvPr/>
          </p:nvSpPr>
          <p:spPr>
            <a:xfrm>
              <a:off x="4075461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EF768B7C-9B24-46B3-B2DD-2C5A0FF17716}"/>
                </a:ext>
              </a:extLst>
            </p:cNvPr>
            <p:cNvSpPr/>
            <p:nvPr/>
          </p:nvSpPr>
          <p:spPr>
            <a:xfrm>
              <a:off x="4075461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3683813E-A38D-46CA-B780-B70F05BD52E1}"/>
                </a:ext>
              </a:extLst>
            </p:cNvPr>
            <p:cNvSpPr/>
            <p:nvPr/>
          </p:nvSpPr>
          <p:spPr>
            <a:xfrm>
              <a:off x="3947826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434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503E5950-DE22-4442-A493-80FFE0149C58}"/>
                </a:ext>
              </a:extLst>
            </p:cNvPr>
            <p:cNvSpPr/>
            <p:nvPr/>
          </p:nvSpPr>
          <p:spPr>
            <a:xfrm>
              <a:off x="3947826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C38ED8DA-564F-44A7-BC80-F734D2183777}"/>
                </a:ext>
              </a:extLst>
            </p:cNvPr>
            <p:cNvSpPr/>
            <p:nvPr/>
          </p:nvSpPr>
          <p:spPr>
            <a:xfrm>
              <a:off x="3947826" y="5766053"/>
              <a:ext cx="39339" cy="39433"/>
            </a:xfrm>
            <a:custGeom>
              <a:avLst/>
              <a:gdLst>
                <a:gd name="connsiteX0" fmla="*/ 19717 w 39339"/>
                <a:gd name="connsiteY0" fmla="*/ 39434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059CBC66-7159-49E1-8DF3-B4463123E388}"/>
                </a:ext>
              </a:extLst>
            </p:cNvPr>
            <p:cNvSpPr/>
            <p:nvPr/>
          </p:nvSpPr>
          <p:spPr>
            <a:xfrm>
              <a:off x="3947826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4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DA43AD9D-9D96-4FC2-B178-466893B16114}"/>
                </a:ext>
              </a:extLst>
            </p:cNvPr>
            <p:cNvSpPr/>
            <p:nvPr/>
          </p:nvSpPr>
          <p:spPr>
            <a:xfrm>
              <a:off x="3947826" y="6028753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C7414763-9DA9-47DD-8923-3EFA44060F8D}"/>
                </a:ext>
              </a:extLst>
            </p:cNvPr>
            <p:cNvSpPr/>
            <p:nvPr/>
          </p:nvSpPr>
          <p:spPr>
            <a:xfrm>
              <a:off x="3947826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B797DBAD-398C-49A2-AA3C-EFF4F3A52B19}"/>
                </a:ext>
              </a:extLst>
            </p:cNvPr>
            <p:cNvSpPr/>
            <p:nvPr/>
          </p:nvSpPr>
          <p:spPr>
            <a:xfrm>
              <a:off x="3947826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4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015BF501-F1D5-4296-8A9F-8ABF2A387354}"/>
                </a:ext>
              </a:extLst>
            </p:cNvPr>
            <p:cNvSpPr/>
            <p:nvPr/>
          </p:nvSpPr>
          <p:spPr>
            <a:xfrm>
              <a:off x="3947826" y="6422516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6 h 39433"/>
                <a:gd name="connsiteX2" fmla="*/ 19717 w 39339"/>
                <a:gd name="connsiteY2" fmla="*/ 0 h 39433"/>
                <a:gd name="connsiteX3" fmla="*/ 39338 w 39339"/>
                <a:gd name="connsiteY3" fmla="*/ 19716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338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FA2603AC-2779-4447-A5D0-336949AD0C30}"/>
                </a:ext>
              </a:extLst>
            </p:cNvPr>
            <p:cNvSpPr/>
            <p:nvPr/>
          </p:nvSpPr>
          <p:spPr>
            <a:xfrm>
              <a:off x="3947826" y="6553770"/>
              <a:ext cx="39338" cy="39433"/>
            </a:xfrm>
            <a:custGeom>
              <a:avLst/>
              <a:gdLst>
                <a:gd name="connsiteX0" fmla="*/ 19717 w 39338"/>
                <a:gd name="connsiteY0" fmla="*/ 39434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1F7D28E1-5412-43E3-84E1-ADBCAB1A03AA}"/>
                </a:ext>
              </a:extLst>
            </p:cNvPr>
            <p:cNvSpPr/>
            <p:nvPr/>
          </p:nvSpPr>
          <p:spPr>
            <a:xfrm>
              <a:off x="3947826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FD4357ED-60CE-4636-88AF-8994631C081A}"/>
                </a:ext>
              </a:extLst>
            </p:cNvPr>
            <p:cNvSpPr/>
            <p:nvPr/>
          </p:nvSpPr>
          <p:spPr>
            <a:xfrm>
              <a:off x="3820095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B3601B84-590A-440E-9247-45B6587863B9}"/>
                </a:ext>
              </a:extLst>
            </p:cNvPr>
            <p:cNvSpPr/>
            <p:nvPr/>
          </p:nvSpPr>
          <p:spPr>
            <a:xfrm>
              <a:off x="3820095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653D14D0-032F-47DC-8F15-A92F48B095AE}"/>
                </a:ext>
              </a:extLst>
            </p:cNvPr>
            <p:cNvSpPr/>
            <p:nvPr/>
          </p:nvSpPr>
          <p:spPr>
            <a:xfrm>
              <a:off x="3820095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8CE580D8-F135-4FDA-8A36-DA319B79EA47}"/>
                </a:ext>
              </a:extLst>
            </p:cNvPr>
            <p:cNvSpPr/>
            <p:nvPr/>
          </p:nvSpPr>
          <p:spPr>
            <a:xfrm>
              <a:off x="3820095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9B0E3A26-A12F-44BA-83F8-09373C9E93A1}"/>
                </a:ext>
              </a:extLst>
            </p:cNvPr>
            <p:cNvSpPr/>
            <p:nvPr/>
          </p:nvSpPr>
          <p:spPr>
            <a:xfrm>
              <a:off x="3820095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E7A4190-35DC-4755-9176-144EA208D613}"/>
                </a:ext>
              </a:extLst>
            </p:cNvPr>
            <p:cNvSpPr/>
            <p:nvPr/>
          </p:nvSpPr>
          <p:spPr>
            <a:xfrm>
              <a:off x="3820095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B1F4BDD6-3898-452D-8442-306F203BF588}"/>
                </a:ext>
              </a:extLst>
            </p:cNvPr>
            <p:cNvSpPr/>
            <p:nvPr/>
          </p:nvSpPr>
          <p:spPr>
            <a:xfrm>
              <a:off x="3820095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15163D1B-0876-4801-A124-B1B55404C566}"/>
                </a:ext>
              </a:extLst>
            </p:cNvPr>
            <p:cNvSpPr/>
            <p:nvPr/>
          </p:nvSpPr>
          <p:spPr>
            <a:xfrm>
              <a:off x="3820095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3DE6C441-1FE2-45FD-B415-6D1BE8C0783F}"/>
                </a:ext>
              </a:extLst>
            </p:cNvPr>
            <p:cNvSpPr/>
            <p:nvPr/>
          </p:nvSpPr>
          <p:spPr>
            <a:xfrm>
              <a:off x="3820095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B0F2539C-D9A7-43C5-8E2F-B1A58DB1AF70}"/>
                </a:ext>
              </a:extLst>
            </p:cNvPr>
            <p:cNvSpPr/>
            <p:nvPr/>
          </p:nvSpPr>
          <p:spPr>
            <a:xfrm>
              <a:off x="3820095" y="6685025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6"/>
                  </a:cubicBezTo>
                  <a:cubicBezTo>
                    <a:pt x="39434" y="30670"/>
                    <a:pt x="30671" y="39528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4D1A0097-7B3E-4BDE-B8D8-EAA28C3DE53B}"/>
                </a:ext>
              </a:extLst>
            </p:cNvPr>
            <p:cNvSpPr/>
            <p:nvPr/>
          </p:nvSpPr>
          <p:spPr>
            <a:xfrm>
              <a:off x="3692460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6F2204F0-EB3C-43DC-9FBE-293D311BFAD8}"/>
                </a:ext>
              </a:extLst>
            </p:cNvPr>
            <p:cNvSpPr/>
            <p:nvPr/>
          </p:nvSpPr>
          <p:spPr>
            <a:xfrm>
              <a:off x="3692460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CC8D9D5F-6317-48EC-848D-D7DAD5AE799D}"/>
                </a:ext>
              </a:extLst>
            </p:cNvPr>
            <p:cNvSpPr/>
            <p:nvPr/>
          </p:nvSpPr>
          <p:spPr>
            <a:xfrm>
              <a:off x="3692365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1"/>
                    <a:pt x="30670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59621243-88BE-4A93-9463-6D487DDCCC97}"/>
                </a:ext>
              </a:extLst>
            </p:cNvPr>
            <p:cNvSpPr/>
            <p:nvPr/>
          </p:nvSpPr>
          <p:spPr>
            <a:xfrm>
              <a:off x="3692460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6"/>
                  </a:cubicBezTo>
                  <a:cubicBezTo>
                    <a:pt x="39434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23BE91F9-4B2E-4072-A24E-ABE724DFF4E5}"/>
                </a:ext>
              </a:extLst>
            </p:cNvPr>
            <p:cNvSpPr/>
            <p:nvPr/>
          </p:nvSpPr>
          <p:spPr>
            <a:xfrm>
              <a:off x="3692365" y="6028657"/>
              <a:ext cx="39339" cy="39433"/>
            </a:xfrm>
            <a:custGeom>
              <a:avLst/>
              <a:gdLst>
                <a:gd name="connsiteX0" fmla="*/ 19717 w 39339"/>
                <a:gd name="connsiteY0" fmla="*/ 39434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4"/>
                  </a:moveTo>
                  <a:cubicBezTo>
                    <a:pt x="8858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338" y="19717"/>
                  </a:cubicBezTo>
                  <a:cubicBezTo>
                    <a:pt x="39434" y="30575"/>
                    <a:pt x="30670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F97A0536-3364-41C9-967A-273EBB51BF30}"/>
                </a:ext>
              </a:extLst>
            </p:cNvPr>
            <p:cNvSpPr/>
            <p:nvPr/>
          </p:nvSpPr>
          <p:spPr>
            <a:xfrm>
              <a:off x="3692365" y="6159912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4" y="30670"/>
                    <a:pt x="30670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DE2111B3-3422-4D11-9E4C-738AFB74D111}"/>
                </a:ext>
              </a:extLst>
            </p:cNvPr>
            <p:cNvSpPr/>
            <p:nvPr/>
          </p:nvSpPr>
          <p:spPr>
            <a:xfrm>
              <a:off x="3692460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31C46DE0-19C3-4D10-AA20-A3CED7CFBFFC}"/>
                </a:ext>
              </a:extLst>
            </p:cNvPr>
            <p:cNvSpPr/>
            <p:nvPr/>
          </p:nvSpPr>
          <p:spPr>
            <a:xfrm>
              <a:off x="3692365" y="6422516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6 h 39433"/>
                <a:gd name="connsiteX2" fmla="*/ 19717 w 39339"/>
                <a:gd name="connsiteY2" fmla="*/ 0 h 39433"/>
                <a:gd name="connsiteX3" fmla="*/ 39338 w 39339"/>
                <a:gd name="connsiteY3" fmla="*/ 19716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338" y="19716"/>
                  </a:cubicBezTo>
                  <a:cubicBezTo>
                    <a:pt x="39434" y="30575"/>
                    <a:pt x="30670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6E87714A-5761-433E-8BE1-E4A3836CB5D1}"/>
                </a:ext>
              </a:extLst>
            </p:cNvPr>
            <p:cNvSpPr/>
            <p:nvPr/>
          </p:nvSpPr>
          <p:spPr>
            <a:xfrm>
              <a:off x="3692365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1"/>
                    <a:pt x="30670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2AA1A880-66B9-4119-B5A3-8CD61AF54130}"/>
                </a:ext>
              </a:extLst>
            </p:cNvPr>
            <p:cNvSpPr/>
            <p:nvPr/>
          </p:nvSpPr>
          <p:spPr>
            <a:xfrm>
              <a:off x="3692460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30294FC5-4F18-4C28-94C9-E691142B4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160" y="0"/>
            <a:ext cx="4255308" cy="6858000"/>
          </a:xfrm>
          <a:prstGeom prst="rect">
            <a:avLst/>
          </a:prstGeom>
        </p:spPr>
      </p:pic>
      <p:sp>
        <p:nvSpPr>
          <p:cNvPr id="1191" name="TextBox 1190">
            <a:extLst>
              <a:ext uri="{FF2B5EF4-FFF2-40B4-BE49-F238E27FC236}">
                <a16:creationId xmlns:a16="http://schemas.microsoft.com/office/drawing/2014/main" id="{8951BD41-F68F-4A79-A750-4ED61E0EED61}"/>
              </a:ext>
            </a:extLst>
          </p:cNvPr>
          <p:cNvSpPr txBox="1">
            <a:spLocks/>
          </p:cNvSpPr>
          <p:nvPr/>
        </p:nvSpPr>
        <p:spPr>
          <a:xfrm>
            <a:off x="5813910" y="3429000"/>
            <a:ext cx="3247480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IN" sz="4000" b="1" dirty="0">
                <a:solidFill>
                  <a:srgbClr val="212121"/>
                </a:solidFill>
                <a:uFillTx/>
                <a:latin typeface="Arial Black" panose="020B0A04020102020204" pitchFamily="34" charset="0"/>
              </a:rPr>
              <a:t>Slide title goes here</a:t>
            </a:r>
          </a:p>
        </p:txBody>
      </p:sp>
      <p:sp>
        <p:nvSpPr>
          <p:cNvPr id="1192" name="TextBox 1191">
            <a:extLst>
              <a:ext uri="{FF2B5EF4-FFF2-40B4-BE49-F238E27FC236}">
                <a16:creationId xmlns:a16="http://schemas.microsoft.com/office/drawing/2014/main" id="{DE882466-9FD7-479B-B8CC-7429D998F760}"/>
              </a:ext>
            </a:extLst>
          </p:cNvPr>
          <p:cNvSpPr txBox="1">
            <a:spLocks/>
          </p:cNvSpPr>
          <p:nvPr/>
        </p:nvSpPr>
        <p:spPr>
          <a:xfrm>
            <a:off x="5834992" y="4476475"/>
            <a:ext cx="4214917" cy="721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2600"/>
              </a:lnSpc>
              <a:spcBef>
                <a:spcPts val="800"/>
              </a:spcBef>
            </a:pPr>
            <a:r>
              <a:rPr lang="en-US" sz="1600" dirty="0">
                <a:solidFill>
                  <a:srgbClr val="212121"/>
                </a:solidFill>
                <a:latin typeface="Century Gothic" panose="020B0502020202020204" pitchFamily="34" charset="0"/>
              </a:rPr>
              <a:t>Structure is extremely important in presentation design</a:t>
            </a:r>
          </a:p>
        </p:txBody>
      </p:sp>
      <p:sp>
        <p:nvSpPr>
          <p:cNvPr id="1193" name="TextBox 1192">
            <a:extLst>
              <a:ext uri="{FF2B5EF4-FFF2-40B4-BE49-F238E27FC236}">
                <a16:creationId xmlns:a16="http://schemas.microsoft.com/office/drawing/2014/main" id="{DA236871-B362-440C-93A4-E9A65BF71C60}"/>
              </a:ext>
            </a:extLst>
          </p:cNvPr>
          <p:cNvSpPr txBox="1">
            <a:spLocks/>
          </p:cNvSpPr>
          <p:nvPr/>
        </p:nvSpPr>
        <p:spPr>
          <a:xfrm rot="5400000">
            <a:off x="4604397" y="2411491"/>
            <a:ext cx="2878200" cy="387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2600"/>
              </a:lnSpc>
              <a:spcBef>
                <a:spcPts val="800"/>
              </a:spcBef>
            </a:pPr>
            <a:r>
              <a:rPr lang="en-US" sz="1100" spc="100" dirty="0">
                <a:solidFill>
                  <a:srgbClr val="212121"/>
                </a:solidFill>
                <a:latin typeface="Century Gothic" panose="020B0502020202020204" pitchFamily="34" charset="0"/>
              </a:rPr>
              <a:t>Subheading Goes Here</a:t>
            </a:r>
          </a:p>
        </p:txBody>
      </p:sp>
      <p:grpSp>
        <p:nvGrpSpPr>
          <p:cNvPr id="1194" name="Graphic 3">
            <a:extLst>
              <a:ext uri="{FF2B5EF4-FFF2-40B4-BE49-F238E27FC236}">
                <a16:creationId xmlns:a16="http://schemas.microsoft.com/office/drawing/2014/main" id="{B922DC0C-EC9E-4E4F-BCC2-8BF95E6D3E95}"/>
              </a:ext>
            </a:extLst>
          </p:cNvPr>
          <p:cNvGrpSpPr/>
          <p:nvPr/>
        </p:nvGrpSpPr>
        <p:grpSpPr>
          <a:xfrm>
            <a:off x="10049909" y="3526261"/>
            <a:ext cx="1118382" cy="803482"/>
            <a:chOff x="3692365" y="5503544"/>
            <a:chExt cx="1699545" cy="1221009"/>
          </a:xfrm>
          <a:solidFill>
            <a:srgbClr val="00B050"/>
          </a:solidFill>
        </p:grpSpPr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8695896A-F3CD-4818-AB59-1AF31D640A68}"/>
                </a:ext>
              </a:extLst>
            </p:cNvPr>
            <p:cNvSpPr/>
            <p:nvPr/>
          </p:nvSpPr>
          <p:spPr>
            <a:xfrm>
              <a:off x="5352478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BC0CB096-D170-4D6A-9418-3DBD30436A00}"/>
                </a:ext>
              </a:extLst>
            </p:cNvPr>
            <p:cNvSpPr/>
            <p:nvPr/>
          </p:nvSpPr>
          <p:spPr>
            <a:xfrm>
              <a:off x="5352478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8A297B47-35A6-4123-9A77-4433894D4796}"/>
                </a:ext>
              </a:extLst>
            </p:cNvPr>
            <p:cNvSpPr/>
            <p:nvPr/>
          </p:nvSpPr>
          <p:spPr>
            <a:xfrm>
              <a:off x="535238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7E544C3D-2FCB-4043-8565-C7915B5E5D47}"/>
                </a:ext>
              </a:extLst>
            </p:cNvPr>
            <p:cNvSpPr/>
            <p:nvPr/>
          </p:nvSpPr>
          <p:spPr>
            <a:xfrm>
              <a:off x="5352478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CBBB8CE5-613A-467D-996D-A7900CA951AE}"/>
                </a:ext>
              </a:extLst>
            </p:cNvPr>
            <p:cNvSpPr/>
            <p:nvPr/>
          </p:nvSpPr>
          <p:spPr>
            <a:xfrm>
              <a:off x="5352478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ECF67FE1-6440-4E07-BA38-0B8C97ACEFAD}"/>
                </a:ext>
              </a:extLst>
            </p:cNvPr>
            <p:cNvSpPr/>
            <p:nvPr/>
          </p:nvSpPr>
          <p:spPr>
            <a:xfrm>
              <a:off x="5352382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9994E559-5F99-46A9-BB6E-3EBE6D75332D}"/>
                </a:ext>
              </a:extLst>
            </p:cNvPr>
            <p:cNvSpPr/>
            <p:nvPr/>
          </p:nvSpPr>
          <p:spPr>
            <a:xfrm>
              <a:off x="5352478" y="6291166"/>
              <a:ext cx="39433" cy="39434"/>
            </a:xfrm>
            <a:custGeom>
              <a:avLst/>
              <a:gdLst>
                <a:gd name="connsiteX0" fmla="*/ 19717 w 39433"/>
                <a:gd name="connsiteY0" fmla="*/ 39434 h 39434"/>
                <a:gd name="connsiteX1" fmla="*/ 0 w 39433"/>
                <a:gd name="connsiteY1" fmla="*/ 19717 h 39434"/>
                <a:gd name="connsiteX2" fmla="*/ 19717 w 39433"/>
                <a:gd name="connsiteY2" fmla="*/ 0 h 39434"/>
                <a:gd name="connsiteX3" fmla="*/ 39433 w 39433"/>
                <a:gd name="connsiteY3" fmla="*/ 19717 h 39434"/>
                <a:gd name="connsiteX4" fmla="*/ 19717 w 39433"/>
                <a:gd name="connsiteY4" fmla="*/ 39434 h 3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4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7"/>
                  </a:cubicBezTo>
                  <a:cubicBezTo>
                    <a:pt x="39338" y="30671"/>
                    <a:pt x="30575" y="39529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DE79FAD8-628C-4749-9BBD-28FE58499D28}"/>
                </a:ext>
              </a:extLst>
            </p:cNvPr>
            <p:cNvSpPr/>
            <p:nvPr/>
          </p:nvSpPr>
          <p:spPr>
            <a:xfrm>
              <a:off x="5352478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13DF9220-9537-42A2-95C7-ECF3EB972CD6}"/>
                </a:ext>
              </a:extLst>
            </p:cNvPr>
            <p:cNvSpPr/>
            <p:nvPr/>
          </p:nvSpPr>
          <p:spPr>
            <a:xfrm>
              <a:off x="5352382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932678E5-7F71-4F17-BF2E-28FC6C1D0BEF}"/>
                </a:ext>
              </a:extLst>
            </p:cNvPr>
            <p:cNvSpPr/>
            <p:nvPr/>
          </p:nvSpPr>
          <p:spPr>
            <a:xfrm>
              <a:off x="5352478" y="6685025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6"/>
                  </a:cubicBezTo>
                  <a:cubicBezTo>
                    <a:pt x="39338" y="30670"/>
                    <a:pt x="30575" y="39528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F3E86D3D-7435-45CB-AA51-5228730FA6F0}"/>
                </a:ext>
              </a:extLst>
            </p:cNvPr>
            <p:cNvSpPr/>
            <p:nvPr/>
          </p:nvSpPr>
          <p:spPr>
            <a:xfrm>
              <a:off x="5224842" y="5503544"/>
              <a:ext cx="39338" cy="39433"/>
            </a:xfrm>
            <a:custGeom>
              <a:avLst/>
              <a:gdLst>
                <a:gd name="connsiteX0" fmla="*/ 19622 w 39338"/>
                <a:gd name="connsiteY0" fmla="*/ 39434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480" y="39434"/>
                    <a:pt x="19622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6EBC7D12-D772-4FE9-8ECD-F1647F56A1D4}"/>
                </a:ext>
              </a:extLst>
            </p:cNvPr>
            <p:cNvSpPr/>
            <p:nvPr/>
          </p:nvSpPr>
          <p:spPr>
            <a:xfrm>
              <a:off x="5224842" y="5634799"/>
              <a:ext cx="39338" cy="39433"/>
            </a:xfrm>
            <a:custGeom>
              <a:avLst/>
              <a:gdLst>
                <a:gd name="connsiteX0" fmla="*/ 19622 w 39338"/>
                <a:gd name="connsiteY0" fmla="*/ 39433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622" y="0"/>
                  </a:cubicBezTo>
                  <a:cubicBezTo>
                    <a:pt x="30480" y="0"/>
                    <a:pt x="39338" y="8763"/>
                    <a:pt x="39338" y="19717"/>
                  </a:cubicBezTo>
                  <a:cubicBezTo>
                    <a:pt x="39338" y="30670"/>
                    <a:pt x="30480" y="39433"/>
                    <a:pt x="19622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8DA0F3B8-3C3E-4102-BBB1-3257E8CE1B0C}"/>
                </a:ext>
              </a:extLst>
            </p:cNvPr>
            <p:cNvSpPr/>
            <p:nvPr/>
          </p:nvSpPr>
          <p:spPr>
            <a:xfrm>
              <a:off x="5224747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0062C92-955A-4438-A5BE-EEF2353168DC}"/>
                </a:ext>
              </a:extLst>
            </p:cNvPr>
            <p:cNvSpPr/>
            <p:nvPr/>
          </p:nvSpPr>
          <p:spPr>
            <a:xfrm>
              <a:off x="5224842" y="5897403"/>
              <a:ext cx="39338" cy="39433"/>
            </a:xfrm>
            <a:custGeom>
              <a:avLst/>
              <a:gdLst>
                <a:gd name="connsiteX0" fmla="*/ 19622 w 39338"/>
                <a:gd name="connsiteY0" fmla="*/ 39433 h 39433"/>
                <a:gd name="connsiteX1" fmla="*/ 0 w 39338"/>
                <a:gd name="connsiteY1" fmla="*/ 19716 h 39433"/>
                <a:gd name="connsiteX2" fmla="*/ 19622 w 39338"/>
                <a:gd name="connsiteY2" fmla="*/ 0 h 39433"/>
                <a:gd name="connsiteX3" fmla="*/ 39338 w 39338"/>
                <a:gd name="connsiteY3" fmla="*/ 19716 h 39433"/>
                <a:gd name="connsiteX4" fmla="*/ 19622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575" y="0"/>
                    <a:pt x="39338" y="8858"/>
                    <a:pt x="39338" y="19716"/>
                  </a:cubicBezTo>
                  <a:cubicBezTo>
                    <a:pt x="39338" y="30575"/>
                    <a:pt x="30480" y="39433"/>
                    <a:pt x="19622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E0578D8A-77A4-40BC-80FF-9B8DEDE03158}"/>
                </a:ext>
              </a:extLst>
            </p:cNvPr>
            <p:cNvSpPr/>
            <p:nvPr/>
          </p:nvSpPr>
          <p:spPr>
            <a:xfrm>
              <a:off x="5224842" y="6028753"/>
              <a:ext cx="39338" cy="39338"/>
            </a:xfrm>
            <a:custGeom>
              <a:avLst/>
              <a:gdLst>
                <a:gd name="connsiteX0" fmla="*/ 19622 w 39338"/>
                <a:gd name="connsiteY0" fmla="*/ 39338 h 39338"/>
                <a:gd name="connsiteX1" fmla="*/ 0 w 39338"/>
                <a:gd name="connsiteY1" fmla="*/ 19717 h 39338"/>
                <a:gd name="connsiteX2" fmla="*/ 19622 w 39338"/>
                <a:gd name="connsiteY2" fmla="*/ 0 h 39338"/>
                <a:gd name="connsiteX3" fmla="*/ 39338 w 39338"/>
                <a:gd name="connsiteY3" fmla="*/ 19717 h 39338"/>
                <a:gd name="connsiteX4" fmla="*/ 19622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622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622" y="0"/>
                  </a:cubicBezTo>
                  <a:cubicBezTo>
                    <a:pt x="30480" y="0"/>
                    <a:pt x="39338" y="8763"/>
                    <a:pt x="39338" y="19717"/>
                  </a:cubicBezTo>
                  <a:cubicBezTo>
                    <a:pt x="39338" y="30480"/>
                    <a:pt x="30480" y="39338"/>
                    <a:pt x="19622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814D1488-C7A5-454D-9416-8391C6DFCF85}"/>
                </a:ext>
              </a:extLst>
            </p:cNvPr>
            <p:cNvSpPr/>
            <p:nvPr/>
          </p:nvSpPr>
          <p:spPr>
            <a:xfrm>
              <a:off x="5224747" y="6159912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7 h 39433"/>
                <a:gd name="connsiteX2" fmla="*/ 19621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621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397D4A66-9769-409F-9B0E-C0B425625DD4}"/>
                </a:ext>
              </a:extLst>
            </p:cNvPr>
            <p:cNvSpPr/>
            <p:nvPr/>
          </p:nvSpPr>
          <p:spPr>
            <a:xfrm>
              <a:off x="5224842" y="6291262"/>
              <a:ext cx="39338" cy="39433"/>
            </a:xfrm>
            <a:custGeom>
              <a:avLst/>
              <a:gdLst>
                <a:gd name="connsiteX0" fmla="*/ 19622 w 39338"/>
                <a:gd name="connsiteY0" fmla="*/ 39434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480" y="39338"/>
                    <a:pt x="19622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A61FF361-F97A-41E1-A2EB-554D6189311F}"/>
                </a:ext>
              </a:extLst>
            </p:cNvPr>
            <p:cNvSpPr/>
            <p:nvPr/>
          </p:nvSpPr>
          <p:spPr>
            <a:xfrm>
              <a:off x="5224842" y="6422516"/>
              <a:ext cx="39338" cy="39433"/>
            </a:xfrm>
            <a:custGeom>
              <a:avLst/>
              <a:gdLst>
                <a:gd name="connsiteX0" fmla="*/ 19622 w 39338"/>
                <a:gd name="connsiteY0" fmla="*/ 39433 h 39433"/>
                <a:gd name="connsiteX1" fmla="*/ 0 w 39338"/>
                <a:gd name="connsiteY1" fmla="*/ 19716 h 39433"/>
                <a:gd name="connsiteX2" fmla="*/ 19622 w 39338"/>
                <a:gd name="connsiteY2" fmla="*/ 0 h 39433"/>
                <a:gd name="connsiteX3" fmla="*/ 39338 w 39338"/>
                <a:gd name="connsiteY3" fmla="*/ 19716 h 39433"/>
                <a:gd name="connsiteX4" fmla="*/ 19622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763" y="0"/>
                    <a:pt x="19622" y="0"/>
                  </a:cubicBezTo>
                  <a:cubicBezTo>
                    <a:pt x="30480" y="0"/>
                    <a:pt x="39338" y="8763"/>
                    <a:pt x="39338" y="19716"/>
                  </a:cubicBezTo>
                  <a:cubicBezTo>
                    <a:pt x="39338" y="30575"/>
                    <a:pt x="30480" y="39433"/>
                    <a:pt x="19622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D0183C69-D5B3-4E8A-B7D2-356E294BB45B}"/>
                </a:ext>
              </a:extLst>
            </p:cNvPr>
            <p:cNvSpPr/>
            <p:nvPr/>
          </p:nvSpPr>
          <p:spPr>
            <a:xfrm>
              <a:off x="5224747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52AE3194-8CE8-4DA7-9590-61A326BB36CA}"/>
                </a:ext>
              </a:extLst>
            </p:cNvPr>
            <p:cNvSpPr/>
            <p:nvPr/>
          </p:nvSpPr>
          <p:spPr>
            <a:xfrm>
              <a:off x="5224842" y="6685120"/>
              <a:ext cx="39338" cy="39433"/>
            </a:xfrm>
            <a:custGeom>
              <a:avLst/>
              <a:gdLst>
                <a:gd name="connsiteX0" fmla="*/ 19622 w 39338"/>
                <a:gd name="connsiteY0" fmla="*/ 39434 h 39433"/>
                <a:gd name="connsiteX1" fmla="*/ 0 w 39338"/>
                <a:gd name="connsiteY1" fmla="*/ 19717 h 39433"/>
                <a:gd name="connsiteX2" fmla="*/ 19622 w 39338"/>
                <a:gd name="connsiteY2" fmla="*/ 0 h 39433"/>
                <a:gd name="connsiteX3" fmla="*/ 39338 w 39338"/>
                <a:gd name="connsiteY3" fmla="*/ 19717 h 39433"/>
                <a:gd name="connsiteX4" fmla="*/ 19622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2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622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480" y="39338"/>
                    <a:pt x="19622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0E0BD2C1-D9C0-4189-A950-A3BA99BA6EEE}"/>
                </a:ext>
              </a:extLst>
            </p:cNvPr>
            <p:cNvSpPr/>
            <p:nvPr/>
          </p:nvSpPr>
          <p:spPr>
            <a:xfrm>
              <a:off x="5097017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0841F98F-FB4A-4398-B267-5EE6893C4CB8}"/>
                </a:ext>
              </a:extLst>
            </p:cNvPr>
            <p:cNvSpPr/>
            <p:nvPr/>
          </p:nvSpPr>
          <p:spPr>
            <a:xfrm>
              <a:off x="5097017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87ABACB-CFBD-43C8-8CEF-84E8DB6CB68F}"/>
                </a:ext>
              </a:extLst>
            </p:cNvPr>
            <p:cNvSpPr/>
            <p:nvPr/>
          </p:nvSpPr>
          <p:spPr>
            <a:xfrm>
              <a:off x="5097017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7DD3035B-33D8-4B3C-9B77-EFE423F71AF2}"/>
                </a:ext>
              </a:extLst>
            </p:cNvPr>
            <p:cNvSpPr/>
            <p:nvPr/>
          </p:nvSpPr>
          <p:spPr>
            <a:xfrm>
              <a:off x="5097017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FC6B720D-C218-4B7D-B021-E1D32E85CEB6}"/>
                </a:ext>
              </a:extLst>
            </p:cNvPr>
            <p:cNvSpPr/>
            <p:nvPr/>
          </p:nvSpPr>
          <p:spPr>
            <a:xfrm>
              <a:off x="5097017" y="6028753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55D2566F-8434-42F5-8C3A-BEAC2E49D58F}"/>
                </a:ext>
              </a:extLst>
            </p:cNvPr>
            <p:cNvSpPr/>
            <p:nvPr/>
          </p:nvSpPr>
          <p:spPr>
            <a:xfrm>
              <a:off x="5097017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B7E02A52-29A0-46DB-81BA-437F5A99A8EE}"/>
                </a:ext>
              </a:extLst>
            </p:cNvPr>
            <p:cNvSpPr/>
            <p:nvPr/>
          </p:nvSpPr>
          <p:spPr>
            <a:xfrm>
              <a:off x="5097017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id="{8AC351E4-E115-458D-AD6A-8A85B247A125}"/>
                </a:ext>
              </a:extLst>
            </p:cNvPr>
            <p:cNvSpPr/>
            <p:nvPr/>
          </p:nvSpPr>
          <p:spPr>
            <a:xfrm>
              <a:off x="5097017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15710A2D-9FCE-4402-A2B1-EC26A091184D}"/>
                </a:ext>
              </a:extLst>
            </p:cNvPr>
            <p:cNvSpPr/>
            <p:nvPr/>
          </p:nvSpPr>
          <p:spPr>
            <a:xfrm>
              <a:off x="5097112" y="6553770"/>
              <a:ext cx="39338" cy="39433"/>
            </a:xfrm>
            <a:custGeom>
              <a:avLst/>
              <a:gdLst>
                <a:gd name="connsiteX0" fmla="*/ 19621 w 39338"/>
                <a:gd name="connsiteY0" fmla="*/ 39434 h 39433"/>
                <a:gd name="connsiteX1" fmla="*/ 0 w 39338"/>
                <a:gd name="connsiteY1" fmla="*/ 19717 h 39433"/>
                <a:gd name="connsiteX2" fmla="*/ 19621 w 39338"/>
                <a:gd name="connsiteY2" fmla="*/ 0 h 39433"/>
                <a:gd name="connsiteX3" fmla="*/ 39338 w 39338"/>
                <a:gd name="connsiteY3" fmla="*/ 19717 h 39433"/>
                <a:gd name="connsiteX4" fmla="*/ 19621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621" y="39434"/>
                  </a:moveTo>
                  <a:cubicBezTo>
                    <a:pt x="866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621" y="0"/>
                  </a:cubicBezTo>
                  <a:cubicBezTo>
                    <a:pt x="30480" y="0"/>
                    <a:pt x="39338" y="8858"/>
                    <a:pt x="39338" y="19717"/>
                  </a:cubicBezTo>
                  <a:cubicBezTo>
                    <a:pt x="39338" y="30575"/>
                    <a:pt x="30480" y="39434"/>
                    <a:pt x="19621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id="{7DC39571-1FF3-4776-B916-6E277CE62268}"/>
                </a:ext>
              </a:extLst>
            </p:cNvPr>
            <p:cNvSpPr/>
            <p:nvPr/>
          </p:nvSpPr>
          <p:spPr>
            <a:xfrm>
              <a:off x="5097017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id="{D6CC1089-5F25-4346-A375-10A99E06F593}"/>
                </a:ext>
              </a:extLst>
            </p:cNvPr>
            <p:cNvSpPr/>
            <p:nvPr/>
          </p:nvSpPr>
          <p:spPr>
            <a:xfrm>
              <a:off x="4969382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EE8E7422-09A2-4898-9307-0444DA9E8220}"/>
                </a:ext>
              </a:extLst>
            </p:cNvPr>
            <p:cNvSpPr/>
            <p:nvPr/>
          </p:nvSpPr>
          <p:spPr>
            <a:xfrm>
              <a:off x="4969382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62F1CFA2-559D-438E-9FD1-9473B1FA14CF}"/>
                </a:ext>
              </a:extLst>
            </p:cNvPr>
            <p:cNvSpPr/>
            <p:nvPr/>
          </p:nvSpPr>
          <p:spPr>
            <a:xfrm>
              <a:off x="496938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9BC03247-35E6-4FE6-933F-2F70F05DFB15}"/>
                </a:ext>
              </a:extLst>
            </p:cNvPr>
            <p:cNvSpPr/>
            <p:nvPr/>
          </p:nvSpPr>
          <p:spPr>
            <a:xfrm>
              <a:off x="4969382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3237E8CA-B3CC-472E-8334-057F8F165EA1}"/>
                </a:ext>
              </a:extLst>
            </p:cNvPr>
            <p:cNvSpPr/>
            <p:nvPr/>
          </p:nvSpPr>
          <p:spPr>
            <a:xfrm>
              <a:off x="4969382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DFD6BAD8-E381-4843-8539-1116B2F9382F}"/>
                </a:ext>
              </a:extLst>
            </p:cNvPr>
            <p:cNvSpPr/>
            <p:nvPr/>
          </p:nvSpPr>
          <p:spPr>
            <a:xfrm>
              <a:off x="4969382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A714BF18-7C61-473B-B1F9-20EFD1F88C56}"/>
                </a:ext>
              </a:extLst>
            </p:cNvPr>
            <p:cNvSpPr/>
            <p:nvPr/>
          </p:nvSpPr>
          <p:spPr>
            <a:xfrm>
              <a:off x="4969382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7"/>
                  </a:cubicBezTo>
                  <a:cubicBezTo>
                    <a:pt x="39338" y="30575"/>
                    <a:pt x="30575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1EA99402-7AB8-4084-A4AF-D9493E36C47A}"/>
                </a:ext>
              </a:extLst>
            </p:cNvPr>
            <p:cNvSpPr/>
            <p:nvPr/>
          </p:nvSpPr>
          <p:spPr>
            <a:xfrm>
              <a:off x="4969382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E263E418-7D62-43B7-A854-A11440DCAC30}"/>
                </a:ext>
              </a:extLst>
            </p:cNvPr>
            <p:cNvSpPr/>
            <p:nvPr/>
          </p:nvSpPr>
          <p:spPr>
            <a:xfrm>
              <a:off x="4969382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E81B8BCC-552D-46E6-A82A-9F19C6E59A93}"/>
                </a:ext>
              </a:extLst>
            </p:cNvPr>
            <p:cNvSpPr/>
            <p:nvPr/>
          </p:nvSpPr>
          <p:spPr>
            <a:xfrm>
              <a:off x="4969382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3" y="8763"/>
                    <a:pt x="39433" y="19717"/>
                  </a:cubicBezTo>
                  <a:cubicBezTo>
                    <a:pt x="39338" y="30575"/>
                    <a:pt x="30575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F9AC966A-A99B-45FB-9AB8-2E1A75AC4BF7}"/>
                </a:ext>
              </a:extLst>
            </p:cNvPr>
            <p:cNvSpPr/>
            <p:nvPr/>
          </p:nvSpPr>
          <p:spPr>
            <a:xfrm>
              <a:off x="4841652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99141B5A-FCAF-4C2C-99B4-53DE9820B5BD}"/>
                </a:ext>
              </a:extLst>
            </p:cNvPr>
            <p:cNvSpPr/>
            <p:nvPr/>
          </p:nvSpPr>
          <p:spPr>
            <a:xfrm>
              <a:off x="4841652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D1F1796C-FF10-4D29-96E9-F9E4FCEAA8D9}"/>
                </a:ext>
              </a:extLst>
            </p:cNvPr>
            <p:cNvSpPr/>
            <p:nvPr/>
          </p:nvSpPr>
          <p:spPr>
            <a:xfrm>
              <a:off x="484165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013E657F-6500-420A-A995-F059ADC82D93}"/>
                </a:ext>
              </a:extLst>
            </p:cNvPr>
            <p:cNvSpPr/>
            <p:nvPr/>
          </p:nvSpPr>
          <p:spPr>
            <a:xfrm>
              <a:off x="4841652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403DECA5-7A8A-49B7-87A6-2649878876CD}"/>
                </a:ext>
              </a:extLst>
            </p:cNvPr>
            <p:cNvSpPr/>
            <p:nvPr/>
          </p:nvSpPr>
          <p:spPr>
            <a:xfrm>
              <a:off x="4841652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3800DDC6-DDE4-4645-BB46-702849D0E9DD}"/>
                </a:ext>
              </a:extLst>
            </p:cNvPr>
            <p:cNvSpPr/>
            <p:nvPr/>
          </p:nvSpPr>
          <p:spPr>
            <a:xfrm>
              <a:off x="4841652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E7840E50-C325-4CF0-AF47-548226933629}"/>
                </a:ext>
              </a:extLst>
            </p:cNvPr>
            <p:cNvSpPr/>
            <p:nvPr/>
          </p:nvSpPr>
          <p:spPr>
            <a:xfrm>
              <a:off x="4841652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95E4693B-B8A8-49FB-BA4A-E32EB4E10C4F}"/>
                </a:ext>
              </a:extLst>
            </p:cNvPr>
            <p:cNvSpPr/>
            <p:nvPr/>
          </p:nvSpPr>
          <p:spPr>
            <a:xfrm>
              <a:off x="4841652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5A9EE7DC-0B72-4217-9F55-D7F985CB8BDF}"/>
                </a:ext>
              </a:extLst>
            </p:cNvPr>
            <p:cNvSpPr/>
            <p:nvPr/>
          </p:nvSpPr>
          <p:spPr>
            <a:xfrm>
              <a:off x="4841652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0825CC5E-1BBF-4592-AA56-56A821EA715A}"/>
                </a:ext>
              </a:extLst>
            </p:cNvPr>
            <p:cNvSpPr/>
            <p:nvPr/>
          </p:nvSpPr>
          <p:spPr>
            <a:xfrm>
              <a:off x="4841652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575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E1F5313F-5BD5-4255-A0AA-8C5EBD2BC8D5}"/>
                </a:ext>
              </a:extLst>
            </p:cNvPr>
            <p:cNvSpPr/>
            <p:nvPr/>
          </p:nvSpPr>
          <p:spPr>
            <a:xfrm>
              <a:off x="4713922" y="5503544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7B0D1720-CA4D-4D96-9B83-025947EB356F}"/>
                </a:ext>
              </a:extLst>
            </p:cNvPr>
            <p:cNvSpPr/>
            <p:nvPr/>
          </p:nvSpPr>
          <p:spPr>
            <a:xfrm>
              <a:off x="4713922" y="5634799"/>
              <a:ext cx="39434" cy="39433"/>
            </a:xfrm>
            <a:custGeom>
              <a:avLst/>
              <a:gdLst>
                <a:gd name="connsiteX0" fmla="*/ 19717 w 39434"/>
                <a:gd name="connsiteY0" fmla="*/ 39433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529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05A3EAA4-B4E3-4BA9-B05A-4D48FEE9E70A}"/>
                </a:ext>
              </a:extLst>
            </p:cNvPr>
            <p:cNvSpPr/>
            <p:nvPr/>
          </p:nvSpPr>
          <p:spPr>
            <a:xfrm>
              <a:off x="4713922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5525454F-9D78-4EF5-BDC4-EAE3A1D9DAE4}"/>
                </a:ext>
              </a:extLst>
            </p:cNvPr>
            <p:cNvSpPr/>
            <p:nvPr/>
          </p:nvSpPr>
          <p:spPr>
            <a:xfrm>
              <a:off x="4713922" y="5897403"/>
              <a:ext cx="39434" cy="39433"/>
            </a:xfrm>
            <a:custGeom>
              <a:avLst/>
              <a:gdLst>
                <a:gd name="connsiteX0" fmla="*/ 19717 w 39434"/>
                <a:gd name="connsiteY0" fmla="*/ 39433 h 39433"/>
                <a:gd name="connsiteX1" fmla="*/ 0 w 39434"/>
                <a:gd name="connsiteY1" fmla="*/ 19716 h 39433"/>
                <a:gd name="connsiteX2" fmla="*/ 19717 w 39434"/>
                <a:gd name="connsiteY2" fmla="*/ 0 h 39433"/>
                <a:gd name="connsiteX3" fmla="*/ 39433 w 39434"/>
                <a:gd name="connsiteY3" fmla="*/ 19716 h 39433"/>
                <a:gd name="connsiteX4" fmla="*/ 19717 w 39434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6"/>
                  </a:cubicBezTo>
                  <a:cubicBezTo>
                    <a:pt x="39529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CC3F7144-711F-483F-91F6-00B24100AC81}"/>
                </a:ext>
              </a:extLst>
            </p:cNvPr>
            <p:cNvSpPr/>
            <p:nvPr/>
          </p:nvSpPr>
          <p:spPr>
            <a:xfrm>
              <a:off x="4713922" y="6028657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7245F6C4-F9AC-4AF3-8EE1-BC88165F44BB}"/>
                </a:ext>
              </a:extLst>
            </p:cNvPr>
            <p:cNvSpPr/>
            <p:nvPr/>
          </p:nvSpPr>
          <p:spPr>
            <a:xfrm>
              <a:off x="4713922" y="6159912"/>
              <a:ext cx="39434" cy="39433"/>
            </a:xfrm>
            <a:custGeom>
              <a:avLst/>
              <a:gdLst>
                <a:gd name="connsiteX0" fmla="*/ 19717 w 39434"/>
                <a:gd name="connsiteY0" fmla="*/ 39433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529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523A13BF-D912-44DF-BAE7-01F36F523923}"/>
                </a:ext>
              </a:extLst>
            </p:cNvPr>
            <p:cNvSpPr/>
            <p:nvPr/>
          </p:nvSpPr>
          <p:spPr>
            <a:xfrm>
              <a:off x="4713922" y="6291262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70966EE6-F1BB-4428-98E5-9DE65F46FF86}"/>
                </a:ext>
              </a:extLst>
            </p:cNvPr>
            <p:cNvSpPr/>
            <p:nvPr/>
          </p:nvSpPr>
          <p:spPr>
            <a:xfrm>
              <a:off x="4713922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FC5447E3-7D90-4A47-A23F-75ABC746B723}"/>
                </a:ext>
              </a:extLst>
            </p:cNvPr>
            <p:cNvSpPr/>
            <p:nvPr/>
          </p:nvSpPr>
          <p:spPr>
            <a:xfrm>
              <a:off x="4713922" y="6553770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A2CFE1A-44C6-4F69-90E4-C5BA6CEEE0D5}"/>
                </a:ext>
              </a:extLst>
            </p:cNvPr>
            <p:cNvSpPr/>
            <p:nvPr/>
          </p:nvSpPr>
          <p:spPr>
            <a:xfrm>
              <a:off x="4713922" y="6685120"/>
              <a:ext cx="39434" cy="39433"/>
            </a:xfrm>
            <a:custGeom>
              <a:avLst/>
              <a:gdLst>
                <a:gd name="connsiteX0" fmla="*/ 19717 w 39434"/>
                <a:gd name="connsiteY0" fmla="*/ 39434 h 39433"/>
                <a:gd name="connsiteX1" fmla="*/ 0 w 39434"/>
                <a:gd name="connsiteY1" fmla="*/ 19717 h 39433"/>
                <a:gd name="connsiteX2" fmla="*/ 19717 w 39434"/>
                <a:gd name="connsiteY2" fmla="*/ 0 h 39433"/>
                <a:gd name="connsiteX3" fmla="*/ 39433 w 39434"/>
                <a:gd name="connsiteY3" fmla="*/ 19717 h 39433"/>
                <a:gd name="connsiteX4" fmla="*/ 19717 w 39434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4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529" y="30575"/>
                    <a:pt x="30671" y="39338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6D77D329-8469-43D4-B9D7-87E2F3174DEF}"/>
                </a:ext>
              </a:extLst>
            </p:cNvPr>
            <p:cNvSpPr/>
            <p:nvPr/>
          </p:nvSpPr>
          <p:spPr>
            <a:xfrm>
              <a:off x="4586287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433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F8D11F89-A367-42A4-BD62-634704DCE890}"/>
                </a:ext>
              </a:extLst>
            </p:cNvPr>
            <p:cNvSpPr/>
            <p:nvPr/>
          </p:nvSpPr>
          <p:spPr>
            <a:xfrm>
              <a:off x="4586287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190691D0-00AD-42D5-97BB-BCF065CDFABF}"/>
                </a:ext>
              </a:extLst>
            </p:cNvPr>
            <p:cNvSpPr/>
            <p:nvPr/>
          </p:nvSpPr>
          <p:spPr>
            <a:xfrm>
              <a:off x="4586287" y="5766053"/>
              <a:ext cx="39338" cy="39433"/>
            </a:xfrm>
            <a:custGeom>
              <a:avLst/>
              <a:gdLst>
                <a:gd name="connsiteX0" fmla="*/ 19717 w 39338"/>
                <a:gd name="connsiteY0" fmla="*/ 39434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9B54C193-1127-4893-A59F-10833F7D6773}"/>
                </a:ext>
              </a:extLst>
            </p:cNvPr>
            <p:cNvSpPr/>
            <p:nvPr/>
          </p:nvSpPr>
          <p:spPr>
            <a:xfrm>
              <a:off x="4586287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98785192-9331-49EB-B0FC-E8B4A6896CEC}"/>
                </a:ext>
              </a:extLst>
            </p:cNvPr>
            <p:cNvSpPr/>
            <p:nvPr/>
          </p:nvSpPr>
          <p:spPr>
            <a:xfrm>
              <a:off x="4586287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B09C3E32-813F-4B2E-9E45-D9041D7474BB}"/>
                </a:ext>
              </a:extLst>
            </p:cNvPr>
            <p:cNvSpPr/>
            <p:nvPr/>
          </p:nvSpPr>
          <p:spPr>
            <a:xfrm>
              <a:off x="4586287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15FC5F97-8AA1-4D7E-8683-74634A4A85AA}"/>
                </a:ext>
              </a:extLst>
            </p:cNvPr>
            <p:cNvSpPr/>
            <p:nvPr/>
          </p:nvSpPr>
          <p:spPr>
            <a:xfrm>
              <a:off x="4586287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6233AD6E-96F8-4D21-B9EB-5425DB4D7765}"/>
                </a:ext>
              </a:extLst>
            </p:cNvPr>
            <p:cNvSpPr/>
            <p:nvPr/>
          </p:nvSpPr>
          <p:spPr>
            <a:xfrm>
              <a:off x="4586287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E6DE4E9E-1FC0-4791-8EFC-781A711885ED}"/>
                </a:ext>
              </a:extLst>
            </p:cNvPr>
            <p:cNvSpPr/>
            <p:nvPr/>
          </p:nvSpPr>
          <p:spPr>
            <a:xfrm>
              <a:off x="4586287" y="6553866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6D3A2094-0106-4F72-9A4D-E26B95367266}"/>
                </a:ext>
              </a:extLst>
            </p:cNvPr>
            <p:cNvSpPr/>
            <p:nvPr/>
          </p:nvSpPr>
          <p:spPr>
            <a:xfrm>
              <a:off x="4586287" y="6685120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433" y="19717"/>
                  </a:cubicBezTo>
                  <a:cubicBezTo>
                    <a:pt x="39338" y="30575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038E9107-E48D-4DC0-BE71-82723DD895F2}"/>
                </a:ext>
              </a:extLst>
            </p:cNvPr>
            <p:cNvSpPr/>
            <p:nvPr/>
          </p:nvSpPr>
          <p:spPr>
            <a:xfrm>
              <a:off x="4458556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480"/>
                    <a:pt x="30671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367C4C2E-4114-4D0B-9AB2-7866ED4ACC38}"/>
                </a:ext>
              </a:extLst>
            </p:cNvPr>
            <p:cNvSpPr/>
            <p:nvPr/>
          </p:nvSpPr>
          <p:spPr>
            <a:xfrm>
              <a:off x="4458556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2486A24E-D6D9-44F5-B8F9-5434F4B4523E}"/>
                </a:ext>
              </a:extLst>
            </p:cNvPr>
            <p:cNvSpPr/>
            <p:nvPr/>
          </p:nvSpPr>
          <p:spPr>
            <a:xfrm>
              <a:off x="4458556" y="5766148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575"/>
                    <a:pt x="30671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9C37AC18-F5E9-4BDC-A875-DFFD4A139DA2}"/>
                </a:ext>
              </a:extLst>
            </p:cNvPr>
            <p:cNvSpPr/>
            <p:nvPr/>
          </p:nvSpPr>
          <p:spPr>
            <a:xfrm>
              <a:off x="4458556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A4A0682F-1C79-4CCB-8035-A0FF9EC9F197}"/>
                </a:ext>
              </a:extLst>
            </p:cNvPr>
            <p:cNvSpPr/>
            <p:nvPr/>
          </p:nvSpPr>
          <p:spPr>
            <a:xfrm>
              <a:off x="4458556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88014272-2000-4F4B-AC60-678B389A4005}"/>
                </a:ext>
              </a:extLst>
            </p:cNvPr>
            <p:cNvSpPr/>
            <p:nvPr/>
          </p:nvSpPr>
          <p:spPr>
            <a:xfrm>
              <a:off x="4458556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0FBB0E5F-3219-4938-A47B-1F431755C46F}"/>
                </a:ext>
              </a:extLst>
            </p:cNvPr>
            <p:cNvSpPr/>
            <p:nvPr/>
          </p:nvSpPr>
          <p:spPr>
            <a:xfrm>
              <a:off x="4458556" y="6291166"/>
              <a:ext cx="39433" cy="39434"/>
            </a:xfrm>
            <a:custGeom>
              <a:avLst/>
              <a:gdLst>
                <a:gd name="connsiteX0" fmla="*/ 19717 w 39433"/>
                <a:gd name="connsiteY0" fmla="*/ 39434 h 39434"/>
                <a:gd name="connsiteX1" fmla="*/ 0 w 39433"/>
                <a:gd name="connsiteY1" fmla="*/ 19717 h 39434"/>
                <a:gd name="connsiteX2" fmla="*/ 19717 w 39433"/>
                <a:gd name="connsiteY2" fmla="*/ 0 h 39434"/>
                <a:gd name="connsiteX3" fmla="*/ 39434 w 39433"/>
                <a:gd name="connsiteY3" fmla="*/ 19717 h 39434"/>
                <a:gd name="connsiteX4" fmla="*/ 19717 w 39433"/>
                <a:gd name="connsiteY4" fmla="*/ 39434 h 3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4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671"/>
                    <a:pt x="30671" y="39529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6662F8E9-01A8-450A-90D0-1EEA4121A15B}"/>
                </a:ext>
              </a:extLst>
            </p:cNvPr>
            <p:cNvSpPr/>
            <p:nvPr/>
          </p:nvSpPr>
          <p:spPr>
            <a:xfrm>
              <a:off x="4458556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8C40DD91-9659-4315-83D0-945EA512D5B8}"/>
                </a:ext>
              </a:extLst>
            </p:cNvPr>
            <p:cNvSpPr/>
            <p:nvPr/>
          </p:nvSpPr>
          <p:spPr>
            <a:xfrm>
              <a:off x="4458556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3CDC315A-B024-45DA-90D4-FD854FD5E1BF}"/>
                </a:ext>
              </a:extLst>
            </p:cNvPr>
            <p:cNvSpPr/>
            <p:nvPr/>
          </p:nvSpPr>
          <p:spPr>
            <a:xfrm>
              <a:off x="4458556" y="6685120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671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3577F2B6-C857-4031-9C08-D8B1CCB3A388}"/>
                </a:ext>
              </a:extLst>
            </p:cNvPr>
            <p:cNvSpPr/>
            <p:nvPr/>
          </p:nvSpPr>
          <p:spPr>
            <a:xfrm>
              <a:off x="4330921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19E5AD39-F183-4675-A68F-882749C925D6}"/>
                </a:ext>
              </a:extLst>
            </p:cNvPr>
            <p:cNvSpPr/>
            <p:nvPr/>
          </p:nvSpPr>
          <p:spPr>
            <a:xfrm>
              <a:off x="4330921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BEEC788E-928C-48B4-B00F-B9AA15995B27}"/>
                </a:ext>
              </a:extLst>
            </p:cNvPr>
            <p:cNvSpPr/>
            <p:nvPr/>
          </p:nvSpPr>
          <p:spPr>
            <a:xfrm>
              <a:off x="4330921" y="5766148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338" y="19717"/>
                  </a:cubicBezTo>
                  <a:cubicBezTo>
                    <a:pt x="39338" y="30575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34D823D5-0F73-4BE2-A4E0-1D96281AFBB3}"/>
                </a:ext>
              </a:extLst>
            </p:cNvPr>
            <p:cNvSpPr/>
            <p:nvPr/>
          </p:nvSpPr>
          <p:spPr>
            <a:xfrm>
              <a:off x="4330921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97DC18E-8876-401A-BBE9-EC7A243ABEAD}"/>
                </a:ext>
              </a:extLst>
            </p:cNvPr>
            <p:cNvSpPr/>
            <p:nvPr/>
          </p:nvSpPr>
          <p:spPr>
            <a:xfrm>
              <a:off x="4330921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DBEBF6EE-57B9-4FC0-853D-5FB56A42ECB6}"/>
                </a:ext>
              </a:extLst>
            </p:cNvPr>
            <p:cNvSpPr/>
            <p:nvPr/>
          </p:nvSpPr>
          <p:spPr>
            <a:xfrm>
              <a:off x="4330921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B45955E4-EED7-4C04-8C1D-C5B9F66065E6}"/>
                </a:ext>
              </a:extLst>
            </p:cNvPr>
            <p:cNvSpPr/>
            <p:nvPr/>
          </p:nvSpPr>
          <p:spPr>
            <a:xfrm>
              <a:off x="4330921" y="6291166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3ADD1D77-A173-4542-8864-42A7C280F6AF}"/>
                </a:ext>
              </a:extLst>
            </p:cNvPr>
            <p:cNvSpPr/>
            <p:nvPr/>
          </p:nvSpPr>
          <p:spPr>
            <a:xfrm>
              <a:off x="4330921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5B85993C-3CEC-4196-A85F-07B775A8F24C}"/>
                </a:ext>
              </a:extLst>
            </p:cNvPr>
            <p:cNvSpPr/>
            <p:nvPr/>
          </p:nvSpPr>
          <p:spPr>
            <a:xfrm>
              <a:off x="4330921" y="6553866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858" y="39338"/>
                    <a:pt x="0" y="3048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338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1E898F33-A80C-424C-89E7-00A53EEF61F0}"/>
                </a:ext>
              </a:extLst>
            </p:cNvPr>
            <p:cNvSpPr/>
            <p:nvPr/>
          </p:nvSpPr>
          <p:spPr>
            <a:xfrm>
              <a:off x="4330921" y="6685120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575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4054154C-E4DC-46FB-BBB0-07981D147720}"/>
                </a:ext>
              </a:extLst>
            </p:cNvPr>
            <p:cNvSpPr/>
            <p:nvPr/>
          </p:nvSpPr>
          <p:spPr>
            <a:xfrm>
              <a:off x="4203191" y="5503639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3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3" y="19717"/>
                  </a:cubicBezTo>
                  <a:cubicBezTo>
                    <a:pt x="39433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670B1108-F9EC-42C1-A188-61AAA407A0DF}"/>
                </a:ext>
              </a:extLst>
            </p:cNvPr>
            <p:cNvSpPr/>
            <p:nvPr/>
          </p:nvSpPr>
          <p:spPr>
            <a:xfrm>
              <a:off x="4203191" y="5634799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42182917-F465-4FA1-B22F-71ACDBC65EFA}"/>
                </a:ext>
              </a:extLst>
            </p:cNvPr>
            <p:cNvSpPr/>
            <p:nvPr/>
          </p:nvSpPr>
          <p:spPr>
            <a:xfrm>
              <a:off x="4203191" y="5766053"/>
              <a:ext cx="39338" cy="39433"/>
            </a:xfrm>
            <a:custGeom>
              <a:avLst/>
              <a:gdLst>
                <a:gd name="connsiteX0" fmla="*/ 19717 w 39338"/>
                <a:gd name="connsiteY0" fmla="*/ 39434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8F7BD12C-FF45-44F2-A41F-54C9C62D5FCB}"/>
                </a:ext>
              </a:extLst>
            </p:cNvPr>
            <p:cNvSpPr/>
            <p:nvPr/>
          </p:nvSpPr>
          <p:spPr>
            <a:xfrm>
              <a:off x="4203191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670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433" y="19716"/>
                  </a:cubicBezTo>
                  <a:cubicBezTo>
                    <a:pt x="39433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00E59491-A33E-48FE-9EDF-080BC7D099AA}"/>
                </a:ext>
              </a:extLst>
            </p:cNvPr>
            <p:cNvSpPr/>
            <p:nvPr/>
          </p:nvSpPr>
          <p:spPr>
            <a:xfrm>
              <a:off x="4203191" y="6028657"/>
              <a:ext cx="39339" cy="39433"/>
            </a:xfrm>
            <a:custGeom>
              <a:avLst/>
              <a:gdLst>
                <a:gd name="connsiteX0" fmla="*/ 19717 w 39339"/>
                <a:gd name="connsiteY0" fmla="*/ 39434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8E503633-2217-49E7-BF2E-C40C7B27A509}"/>
                </a:ext>
              </a:extLst>
            </p:cNvPr>
            <p:cNvSpPr/>
            <p:nvPr/>
          </p:nvSpPr>
          <p:spPr>
            <a:xfrm>
              <a:off x="4203191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F32E4B5D-6DCE-4152-8EEE-B8ECD15FC80C}"/>
                </a:ext>
              </a:extLst>
            </p:cNvPr>
            <p:cNvSpPr/>
            <p:nvPr/>
          </p:nvSpPr>
          <p:spPr>
            <a:xfrm>
              <a:off x="4203191" y="6291166"/>
              <a:ext cx="39338" cy="39434"/>
            </a:xfrm>
            <a:custGeom>
              <a:avLst/>
              <a:gdLst>
                <a:gd name="connsiteX0" fmla="*/ 19717 w 39338"/>
                <a:gd name="connsiteY0" fmla="*/ 39434 h 39434"/>
                <a:gd name="connsiteX1" fmla="*/ 0 w 39338"/>
                <a:gd name="connsiteY1" fmla="*/ 19717 h 39434"/>
                <a:gd name="connsiteX2" fmla="*/ 19717 w 39338"/>
                <a:gd name="connsiteY2" fmla="*/ 0 h 39434"/>
                <a:gd name="connsiteX3" fmla="*/ 39338 w 39338"/>
                <a:gd name="connsiteY3" fmla="*/ 19717 h 39434"/>
                <a:gd name="connsiteX4" fmla="*/ 19717 w 39338"/>
                <a:gd name="connsiteY4" fmla="*/ 39434 h 3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4">
                  <a:moveTo>
                    <a:pt x="19717" y="39434"/>
                  </a:moveTo>
                  <a:cubicBezTo>
                    <a:pt x="8763" y="39434"/>
                    <a:pt x="0" y="30671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338" y="30671"/>
                    <a:pt x="30575" y="39529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3C3FFE5E-B5B9-45A6-B8D6-00C8F675ECC5}"/>
                </a:ext>
              </a:extLst>
            </p:cNvPr>
            <p:cNvSpPr/>
            <p:nvPr/>
          </p:nvSpPr>
          <p:spPr>
            <a:xfrm>
              <a:off x="4203191" y="6422516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6 h 39433"/>
                <a:gd name="connsiteX2" fmla="*/ 19717 w 39338"/>
                <a:gd name="connsiteY2" fmla="*/ 0 h 39433"/>
                <a:gd name="connsiteX3" fmla="*/ 39338 w 39338"/>
                <a:gd name="connsiteY3" fmla="*/ 19716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338" y="8858"/>
                    <a:pt x="39338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B1B37DC5-F1B8-4975-86E8-A94E057207C6}"/>
                </a:ext>
              </a:extLst>
            </p:cNvPr>
            <p:cNvSpPr/>
            <p:nvPr/>
          </p:nvSpPr>
          <p:spPr>
            <a:xfrm>
              <a:off x="4203191" y="6553866"/>
              <a:ext cx="39338" cy="39338"/>
            </a:xfrm>
            <a:custGeom>
              <a:avLst/>
              <a:gdLst>
                <a:gd name="connsiteX0" fmla="*/ 19717 w 39338"/>
                <a:gd name="connsiteY0" fmla="*/ 39338 h 39338"/>
                <a:gd name="connsiteX1" fmla="*/ 0 w 39338"/>
                <a:gd name="connsiteY1" fmla="*/ 19717 h 39338"/>
                <a:gd name="connsiteX2" fmla="*/ 19717 w 39338"/>
                <a:gd name="connsiteY2" fmla="*/ 0 h 39338"/>
                <a:gd name="connsiteX3" fmla="*/ 39338 w 39338"/>
                <a:gd name="connsiteY3" fmla="*/ 19717 h 39338"/>
                <a:gd name="connsiteX4" fmla="*/ 19717 w 39338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8">
                  <a:moveTo>
                    <a:pt x="19717" y="39338"/>
                  </a:moveTo>
                  <a:cubicBezTo>
                    <a:pt x="8858" y="39338"/>
                    <a:pt x="0" y="3048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7B0644ED-961D-4ADD-B454-1CD8108F54F1}"/>
                </a:ext>
              </a:extLst>
            </p:cNvPr>
            <p:cNvSpPr/>
            <p:nvPr/>
          </p:nvSpPr>
          <p:spPr>
            <a:xfrm>
              <a:off x="4203191" y="6685120"/>
              <a:ext cx="39338" cy="39339"/>
            </a:xfrm>
            <a:custGeom>
              <a:avLst/>
              <a:gdLst>
                <a:gd name="connsiteX0" fmla="*/ 19717 w 39338"/>
                <a:gd name="connsiteY0" fmla="*/ 39338 h 39339"/>
                <a:gd name="connsiteX1" fmla="*/ 0 w 39338"/>
                <a:gd name="connsiteY1" fmla="*/ 19717 h 39339"/>
                <a:gd name="connsiteX2" fmla="*/ 19717 w 39338"/>
                <a:gd name="connsiteY2" fmla="*/ 0 h 39339"/>
                <a:gd name="connsiteX3" fmla="*/ 39338 w 39338"/>
                <a:gd name="connsiteY3" fmla="*/ 19717 h 39339"/>
                <a:gd name="connsiteX4" fmla="*/ 19717 w 39338"/>
                <a:gd name="connsiteY4" fmla="*/ 39338 h 3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339">
                  <a:moveTo>
                    <a:pt x="19717" y="39338"/>
                  </a:moveTo>
                  <a:cubicBezTo>
                    <a:pt x="8763" y="39338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575"/>
                    <a:pt x="30575" y="39434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AB139296-159C-4E55-8541-2CE1E55E6D33}"/>
                </a:ext>
              </a:extLst>
            </p:cNvPr>
            <p:cNvSpPr/>
            <p:nvPr/>
          </p:nvSpPr>
          <p:spPr>
            <a:xfrm>
              <a:off x="4075556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9BE90D65-0867-4A22-89C9-38E8C92D6308}"/>
                </a:ext>
              </a:extLst>
            </p:cNvPr>
            <p:cNvSpPr/>
            <p:nvPr/>
          </p:nvSpPr>
          <p:spPr>
            <a:xfrm>
              <a:off x="4075556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450AD847-BEE8-4180-8CD3-9E2F720D4A6B}"/>
                </a:ext>
              </a:extLst>
            </p:cNvPr>
            <p:cNvSpPr/>
            <p:nvPr/>
          </p:nvSpPr>
          <p:spPr>
            <a:xfrm>
              <a:off x="4075461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3D3CA692-9F65-4A7B-A58A-B22304F33CC2}"/>
                </a:ext>
              </a:extLst>
            </p:cNvPr>
            <p:cNvSpPr/>
            <p:nvPr/>
          </p:nvSpPr>
          <p:spPr>
            <a:xfrm>
              <a:off x="4075461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7AA64C07-D018-48EF-AFC8-8B00A4D54EE0}"/>
                </a:ext>
              </a:extLst>
            </p:cNvPr>
            <p:cNvSpPr/>
            <p:nvPr/>
          </p:nvSpPr>
          <p:spPr>
            <a:xfrm>
              <a:off x="4075461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671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85744099-5328-4D91-9DC8-50F4F7F3768C}"/>
                </a:ext>
              </a:extLst>
            </p:cNvPr>
            <p:cNvSpPr/>
            <p:nvPr/>
          </p:nvSpPr>
          <p:spPr>
            <a:xfrm>
              <a:off x="4075461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47CD1FD6-85D2-47BC-BAE2-95055AAD6E14}"/>
                </a:ext>
              </a:extLst>
            </p:cNvPr>
            <p:cNvSpPr/>
            <p:nvPr/>
          </p:nvSpPr>
          <p:spPr>
            <a:xfrm>
              <a:off x="4075461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AAFFE837-37BF-4FAF-9783-F4AAF6C0E231}"/>
                </a:ext>
              </a:extLst>
            </p:cNvPr>
            <p:cNvSpPr/>
            <p:nvPr/>
          </p:nvSpPr>
          <p:spPr>
            <a:xfrm>
              <a:off x="4075461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3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6"/>
                  </a:cubicBezTo>
                  <a:cubicBezTo>
                    <a:pt x="39433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D635BB5B-5CAB-4E5D-A6ED-24ACF740BC07}"/>
                </a:ext>
              </a:extLst>
            </p:cNvPr>
            <p:cNvSpPr/>
            <p:nvPr/>
          </p:nvSpPr>
          <p:spPr>
            <a:xfrm>
              <a:off x="4075461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858"/>
                    <a:pt x="39433" y="19717"/>
                  </a:cubicBezTo>
                  <a:cubicBezTo>
                    <a:pt x="39433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9F63E801-5670-44B3-BA45-84B7049F1B6C}"/>
                </a:ext>
              </a:extLst>
            </p:cNvPr>
            <p:cNvSpPr/>
            <p:nvPr/>
          </p:nvSpPr>
          <p:spPr>
            <a:xfrm>
              <a:off x="4075461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3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763" y="0"/>
                    <a:pt x="19717" y="0"/>
                  </a:cubicBezTo>
                  <a:cubicBezTo>
                    <a:pt x="30575" y="0"/>
                    <a:pt x="39433" y="8763"/>
                    <a:pt x="39433" y="19717"/>
                  </a:cubicBezTo>
                  <a:cubicBezTo>
                    <a:pt x="39433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F737C3D6-F8C3-49D4-B2A6-663847F04A74}"/>
                </a:ext>
              </a:extLst>
            </p:cNvPr>
            <p:cNvSpPr/>
            <p:nvPr/>
          </p:nvSpPr>
          <p:spPr>
            <a:xfrm>
              <a:off x="3947826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434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8C089645-023A-4F92-AE8C-08B6FE787C6D}"/>
                </a:ext>
              </a:extLst>
            </p:cNvPr>
            <p:cNvSpPr/>
            <p:nvPr/>
          </p:nvSpPr>
          <p:spPr>
            <a:xfrm>
              <a:off x="3947826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DA13FF11-C9C8-4BD1-BF6D-1B8652854AB9}"/>
                </a:ext>
              </a:extLst>
            </p:cNvPr>
            <p:cNvSpPr/>
            <p:nvPr/>
          </p:nvSpPr>
          <p:spPr>
            <a:xfrm>
              <a:off x="3947826" y="5766053"/>
              <a:ext cx="39339" cy="39433"/>
            </a:xfrm>
            <a:custGeom>
              <a:avLst/>
              <a:gdLst>
                <a:gd name="connsiteX0" fmla="*/ 19717 w 39339"/>
                <a:gd name="connsiteY0" fmla="*/ 39434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04D5F2A3-3D21-4D65-9DF9-4AD9ABFE9C0E}"/>
                </a:ext>
              </a:extLst>
            </p:cNvPr>
            <p:cNvSpPr/>
            <p:nvPr/>
          </p:nvSpPr>
          <p:spPr>
            <a:xfrm>
              <a:off x="3947826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4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71953C3B-1D3E-4DA6-BD16-41F0684B68D6}"/>
                </a:ext>
              </a:extLst>
            </p:cNvPr>
            <p:cNvSpPr/>
            <p:nvPr/>
          </p:nvSpPr>
          <p:spPr>
            <a:xfrm>
              <a:off x="3947826" y="6028753"/>
              <a:ext cx="39433" cy="39338"/>
            </a:xfrm>
            <a:custGeom>
              <a:avLst/>
              <a:gdLst>
                <a:gd name="connsiteX0" fmla="*/ 19717 w 39433"/>
                <a:gd name="connsiteY0" fmla="*/ 39338 h 39338"/>
                <a:gd name="connsiteX1" fmla="*/ 0 w 39433"/>
                <a:gd name="connsiteY1" fmla="*/ 19717 h 39338"/>
                <a:gd name="connsiteX2" fmla="*/ 19717 w 39433"/>
                <a:gd name="connsiteY2" fmla="*/ 0 h 39338"/>
                <a:gd name="connsiteX3" fmla="*/ 39434 w 39433"/>
                <a:gd name="connsiteY3" fmla="*/ 19717 h 39338"/>
                <a:gd name="connsiteX4" fmla="*/ 19717 w 39433"/>
                <a:gd name="connsiteY4" fmla="*/ 39338 h 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338">
                  <a:moveTo>
                    <a:pt x="19717" y="39338"/>
                  </a:moveTo>
                  <a:cubicBezTo>
                    <a:pt x="8858" y="39338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338" y="30480"/>
                    <a:pt x="30575" y="39338"/>
                    <a:pt x="19717" y="39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3C03EA20-4D8A-40E9-B62C-F322368BF2AB}"/>
                </a:ext>
              </a:extLst>
            </p:cNvPr>
            <p:cNvSpPr/>
            <p:nvPr/>
          </p:nvSpPr>
          <p:spPr>
            <a:xfrm>
              <a:off x="3947826" y="6159912"/>
              <a:ext cx="39338" cy="39433"/>
            </a:xfrm>
            <a:custGeom>
              <a:avLst/>
              <a:gdLst>
                <a:gd name="connsiteX0" fmla="*/ 19717 w 39338"/>
                <a:gd name="connsiteY0" fmla="*/ 39433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87B45332-7EF7-478B-B86C-5570B4FA43A0}"/>
                </a:ext>
              </a:extLst>
            </p:cNvPr>
            <p:cNvSpPr/>
            <p:nvPr/>
          </p:nvSpPr>
          <p:spPr>
            <a:xfrm>
              <a:off x="3947826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434" y="19717"/>
                  </a:cubicBezTo>
                  <a:cubicBezTo>
                    <a:pt x="39338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933FB462-9147-49B6-8B65-8CA59A2AE49D}"/>
                </a:ext>
              </a:extLst>
            </p:cNvPr>
            <p:cNvSpPr/>
            <p:nvPr/>
          </p:nvSpPr>
          <p:spPr>
            <a:xfrm>
              <a:off x="3947826" y="6422516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6 h 39433"/>
                <a:gd name="connsiteX2" fmla="*/ 19717 w 39339"/>
                <a:gd name="connsiteY2" fmla="*/ 0 h 39433"/>
                <a:gd name="connsiteX3" fmla="*/ 39338 w 39339"/>
                <a:gd name="connsiteY3" fmla="*/ 19716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338" y="19716"/>
                  </a:cubicBezTo>
                  <a:cubicBezTo>
                    <a:pt x="39338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F002BA78-A8E3-4329-8A22-6D875BD7321A}"/>
                </a:ext>
              </a:extLst>
            </p:cNvPr>
            <p:cNvSpPr/>
            <p:nvPr/>
          </p:nvSpPr>
          <p:spPr>
            <a:xfrm>
              <a:off x="3947826" y="6553770"/>
              <a:ext cx="39338" cy="39433"/>
            </a:xfrm>
            <a:custGeom>
              <a:avLst/>
              <a:gdLst>
                <a:gd name="connsiteX0" fmla="*/ 19717 w 39338"/>
                <a:gd name="connsiteY0" fmla="*/ 39434 h 39433"/>
                <a:gd name="connsiteX1" fmla="*/ 0 w 39338"/>
                <a:gd name="connsiteY1" fmla="*/ 19717 h 39433"/>
                <a:gd name="connsiteX2" fmla="*/ 19717 w 39338"/>
                <a:gd name="connsiteY2" fmla="*/ 0 h 39433"/>
                <a:gd name="connsiteX3" fmla="*/ 39338 w 39338"/>
                <a:gd name="connsiteY3" fmla="*/ 19717 h 39433"/>
                <a:gd name="connsiteX4" fmla="*/ 19717 w 39338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8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338" y="19717"/>
                  </a:cubicBezTo>
                  <a:cubicBezTo>
                    <a:pt x="39338" y="30671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931D3C40-2C59-47F1-8611-8142B4C74F19}"/>
                </a:ext>
              </a:extLst>
            </p:cNvPr>
            <p:cNvSpPr/>
            <p:nvPr/>
          </p:nvSpPr>
          <p:spPr>
            <a:xfrm>
              <a:off x="3947826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338" y="8763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54DED3C9-EBF9-4B98-9EC2-06C53770A808}"/>
                </a:ext>
              </a:extLst>
            </p:cNvPr>
            <p:cNvSpPr/>
            <p:nvPr/>
          </p:nvSpPr>
          <p:spPr>
            <a:xfrm>
              <a:off x="3820095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FBB3B2AC-ACFD-4137-ABD4-56335A99F5FA}"/>
                </a:ext>
              </a:extLst>
            </p:cNvPr>
            <p:cNvSpPr/>
            <p:nvPr/>
          </p:nvSpPr>
          <p:spPr>
            <a:xfrm>
              <a:off x="3820095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0A542618-380A-490B-ABF0-2BF2A19A2602}"/>
                </a:ext>
              </a:extLst>
            </p:cNvPr>
            <p:cNvSpPr/>
            <p:nvPr/>
          </p:nvSpPr>
          <p:spPr>
            <a:xfrm>
              <a:off x="3820095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11B69D24-D603-4F10-BA4C-AC63FB723424}"/>
                </a:ext>
              </a:extLst>
            </p:cNvPr>
            <p:cNvSpPr/>
            <p:nvPr/>
          </p:nvSpPr>
          <p:spPr>
            <a:xfrm>
              <a:off x="3820095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977932CB-E6EC-42CE-8D06-A2723A443CDE}"/>
                </a:ext>
              </a:extLst>
            </p:cNvPr>
            <p:cNvSpPr/>
            <p:nvPr/>
          </p:nvSpPr>
          <p:spPr>
            <a:xfrm>
              <a:off x="3820095" y="6028657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93214A34-AD94-4737-90D9-AFCC56D2F4AD}"/>
                </a:ext>
              </a:extLst>
            </p:cNvPr>
            <p:cNvSpPr/>
            <p:nvPr/>
          </p:nvSpPr>
          <p:spPr>
            <a:xfrm>
              <a:off x="3820095" y="6159912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0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3DD30598-6DE3-488D-9D51-C030AB6CA435}"/>
                </a:ext>
              </a:extLst>
            </p:cNvPr>
            <p:cNvSpPr/>
            <p:nvPr/>
          </p:nvSpPr>
          <p:spPr>
            <a:xfrm>
              <a:off x="3820095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7"/>
                  </a:cubicBezTo>
                  <a:cubicBezTo>
                    <a:pt x="39434" y="30575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9A4FB97B-93C6-4C33-8E0F-129B61677083}"/>
                </a:ext>
              </a:extLst>
            </p:cNvPr>
            <p:cNvSpPr/>
            <p:nvPr/>
          </p:nvSpPr>
          <p:spPr>
            <a:xfrm>
              <a:off x="3820095" y="6422516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671" y="0"/>
                    <a:pt x="39434" y="8858"/>
                    <a:pt x="39434" y="19716"/>
                  </a:cubicBezTo>
                  <a:cubicBezTo>
                    <a:pt x="39434" y="30575"/>
                    <a:pt x="30671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17CC6284-7E40-46AD-94C9-CF2BAF5D2502}"/>
                </a:ext>
              </a:extLst>
            </p:cNvPr>
            <p:cNvSpPr/>
            <p:nvPr/>
          </p:nvSpPr>
          <p:spPr>
            <a:xfrm>
              <a:off x="3820095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763" y="0"/>
                    <a:pt x="19717" y="0"/>
                  </a:cubicBezTo>
                  <a:cubicBezTo>
                    <a:pt x="30671" y="0"/>
                    <a:pt x="39434" y="8763"/>
                    <a:pt x="39434" y="19717"/>
                  </a:cubicBezTo>
                  <a:cubicBezTo>
                    <a:pt x="39434" y="30671"/>
                    <a:pt x="30671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909102F2-0386-488B-9175-C2CC049D2495}"/>
                </a:ext>
              </a:extLst>
            </p:cNvPr>
            <p:cNvSpPr/>
            <p:nvPr/>
          </p:nvSpPr>
          <p:spPr>
            <a:xfrm>
              <a:off x="3820095" y="6685025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671" y="0"/>
                    <a:pt x="39434" y="8763"/>
                    <a:pt x="39434" y="19716"/>
                  </a:cubicBezTo>
                  <a:cubicBezTo>
                    <a:pt x="39434" y="30670"/>
                    <a:pt x="30671" y="39528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743DD302-EC76-4CD9-9A80-470B67F6C97C}"/>
                </a:ext>
              </a:extLst>
            </p:cNvPr>
            <p:cNvSpPr/>
            <p:nvPr/>
          </p:nvSpPr>
          <p:spPr>
            <a:xfrm>
              <a:off x="3692460" y="5503544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7F6E8223-3BE2-43BF-9D3C-63F98EA0B168}"/>
                </a:ext>
              </a:extLst>
            </p:cNvPr>
            <p:cNvSpPr/>
            <p:nvPr/>
          </p:nvSpPr>
          <p:spPr>
            <a:xfrm>
              <a:off x="3692460" y="5634799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338" y="30670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93BA520D-AB71-4045-91FB-F651C76F5C91}"/>
                </a:ext>
              </a:extLst>
            </p:cNvPr>
            <p:cNvSpPr/>
            <p:nvPr/>
          </p:nvSpPr>
          <p:spPr>
            <a:xfrm>
              <a:off x="3692365" y="5766053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1"/>
                    <a:pt x="30670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3B9F1C63-B21E-4F40-A339-75818755DFD8}"/>
                </a:ext>
              </a:extLst>
            </p:cNvPr>
            <p:cNvSpPr/>
            <p:nvPr/>
          </p:nvSpPr>
          <p:spPr>
            <a:xfrm>
              <a:off x="3692460" y="5897403"/>
              <a:ext cx="39433" cy="39433"/>
            </a:xfrm>
            <a:custGeom>
              <a:avLst/>
              <a:gdLst>
                <a:gd name="connsiteX0" fmla="*/ 19717 w 39433"/>
                <a:gd name="connsiteY0" fmla="*/ 39433 h 39433"/>
                <a:gd name="connsiteX1" fmla="*/ 0 w 39433"/>
                <a:gd name="connsiteY1" fmla="*/ 19716 h 39433"/>
                <a:gd name="connsiteX2" fmla="*/ 19717 w 39433"/>
                <a:gd name="connsiteY2" fmla="*/ 0 h 39433"/>
                <a:gd name="connsiteX3" fmla="*/ 39434 w 39433"/>
                <a:gd name="connsiteY3" fmla="*/ 19716 h 39433"/>
                <a:gd name="connsiteX4" fmla="*/ 19717 w 39433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3"/>
                  </a:moveTo>
                  <a:cubicBezTo>
                    <a:pt x="8763" y="39433"/>
                    <a:pt x="0" y="30575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6"/>
                  </a:cubicBezTo>
                  <a:cubicBezTo>
                    <a:pt x="39434" y="30575"/>
                    <a:pt x="30575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9" name="Freeform: Shape 1328">
              <a:extLst>
                <a:ext uri="{FF2B5EF4-FFF2-40B4-BE49-F238E27FC236}">
                  <a16:creationId xmlns:a16="http://schemas.microsoft.com/office/drawing/2014/main" id="{1E975DF5-21C7-458A-A7B5-84F651A5C02B}"/>
                </a:ext>
              </a:extLst>
            </p:cNvPr>
            <p:cNvSpPr/>
            <p:nvPr/>
          </p:nvSpPr>
          <p:spPr>
            <a:xfrm>
              <a:off x="3692365" y="6028657"/>
              <a:ext cx="39339" cy="39433"/>
            </a:xfrm>
            <a:custGeom>
              <a:avLst/>
              <a:gdLst>
                <a:gd name="connsiteX0" fmla="*/ 19717 w 39339"/>
                <a:gd name="connsiteY0" fmla="*/ 39434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4"/>
                  </a:moveTo>
                  <a:cubicBezTo>
                    <a:pt x="8858" y="39434"/>
                    <a:pt x="0" y="30671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338" y="19717"/>
                  </a:cubicBezTo>
                  <a:cubicBezTo>
                    <a:pt x="39434" y="30575"/>
                    <a:pt x="30670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0" name="Freeform: Shape 1329">
              <a:extLst>
                <a:ext uri="{FF2B5EF4-FFF2-40B4-BE49-F238E27FC236}">
                  <a16:creationId xmlns:a16="http://schemas.microsoft.com/office/drawing/2014/main" id="{E7D966F4-3A45-48E9-8485-46A9E7B94D8D}"/>
                </a:ext>
              </a:extLst>
            </p:cNvPr>
            <p:cNvSpPr/>
            <p:nvPr/>
          </p:nvSpPr>
          <p:spPr>
            <a:xfrm>
              <a:off x="3692365" y="6159912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7 h 39433"/>
                <a:gd name="connsiteX2" fmla="*/ 19717 w 39339"/>
                <a:gd name="connsiteY2" fmla="*/ 0 h 39433"/>
                <a:gd name="connsiteX3" fmla="*/ 39338 w 39339"/>
                <a:gd name="connsiteY3" fmla="*/ 19717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338" y="8858"/>
                    <a:pt x="39338" y="19717"/>
                  </a:cubicBezTo>
                  <a:cubicBezTo>
                    <a:pt x="39434" y="30670"/>
                    <a:pt x="30670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1" name="Freeform: Shape 1330">
              <a:extLst>
                <a:ext uri="{FF2B5EF4-FFF2-40B4-BE49-F238E27FC236}">
                  <a16:creationId xmlns:a16="http://schemas.microsoft.com/office/drawing/2014/main" id="{78584760-B556-421B-B966-FC9A853557F0}"/>
                </a:ext>
              </a:extLst>
            </p:cNvPr>
            <p:cNvSpPr/>
            <p:nvPr/>
          </p:nvSpPr>
          <p:spPr>
            <a:xfrm>
              <a:off x="3692460" y="6291262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2" name="Freeform: Shape 1331">
              <a:extLst>
                <a:ext uri="{FF2B5EF4-FFF2-40B4-BE49-F238E27FC236}">
                  <a16:creationId xmlns:a16="http://schemas.microsoft.com/office/drawing/2014/main" id="{3E852320-B0D6-45F2-9970-F6BD715B2E7D}"/>
                </a:ext>
              </a:extLst>
            </p:cNvPr>
            <p:cNvSpPr/>
            <p:nvPr/>
          </p:nvSpPr>
          <p:spPr>
            <a:xfrm>
              <a:off x="3692365" y="6422516"/>
              <a:ext cx="39339" cy="39433"/>
            </a:xfrm>
            <a:custGeom>
              <a:avLst/>
              <a:gdLst>
                <a:gd name="connsiteX0" fmla="*/ 19717 w 39339"/>
                <a:gd name="connsiteY0" fmla="*/ 39433 h 39433"/>
                <a:gd name="connsiteX1" fmla="*/ 0 w 39339"/>
                <a:gd name="connsiteY1" fmla="*/ 19716 h 39433"/>
                <a:gd name="connsiteX2" fmla="*/ 19717 w 39339"/>
                <a:gd name="connsiteY2" fmla="*/ 0 h 39433"/>
                <a:gd name="connsiteX3" fmla="*/ 39338 w 39339"/>
                <a:gd name="connsiteY3" fmla="*/ 19716 h 39433"/>
                <a:gd name="connsiteX4" fmla="*/ 19717 w 39339"/>
                <a:gd name="connsiteY4" fmla="*/ 39433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39" h="39433">
                  <a:moveTo>
                    <a:pt x="19717" y="39433"/>
                  </a:moveTo>
                  <a:cubicBezTo>
                    <a:pt x="8858" y="39433"/>
                    <a:pt x="0" y="30670"/>
                    <a:pt x="0" y="19716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858"/>
                    <a:pt x="39338" y="19716"/>
                  </a:cubicBezTo>
                  <a:cubicBezTo>
                    <a:pt x="39434" y="30575"/>
                    <a:pt x="30670" y="39433"/>
                    <a:pt x="19717" y="3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3" name="Freeform: Shape 1332">
              <a:extLst>
                <a:ext uri="{FF2B5EF4-FFF2-40B4-BE49-F238E27FC236}">
                  <a16:creationId xmlns:a16="http://schemas.microsoft.com/office/drawing/2014/main" id="{06C60C65-9BE7-476F-9E04-F415C28D253C}"/>
                </a:ext>
              </a:extLst>
            </p:cNvPr>
            <p:cNvSpPr/>
            <p:nvPr/>
          </p:nvSpPr>
          <p:spPr>
            <a:xfrm>
              <a:off x="3692365" y="655377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858" y="39434"/>
                    <a:pt x="0" y="30575"/>
                    <a:pt x="0" y="19717"/>
                  </a:cubicBezTo>
                  <a:cubicBezTo>
                    <a:pt x="0" y="8858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671"/>
                    <a:pt x="30670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B1B73C6E-DCC9-4F0B-B61C-DEAD923B6939}"/>
                </a:ext>
              </a:extLst>
            </p:cNvPr>
            <p:cNvSpPr/>
            <p:nvPr/>
          </p:nvSpPr>
          <p:spPr>
            <a:xfrm>
              <a:off x="3692460" y="6685120"/>
              <a:ext cx="39433" cy="39433"/>
            </a:xfrm>
            <a:custGeom>
              <a:avLst/>
              <a:gdLst>
                <a:gd name="connsiteX0" fmla="*/ 19717 w 39433"/>
                <a:gd name="connsiteY0" fmla="*/ 39434 h 39433"/>
                <a:gd name="connsiteX1" fmla="*/ 0 w 39433"/>
                <a:gd name="connsiteY1" fmla="*/ 19717 h 39433"/>
                <a:gd name="connsiteX2" fmla="*/ 19717 w 39433"/>
                <a:gd name="connsiteY2" fmla="*/ 0 h 39433"/>
                <a:gd name="connsiteX3" fmla="*/ 39434 w 39433"/>
                <a:gd name="connsiteY3" fmla="*/ 19717 h 39433"/>
                <a:gd name="connsiteX4" fmla="*/ 19717 w 39433"/>
                <a:gd name="connsiteY4" fmla="*/ 39434 h 3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33" h="39433">
                  <a:moveTo>
                    <a:pt x="19717" y="39434"/>
                  </a:moveTo>
                  <a:cubicBezTo>
                    <a:pt x="8763" y="39434"/>
                    <a:pt x="0" y="30575"/>
                    <a:pt x="0" y="19717"/>
                  </a:cubicBezTo>
                  <a:cubicBezTo>
                    <a:pt x="0" y="8763"/>
                    <a:pt x="8858" y="0"/>
                    <a:pt x="19717" y="0"/>
                  </a:cubicBezTo>
                  <a:cubicBezTo>
                    <a:pt x="30575" y="0"/>
                    <a:pt x="39434" y="8763"/>
                    <a:pt x="39434" y="19717"/>
                  </a:cubicBezTo>
                  <a:cubicBezTo>
                    <a:pt x="39434" y="30575"/>
                    <a:pt x="30575" y="39434"/>
                    <a:pt x="19717" y="39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FD00B3BF-6092-4FCA-9972-57C753D23350}"/>
              </a:ext>
            </a:extLst>
          </p:cNvPr>
          <p:cNvGrpSpPr/>
          <p:nvPr/>
        </p:nvGrpSpPr>
        <p:grpSpPr>
          <a:xfrm>
            <a:off x="10833155" y="6256543"/>
            <a:ext cx="836279" cy="121399"/>
            <a:chOff x="9430154" y="4492958"/>
            <a:chExt cx="1672558" cy="242798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2892663C-7312-45DD-8E8F-A090464FD2FB}"/>
                </a:ext>
              </a:extLst>
            </p:cNvPr>
            <p:cNvSpPr/>
            <p:nvPr/>
          </p:nvSpPr>
          <p:spPr>
            <a:xfrm flipH="1">
              <a:off x="10769370" y="4492958"/>
              <a:ext cx="333342" cy="242798"/>
            </a:xfrm>
            <a:prstGeom prst="rect">
              <a:avLst/>
            </a:prstGeom>
            <a:solidFill>
              <a:srgbClr val="FC6C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1CF55BB5-ADF5-45CE-A589-3F2C09436E51}"/>
                </a:ext>
              </a:extLst>
            </p:cNvPr>
            <p:cNvSpPr/>
            <p:nvPr/>
          </p:nvSpPr>
          <p:spPr>
            <a:xfrm flipH="1">
              <a:off x="10434566" y="4492958"/>
              <a:ext cx="333342" cy="242798"/>
            </a:xfrm>
            <a:prstGeom prst="rect">
              <a:avLst/>
            </a:prstGeom>
            <a:solidFill>
              <a:srgbClr val="FDAC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9CAC2996-4D3E-42A9-A14A-26A19DFAB0F7}"/>
                </a:ext>
              </a:extLst>
            </p:cNvPr>
            <p:cNvSpPr/>
            <p:nvPr/>
          </p:nvSpPr>
          <p:spPr>
            <a:xfrm flipH="1">
              <a:off x="10099762" y="4492958"/>
              <a:ext cx="333342" cy="242798"/>
            </a:xfrm>
            <a:prstGeom prst="rect">
              <a:avLst/>
            </a:prstGeom>
            <a:solidFill>
              <a:srgbClr val="205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AC356C4F-D6FA-4EF4-BAFD-5F8404B78C0C}"/>
                </a:ext>
              </a:extLst>
            </p:cNvPr>
            <p:cNvSpPr/>
            <p:nvPr/>
          </p:nvSpPr>
          <p:spPr>
            <a:xfrm flipH="1">
              <a:off x="9764958" y="4492958"/>
              <a:ext cx="333342" cy="242798"/>
            </a:xfrm>
            <a:prstGeom prst="rect">
              <a:avLst/>
            </a:prstGeom>
            <a:solidFill>
              <a:srgbClr val="B1FD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209494EE-B1F3-492D-A855-1C95F22645F0}"/>
                </a:ext>
              </a:extLst>
            </p:cNvPr>
            <p:cNvSpPr/>
            <p:nvPr/>
          </p:nvSpPr>
          <p:spPr>
            <a:xfrm flipH="1">
              <a:off x="9430154" y="4492958"/>
              <a:ext cx="333342" cy="242798"/>
            </a:xfrm>
            <a:prstGeom prst="rect">
              <a:avLst/>
            </a:prstGeom>
            <a:solidFill>
              <a:srgbClr val="5DAF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65FBEE2-7448-479C-9B93-2D5DD155A5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solidFill>
            <a:schemeClr val="bg1">
              <a:lumMod val="8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955849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Aditya Bhargava</cp:lastModifiedBy>
  <cp:revision>25</cp:revision>
  <dcterms:created xsi:type="dcterms:W3CDTF">2021-05-03T05:33:29Z</dcterms:created>
  <dcterms:modified xsi:type="dcterms:W3CDTF">2021-05-05T05:18:19Z</dcterms:modified>
</cp:coreProperties>
</file>