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71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EB4"/>
    <a:srgbClr val="000000"/>
    <a:srgbClr val="56CDD6"/>
    <a:srgbClr val="22C05A"/>
    <a:srgbClr val="0E9FAE"/>
    <a:srgbClr val="0D98A7"/>
    <a:srgbClr val="E76A25"/>
    <a:srgbClr val="137FA5"/>
    <a:srgbClr val="D5E7E3"/>
    <a:srgbClr val="93C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28" y="78"/>
      </p:cViewPr>
      <p:guideLst>
        <p:guide orient="horz" pos="216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33444ACD-EE9E-4E6F-AC27-B5761C00BE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41184" y="2510360"/>
            <a:ext cx="594377" cy="595762"/>
          </a:xfrm>
          <a:prstGeom prst="ellipse">
            <a:avLst/>
          </a:prstGeom>
          <a:ln w="19050">
            <a:solidFill>
              <a:schemeClr val="bg1"/>
            </a:solidFill>
          </a:ln>
        </p:spPr>
        <p:txBody>
          <a:bodyPr vert="vert"/>
          <a:lstStyle>
            <a:lvl1pPr>
              <a:defRPr sz="500"/>
            </a:lvl1pPr>
          </a:lstStyle>
          <a:p>
            <a:endParaRPr lang="en-US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753B43B-F1C2-4E14-8106-FEEC5955CF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58891" y="3260804"/>
            <a:ext cx="594377" cy="595762"/>
          </a:xfrm>
          <a:prstGeom prst="ellipse">
            <a:avLst/>
          </a:prstGeom>
          <a:ln w="19050">
            <a:solidFill>
              <a:schemeClr val="bg1"/>
            </a:solidFill>
          </a:ln>
        </p:spPr>
        <p:txBody>
          <a:bodyPr vert="vert"/>
          <a:lstStyle>
            <a:lvl1pPr>
              <a:defRPr sz="500"/>
            </a:lvl1pPr>
          </a:lstStyle>
          <a:p>
            <a:endParaRPr lang="en-US" dirty="0"/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CDF6A624-69B7-4544-9476-86D68A9B88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15970" y="4742952"/>
            <a:ext cx="594377" cy="595762"/>
          </a:xfrm>
          <a:prstGeom prst="ellipse">
            <a:avLst/>
          </a:prstGeom>
          <a:ln w="19050">
            <a:solidFill>
              <a:schemeClr val="bg1"/>
            </a:solidFill>
          </a:ln>
        </p:spPr>
        <p:txBody>
          <a:bodyPr vert="vert"/>
          <a:lstStyle>
            <a:lvl1pPr>
              <a:defRPr sz="500"/>
            </a:lvl1pPr>
          </a:lstStyle>
          <a:p>
            <a:endParaRPr lang="en-US" dirty="0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4723C6AF-5952-465F-83EF-E4947D3B30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84426" y="3990347"/>
            <a:ext cx="594377" cy="595762"/>
          </a:xfrm>
          <a:prstGeom prst="ellipse">
            <a:avLst/>
          </a:prstGeom>
          <a:ln w="19050">
            <a:solidFill>
              <a:schemeClr val="bg1"/>
            </a:solidFill>
          </a:ln>
        </p:spPr>
        <p:txBody>
          <a:bodyPr vert="vert"/>
          <a:lstStyle>
            <a:lvl1pPr>
              <a:defRPr sz="500"/>
            </a:lvl1pPr>
          </a:lstStyle>
          <a:p>
            <a:endParaRPr lang="en-US" dirty="0"/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F3168FF7-60F1-447E-B38A-84C527009B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50734" y="5443028"/>
            <a:ext cx="594377" cy="595762"/>
          </a:xfrm>
          <a:prstGeom prst="ellipse">
            <a:avLst/>
          </a:prstGeom>
          <a:ln w="19050">
            <a:solidFill>
              <a:schemeClr val="bg1"/>
            </a:solidFill>
          </a:ln>
        </p:spPr>
        <p:txBody>
          <a:bodyPr vert="vert"/>
          <a:lstStyle>
            <a:lvl1pPr>
              <a:defRPr sz="5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47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216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0448AA6C-8EF8-4F30-9A91-9F576723B0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6C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Google Shape;488;p38">
            <a:extLst>
              <a:ext uri="{FF2B5EF4-FFF2-40B4-BE49-F238E27FC236}">
                <a16:creationId xmlns:a16="http://schemas.microsoft.com/office/drawing/2014/main" id="{CE86F8A3-8456-475A-AB19-8A5313A2D7DA}"/>
              </a:ext>
            </a:extLst>
          </p:cNvPr>
          <p:cNvSpPr/>
          <p:nvPr/>
        </p:nvSpPr>
        <p:spPr>
          <a:xfrm>
            <a:off x="-1" y="5693150"/>
            <a:ext cx="1007707" cy="116485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182" y="0"/>
                </a:moveTo>
                <a:lnTo>
                  <a:pt x="0" y="1589"/>
                </a:lnTo>
                <a:lnTo>
                  <a:pt x="0" y="414"/>
                </a:lnTo>
                <a:lnTo>
                  <a:pt x="829" y="0"/>
                </a:lnTo>
                <a:lnTo>
                  <a:pt x="3182" y="0"/>
                </a:lnTo>
                <a:close/>
                <a:moveTo>
                  <a:pt x="8101" y="0"/>
                </a:moveTo>
                <a:lnTo>
                  <a:pt x="0" y="4046"/>
                </a:lnTo>
                <a:lnTo>
                  <a:pt x="0" y="2871"/>
                </a:lnTo>
                <a:lnTo>
                  <a:pt x="5748" y="0"/>
                </a:lnTo>
                <a:lnTo>
                  <a:pt x="8101" y="0"/>
                </a:lnTo>
                <a:close/>
                <a:moveTo>
                  <a:pt x="13020" y="0"/>
                </a:moveTo>
                <a:lnTo>
                  <a:pt x="0" y="6503"/>
                </a:lnTo>
                <a:lnTo>
                  <a:pt x="0" y="5328"/>
                </a:lnTo>
                <a:lnTo>
                  <a:pt x="10667" y="0"/>
                </a:lnTo>
                <a:lnTo>
                  <a:pt x="13020" y="0"/>
                </a:lnTo>
                <a:close/>
                <a:moveTo>
                  <a:pt x="17938" y="0"/>
                </a:moveTo>
                <a:lnTo>
                  <a:pt x="0" y="8960"/>
                </a:lnTo>
                <a:lnTo>
                  <a:pt x="0" y="7785"/>
                </a:lnTo>
                <a:lnTo>
                  <a:pt x="15586" y="0"/>
                </a:lnTo>
                <a:lnTo>
                  <a:pt x="17938" y="0"/>
                </a:lnTo>
                <a:close/>
                <a:moveTo>
                  <a:pt x="21600" y="628"/>
                </a:moveTo>
                <a:lnTo>
                  <a:pt x="0" y="11416"/>
                </a:lnTo>
                <a:lnTo>
                  <a:pt x="0" y="10241"/>
                </a:lnTo>
                <a:lnTo>
                  <a:pt x="20505" y="0"/>
                </a:lnTo>
                <a:lnTo>
                  <a:pt x="21600" y="0"/>
                </a:lnTo>
                <a:lnTo>
                  <a:pt x="21600" y="628"/>
                </a:lnTo>
                <a:close/>
                <a:moveTo>
                  <a:pt x="21600" y="3085"/>
                </a:moveTo>
                <a:lnTo>
                  <a:pt x="0" y="13873"/>
                </a:lnTo>
                <a:lnTo>
                  <a:pt x="0" y="12698"/>
                </a:lnTo>
                <a:lnTo>
                  <a:pt x="21600" y="1910"/>
                </a:lnTo>
                <a:lnTo>
                  <a:pt x="21600" y="3085"/>
                </a:lnTo>
                <a:close/>
                <a:moveTo>
                  <a:pt x="21600" y="5541"/>
                </a:moveTo>
                <a:lnTo>
                  <a:pt x="0" y="16330"/>
                </a:lnTo>
                <a:lnTo>
                  <a:pt x="0" y="15155"/>
                </a:lnTo>
                <a:lnTo>
                  <a:pt x="21600" y="4366"/>
                </a:lnTo>
                <a:lnTo>
                  <a:pt x="21600" y="5541"/>
                </a:lnTo>
                <a:close/>
                <a:moveTo>
                  <a:pt x="21600" y="7998"/>
                </a:moveTo>
                <a:lnTo>
                  <a:pt x="0" y="18787"/>
                </a:lnTo>
                <a:lnTo>
                  <a:pt x="0" y="17612"/>
                </a:lnTo>
                <a:lnTo>
                  <a:pt x="21600" y="6823"/>
                </a:lnTo>
                <a:lnTo>
                  <a:pt x="21600" y="7998"/>
                </a:lnTo>
                <a:close/>
                <a:moveTo>
                  <a:pt x="21600" y="10455"/>
                </a:moveTo>
                <a:lnTo>
                  <a:pt x="0" y="21243"/>
                </a:lnTo>
                <a:lnTo>
                  <a:pt x="0" y="20068"/>
                </a:lnTo>
                <a:lnTo>
                  <a:pt x="21600" y="9280"/>
                </a:lnTo>
                <a:lnTo>
                  <a:pt x="21600" y="10455"/>
                </a:lnTo>
                <a:close/>
                <a:moveTo>
                  <a:pt x="21600" y="12912"/>
                </a:moveTo>
                <a:lnTo>
                  <a:pt x="4205" y="21600"/>
                </a:lnTo>
                <a:lnTo>
                  <a:pt x="1852" y="21600"/>
                </a:lnTo>
                <a:lnTo>
                  <a:pt x="21600" y="11737"/>
                </a:lnTo>
                <a:lnTo>
                  <a:pt x="21600" y="12912"/>
                </a:lnTo>
                <a:close/>
                <a:moveTo>
                  <a:pt x="21600" y="15369"/>
                </a:moveTo>
                <a:lnTo>
                  <a:pt x="9124" y="21600"/>
                </a:lnTo>
                <a:lnTo>
                  <a:pt x="6771" y="21600"/>
                </a:lnTo>
                <a:lnTo>
                  <a:pt x="21600" y="14194"/>
                </a:lnTo>
                <a:lnTo>
                  <a:pt x="21600" y="15369"/>
                </a:lnTo>
                <a:close/>
                <a:moveTo>
                  <a:pt x="21600" y="17825"/>
                </a:moveTo>
                <a:lnTo>
                  <a:pt x="14042" y="21600"/>
                </a:lnTo>
                <a:lnTo>
                  <a:pt x="11690" y="21600"/>
                </a:lnTo>
                <a:lnTo>
                  <a:pt x="21600" y="16650"/>
                </a:lnTo>
                <a:lnTo>
                  <a:pt x="21600" y="17825"/>
                </a:lnTo>
                <a:close/>
                <a:moveTo>
                  <a:pt x="21600" y="20282"/>
                </a:moveTo>
                <a:lnTo>
                  <a:pt x="18961" y="21600"/>
                </a:lnTo>
                <a:lnTo>
                  <a:pt x="16609" y="21600"/>
                </a:lnTo>
                <a:lnTo>
                  <a:pt x="21600" y="19107"/>
                </a:lnTo>
                <a:lnTo>
                  <a:pt x="21600" y="20282"/>
                </a:lnTo>
                <a:close/>
              </a:path>
            </a:pathLst>
          </a:custGeom>
          <a:solidFill>
            <a:srgbClr val="105EB4">
              <a:alpha val="30196"/>
            </a:srgbClr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algn="ctr">
              <a:buClr>
                <a:srgbClr val="FFFFFF"/>
              </a:buClr>
              <a:buSzPts val="2200"/>
            </a:pPr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477;p38">
            <a:extLst>
              <a:ext uri="{FF2B5EF4-FFF2-40B4-BE49-F238E27FC236}">
                <a16:creationId xmlns:a16="http://schemas.microsoft.com/office/drawing/2014/main" id="{FAE64B67-4B06-4344-AE8E-5DC0E856F252}"/>
              </a:ext>
            </a:extLst>
          </p:cNvPr>
          <p:cNvSpPr/>
          <p:nvPr/>
        </p:nvSpPr>
        <p:spPr>
          <a:xfrm>
            <a:off x="11392027" y="1577211"/>
            <a:ext cx="820625" cy="94858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182" y="0"/>
                </a:moveTo>
                <a:lnTo>
                  <a:pt x="0" y="1589"/>
                </a:lnTo>
                <a:lnTo>
                  <a:pt x="0" y="414"/>
                </a:lnTo>
                <a:lnTo>
                  <a:pt x="829" y="0"/>
                </a:lnTo>
                <a:lnTo>
                  <a:pt x="3182" y="0"/>
                </a:lnTo>
                <a:close/>
                <a:moveTo>
                  <a:pt x="8101" y="0"/>
                </a:moveTo>
                <a:lnTo>
                  <a:pt x="0" y="4046"/>
                </a:lnTo>
                <a:lnTo>
                  <a:pt x="0" y="2871"/>
                </a:lnTo>
                <a:lnTo>
                  <a:pt x="5748" y="0"/>
                </a:lnTo>
                <a:lnTo>
                  <a:pt x="8101" y="0"/>
                </a:lnTo>
                <a:close/>
                <a:moveTo>
                  <a:pt x="13020" y="0"/>
                </a:moveTo>
                <a:lnTo>
                  <a:pt x="0" y="6503"/>
                </a:lnTo>
                <a:lnTo>
                  <a:pt x="0" y="5328"/>
                </a:lnTo>
                <a:lnTo>
                  <a:pt x="10667" y="0"/>
                </a:lnTo>
                <a:lnTo>
                  <a:pt x="13020" y="0"/>
                </a:lnTo>
                <a:close/>
                <a:moveTo>
                  <a:pt x="17938" y="0"/>
                </a:moveTo>
                <a:lnTo>
                  <a:pt x="0" y="8960"/>
                </a:lnTo>
                <a:lnTo>
                  <a:pt x="0" y="7785"/>
                </a:lnTo>
                <a:lnTo>
                  <a:pt x="15586" y="0"/>
                </a:lnTo>
                <a:lnTo>
                  <a:pt x="17938" y="0"/>
                </a:lnTo>
                <a:close/>
                <a:moveTo>
                  <a:pt x="21600" y="628"/>
                </a:moveTo>
                <a:lnTo>
                  <a:pt x="0" y="11416"/>
                </a:lnTo>
                <a:lnTo>
                  <a:pt x="0" y="10241"/>
                </a:lnTo>
                <a:lnTo>
                  <a:pt x="20505" y="0"/>
                </a:lnTo>
                <a:lnTo>
                  <a:pt x="21600" y="0"/>
                </a:lnTo>
                <a:lnTo>
                  <a:pt x="21600" y="628"/>
                </a:lnTo>
                <a:close/>
                <a:moveTo>
                  <a:pt x="21600" y="3085"/>
                </a:moveTo>
                <a:lnTo>
                  <a:pt x="0" y="13873"/>
                </a:lnTo>
                <a:lnTo>
                  <a:pt x="0" y="12698"/>
                </a:lnTo>
                <a:lnTo>
                  <a:pt x="21600" y="1910"/>
                </a:lnTo>
                <a:lnTo>
                  <a:pt x="21600" y="3085"/>
                </a:lnTo>
                <a:close/>
                <a:moveTo>
                  <a:pt x="21600" y="5541"/>
                </a:moveTo>
                <a:lnTo>
                  <a:pt x="0" y="16330"/>
                </a:lnTo>
                <a:lnTo>
                  <a:pt x="0" y="15155"/>
                </a:lnTo>
                <a:lnTo>
                  <a:pt x="21600" y="4366"/>
                </a:lnTo>
                <a:lnTo>
                  <a:pt x="21600" y="5541"/>
                </a:lnTo>
                <a:close/>
                <a:moveTo>
                  <a:pt x="21600" y="7998"/>
                </a:moveTo>
                <a:lnTo>
                  <a:pt x="0" y="18787"/>
                </a:lnTo>
                <a:lnTo>
                  <a:pt x="0" y="17612"/>
                </a:lnTo>
                <a:lnTo>
                  <a:pt x="21600" y="6823"/>
                </a:lnTo>
                <a:lnTo>
                  <a:pt x="21600" y="7998"/>
                </a:lnTo>
                <a:close/>
                <a:moveTo>
                  <a:pt x="21600" y="10455"/>
                </a:moveTo>
                <a:lnTo>
                  <a:pt x="0" y="21243"/>
                </a:lnTo>
                <a:lnTo>
                  <a:pt x="0" y="20068"/>
                </a:lnTo>
                <a:lnTo>
                  <a:pt x="21600" y="9280"/>
                </a:lnTo>
                <a:lnTo>
                  <a:pt x="21600" y="10455"/>
                </a:lnTo>
                <a:close/>
                <a:moveTo>
                  <a:pt x="21600" y="12912"/>
                </a:moveTo>
                <a:lnTo>
                  <a:pt x="4205" y="21600"/>
                </a:lnTo>
                <a:lnTo>
                  <a:pt x="1852" y="21600"/>
                </a:lnTo>
                <a:lnTo>
                  <a:pt x="21600" y="11737"/>
                </a:lnTo>
                <a:lnTo>
                  <a:pt x="21600" y="12912"/>
                </a:lnTo>
                <a:close/>
                <a:moveTo>
                  <a:pt x="21600" y="15369"/>
                </a:moveTo>
                <a:lnTo>
                  <a:pt x="9124" y="21600"/>
                </a:lnTo>
                <a:lnTo>
                  <a:pt x="6771" y="21600"/>
                </a:lnTo>
                <a:lnTo>
                  <a:pt x="21600" y="14194"/>
                </a:lnTo>
                <a:lnTo>
                  <a:pt x="21600" y="15369"/>
                </a:lnTo>
                <a:close/>
                <a:moveTo>
                  <a:pt x="21600" y="17825"/>
                </a:moveTo>
                <a:lnTo>
                  <a:pt x="14042" y="21600"/>
                </a:lnTo>
                <a:lnTo>
                  <a:pt x="11690" y="21600"/>
                </a:lnTo>
                <a:lnTo>
                  <a:pt x="21600" y="16650"/>
                </a:lnTo>
                <a:lnTo>
                  <a:pt x="21600" y="17825"/>
                </a:lnTo>
                <a:close/>
                <a:moveTo>
                  <a:pt x="21600" y="20282"/>
                </a:moveTo>
                <a:lnTo>
                  <a:pt x="18961" y="21600"/>
                </a:lnTo>
                <a:lnTo>
                  <a:pt x="16609" y="21600"/>
                </a:lnTo>
                <a:lnTo>
                  <a:pt x="21600" y="19107"/>
                </a:lnTo>
                <a:lnTo>
                  <a:pt x="21600" y="20282"/>
                </a:lnTo>
                <a:close/>
              </a:path>
            </a:pathLst>
          </a:custGeom>
          <a:solidFill>
            <a:srgbClr val="105EB4">
              <a:alpha val="30196"/>
            </a:srgbClr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algn="ctr">
              <a:buClr>
                <a:srgbClr val="FFFFFF"/>
              </a:buClr>
              <a:buSzPts val="2200"/>
            </a:pPr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29ADEF4-F2EA-4AC8-B81B-4B72ADC9AFCD}"/>
              </a:ext>
            </a:extLst>
          </p:cNvPr>
          <p:cNvSpPr/>
          <p:nvPr/>
        </p:nvSpPr>
        <p:spPr>
          <a:xfrm>
            <a:off x="666793" y="1553369"/>
            <a:ext cx="10903294" cy="4723748"/>
          </a:xfrm>
          <a:prstGeom prst="roundRect">
            <a:avLst>
              <a:gd name="adj" fmla="val 2153"/>
            </a:avLst>
          </a:prstGeom>
          <a:solidFill>
            <a:schemeClr val="bg1"/>
          </a:solidFill>
          <a:ln>
            <a:noFill/>
          </a:ln>
          <a:effectLst>
            <a:outerShdw blurRad="609600" dist="250190" dir="8460000" algn="ctr">
              <a:srgbClr val="000000">
                <a:alpha val="1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6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9AC8827-6173-4463-907B-D462CB0B2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552955"/>
              </p:ext>
            </p:extLst>
          </p:nvPr>
        </p:nvGraphicFramePr>
        <p:xfrm>
          <a:off x="843398" y="1735073"/>
          <a:ext cx="10548629" cy="4384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6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6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6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69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69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69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0697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69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6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6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6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06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67" name="TextBox 47">
            <a:extLst>
              <a:ext uri="{FF2B5EF4-FFF2-40B4-BE49-F238E27FC236}">
                <a16:creationId xmlns:a16="http://schemas.microsoft.com/office/drawing/2014/main" id="{991238A2-F19C-4627-A280-8E84A37A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259" y="356571"/>
            <a:ext cx="5179483" cy="55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eaLnBrk="1" hangingPunct="1">
              <a:lnSpc>
                <a:spcPts val="4800"/>
              </a:lnSpc>
            </a:pPr>
            <a:r>
              <a:rPr lang="en-I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 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D4A0CF8-77C5-4BE2-9BE5-FD21C11584FB}"/>
              </a:ext>
            </a:extLst>
          </p:cNvPr>
          <p:cNvSpPr/>
          <p:nvPr/>
        </p:nvSpPr>
        <p:spPr>
          <a:xfrm>
            <a:off x="2799835" y="2794807"/>
            <a:ext cx="2192867" cy="99929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53">
            <a:extLst>
              <a:ext uri="{FF2B5EF4-FFF2-40B4-BE49-F238E27FC236}">
                <a16:creationId xmlns:a16="http://schemas.microsoft.com/office/drawing/2014/main" id="{08E0C609-99DA-47CD-AACB-3024021F7653}"/>
              </a:ext>
            </a:extLst>
          </p:cNvPr>
          <p:cNvSpPr/>
          <p:nvPr/>
        </p:nvSpPr>
        <p:spPr>
          <a:xfrm>
            <a:off x="2423069" y="2794807"/>
            <a:ext cx="2063751" cy="99929"/>
          </a:xfrm>
          <a:prstGeom prst="roundRect">
            <a:avLst>
              <a:gd name="adj" fmla="val 50000"/>
            </a:avLst>
          </a:prstGeom>
          <a:solidFill>
            <a:srgbClr val="22C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47">
            <a:extLst>
              <a:ext uri="{FF2B5EF4-FFF2-40B4-BE49-F238E27FC236}">
                <a16:creationId xmlns:a16="http://schemas.microsoft.com/office/drawing/2014/main" id="{754BAA4A-90BA-4E84-9238-3A33BBCAE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282" y="2735828"/>
            <a:ext cx="5852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D6610AED-9549-4356-B136-B5A5199664D8}"/>
              </a:ext>
            </a:extLst>
          </p:cNvPr>
          <p:cNvSpPr/>
          <p:nvPr/>
        </p:nvSpPr>
        <p:spPr>
          <a:xfrm>
            <a:off x="4489744" y="3509787"/>
            <a:ext cx="2192867" cy="99929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ounded Rectangle 53">
            <a:extLst>
              <a:ext uri="{FF2B5EF4-FFF2-40B4-BE49-F238E27FC236}">
                <a16:creationId xmlns:a16="http://schemas.microsoft.com/office/drawing/2014/main" id="{CC06DC59-48E3-48E4-94C6-E1E23457DF98}"/>
              </a:ext>
            </a:extLst>
          </p:cNvPr>
          <p:cNvSpPr/>
          <p:nvPr/>
        </p:nvSpPr>
        <p:spPr>
          <a:xfrm>
            <a:off x="4112978" y="3509787"/>
            <a:ext cx="2063749" cy="99929"/>
          </a:xfrm>
          <a:prstGeom prst="roundRect">
            <a:avLst>
              <a:gd name="adj" fmla="val 50000"/>
            </a:avLst>
          </a:prstGeom>
          <a:solidFill>
            <a:srgbClr val="22C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47">
            <a:extLst>
              <a:ext uri="{FF2B5EF4-FFF2-40B4-BE49-F238E27FC236}">
                <a16:creationId xmlns:a16="http://schemas.microsoft.com/office/drawing/2014/main" id="{7AEC1DAB-5F8D-4D33-BC6B-CFBF36CE1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426" y="3449426"/>
            <a:ext cx="5852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81%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F7F4C08F-6EFB-42DE-8F28-57C77692F270}"/>
              </a:ext>
            </a:extLst>
          </p:cNvPr>
          <p:cNvSpPr/>
          <p:nvPr/>
        </p:nvSpPr>
        <p:spPr>
          <a:xfrm>
            <a:off x="6314113" y="4235991"/>
            <a:ext cx="2192867" cy="99929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ounded Rectangle 53">
            <a:extLst>
              <a:ext uri="{FF2B5EF4-FFF2-40B4-BE49-F238E27FC236}">
                <a16:creationId xmlns:a16="http://schemas.microsoft.com/office/drawing/2014/main" id="{90B78CB9-C778-43DE-8797-2B9D7748FA27}"/>
              </a:ext>
            </a:extLst>
          </p:cNvPr>
          <p:cNvSpPr/>
          <p:nvPr/>
        </p:nvSpPr>
        <p:spPr>
          <a:xfrm>
            <a:off x="6085951" y="4235991"/>
            <a:ext cx="1705579" cy="99929"/>
          </a:xfrm>
          <a:prstGeom prst="roundRect">
            <a:avLst>
              <a:gd name="adj" fmla="val 50000"/>
            </a:avLst>
          </a:prstGeom>
          <a:solidFill>
            <a:srgbClr val="22C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47">
            <a:extLst>
              <a:ext uri="{FF2B5EF4-FFF2-40B4-BE49-F238E27FC236}">
                <a16:creationId xmlns:a16="http://schemas.microsoft.com/office/drawing/2014/main" id="{B1BEA7FE-A7A1-45F7-A973-EB0E15640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0377" y="4186704"/>
            <a:ext cx="5852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58A1D39-382A-4C99-A662-3D83DF472B08}"/>
              </a:ext>
            </a:extLst>
          </p:cNvPr>
          <p:cNvSpPr/>
          <p:nvPr/>
        </p:nvSpPr>
        <p:spPr>
          <a:xfrm>
            <a:off x="4544750" y="4988218"/>
            <a:ext cx="2192867" cy="99929"/>
          </a:xfrm>
          <a:prstGeom prst="roundRect">
            <a:avLst>
              <a:gd name="adj" fmla="val 50000"/>
            </a:avLst>
          </a:prstGeom>
          <a:solidFill>
            <a:srgbClr val="56C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ounded Rectangle 53">
            <a:extLst>
              <a:ext uri="{FF2B5EF4-FFF2-40B4-BE49-F238E27FC236}">
                <a16:creationId xmlns:a16="http://schemas.microsoft.com/office/drawing/2014/main" id="{B5283515-4FEF-4E60-910F-F4B14EC3636A}"/>
              </a:ext>
            </a:extLst>
          </p:cNvPr>
          <p:cNvSpPr/>
          <p:nvPr/>
        </p:nvSpPr>
        <p:spPr>
          <a:xfrm>
            <a:off x="4503071" y="4988218"/>
            <a:ext cx="962755" cy="99929"/>
          </a:xfrm>
          <a:prstGeom prst="roundRect">
            <a:avLst>
              <a:gd name="adj" fmla="val 50000"/>
            </a:avLst>
          </a:prstGeom>
          <a:solidFill>
            <a:srgbClr val="0E9F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47">
            <a:extLst>
              <a:ext uri="{FF2B5EF4-FFF2-40B4-BE49-F238E27FC236}">
                <a16:creationId xmlns:a16="http://schemas.microsoft.com/office/drawing/2014/main" id="{2AB4182B-B421-456E-AB2B-1108F0666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433" y="4931906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DB9E39C1-A848-40B3-A874-AA7DC3A02664}"/>
              </a:ext>
            </a:extLst>
          </p:cNvPr>
          <p:cNvSpPr/>
          <p:nvPr/>
        </p:nvSpPr>
        <p:spPr>
          <a:xfrm>
            <a:off x="2979045" y="5707201"/>
            <a:ext cx="2194983" cy="99929"/>
          </a:xfrm>
          <a:prstGeom prst="roundRect">
            <a:avLst>
              <a:gd name="adj" fmla="val 50000"/>
            </a:avLst>
          </a:prstGeom>
          <a:solidFill>
            <a:srgbClr val="56C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Rounded Rectangle 53">
            <a:extLst>
              <a:ext uri="{FF2B5EF4-FFF2-40B4-BE49-F238E27FC236}">
                <a16:creationId xmlns:a16="http://schemas.microsoft.com/office/drawing/2014/main" id="{19B556C2-084E-411B-BB17-5A8CD2215ABF}"/>
              </a:ext>
            </a:extLst>
          </p:cNvPr>
          <p:cNvSpPr/>
          <p:nvPr/>
        </p:nvSpPr>
        <p:spPr>
          <a:xfrm>
            <a:off x="2602278" y="5707201"/>
            <a:ext cx="2065867" cy="99929"/>
          </a:xfrm>
          <a:prstGeom prst="roundRect">
            <a:avLst>
              <a:gd name="adj" fmla="val 50000"/>
            </a:avLst>
          </a:prstGeom>
          <a:solidFill>
            <a:srgbClr val="0E9F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29B71AC-649C-41FD-B717-BBD8F93E9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211" y="5650468"/>
            <a:ext cx="4549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136B384-A039-4DED-880C-BD9BD00E0775}"/>
              </a:ext>
            </a:extLst>
          </p:cNvPr>
          <p:cNvGrpSpPr/>
          <p:nvPr/>
        </p:nvGrpSpPr>
        <p:grpSpPr>
          <a:xfrm>
            <a:off x="5925589" y="1079775"/>
            <a:ext cx="340823" cy="54228"/>
            <a:chOff x="1571898" y="1368195"/>
            <a:chExt cx="1020117" cy="162309"/>
          </a:xfrm>
          <a:solidFill>
            <a:schemeClr val="bg1"/>
          </a:solidFill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AC0D384-BAC7-4411-AC62-227115DF7ED5}"/>
                </a:ext>
              </a:extLst>
            </p:cNvPr>
            <p:cNvSpPr/>
            <p:nvPr/>
          </p:nvSpPr>
          <p:spPr>
            <a:xfrm>
              <a:off x="1571898" y="1368195"/>
              <a:ext cx="162309" cy="16230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sz="1400" kern="0">
                <a:solidFill>
                  <a:schemeClr val="bg1"/>
                </a:solidFill>
                <a:latin typeface="Archivo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EF94079-A86B-47B2-9639-47F0EECCC944}"/>
                </a:ext>
              </a:extLst>
            </p:cNvPr>
            <p:cNvSpPr/>
            <p:nvPr/>
          </p:nvSpPr>
          <p:spPr>
            <a:xfrm>
              <a:off x="1857834" y="1368195"/>
              <a:ext cx="162309" cy="16230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sz="1400" kern="0">
                <a:solidFill>
                  <a:schemeClr val="bg1"/>
                </a:solidFill>
                <a:latin typeface="Archivo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4EAA1BE-2124-4D39-9215-0B1CB55D7132}"/>
                </a:ext>
              </a:extLst>
            </p:cNvPr>
            <p:cNvSpPr/>
            <p:nvPr/>
          </p:nvSpPr>
          <p:spPr>
            <a:xfrm>
              <a:off x="2143770" y="1368195"/>
              <a:ext cx="162309" cy="16230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sz="1400" kern="0">
                <a:solidFill>
                  <a:schemeClr val="bg1"/>
                </a:solidFill>
                <a:latin typeface="Archivo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1F929E9-4BD6-4F18-A876-3DA518F2605D}"/>
                </a:ext>
              </a:extLst>
            </p:cNvPr>
            <p:cNvSpPr/>
            <p:nvPr/>
          </p:nvSpPr>
          <p:spPr>
            <a:xfrm>
              <a:off x="2429706" y="1368195"/>
              <a:ext cx="162309" cy="162309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sz="1400" kern="0">
                <a:solidFill>
                  <a:schemeClr val="bg1"/>
                </a:solidFill>
                <a:latin typeface="Archivo"/>
              </a:endParaRPr>
            </a:p>
          </p:txBody>
        </p:sp>
      </p:grp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C9AC1A8-0A34-4221-930C-19DA25E6B4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solidFill>
            <a:schemeClr val="bg1">
              <a:lumMod val="75000"/>
            </a:schemeClr>
          </a:solidFill>
        </p:spPr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21819B-9252-4AFA-8A03-8FEEB6C243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solidFill>
            <a:schemeClr val="bg1">
              <a:lumMod val="75000"/>
            </a:schemeClr>
          </a:solidFill>
        </p:spPr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648AF3E-E2C8-4FFA-A2FB-C2D1FED5028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solidFill>
            <a:schemeClr val="bg1">
              <a:lumMod val="75000"/>
            </a:schemeClr>
          </a:solidFill>
        </p:spPr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5CE720A-4CF1-4D82-835E-D68BBCD2B3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bg1">
              <a:lumMod val="75000"/>
            </a:schemeClr>
          </a:solidFill>
        </p:spPr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7410E80C-B791-4A05-BF5E-D98A63CFDC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bg1">
              <a:lumMod val="75000"/>
            </a:schemeClr>
          </a:solidFill>
        </p:spPr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Archivo</vt:lpstr>
      <vt:lpstr>Arial</vt:lpstr>
      <vt:lpstr>Calibri</vt:lpstr>
      <vt:lpstr>Helvetica Neue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Aditya Bhargava</cp:lastModifiedBy>
  <cp:revision>363</cp:revision>
  <dcterms:created xsi:type="dcterms:W3CDTF">2020-09-24T05:56:41Z</dcterms:created>
  <dcterms:modified xsi:type="dcterms:W3CDTF">2021-05-03T05:45:52Z</dcterms:modified>
</cp:coreProperties>
</file>