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3"/>
  </p:notesMasterIdLst>
  <p:sldIdLst>
    <p:sldId id="347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C05A"/>
    <a:srgbClr val="149090"/>
    <a:srgbClr val="105EB4"/>
    <a:srgbClr val="F2F2F2"/>
    <a:srgbClr val="212121"/>
    <a:srgbClr val="0070C0"/>
    <a:srgbClr val="FF6D00"/>
    <a:srgbClr val="5559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02" y="58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4" name="Google Shape;4074;p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5" name="Google Shape;4075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02379304-A7A6-4717-BD40-A00A48921CEB}"/>
              </a:ext>
            </a:extLst>
          </p:cNvPr>
          <p:cNvSpPr/>
          <p:nvPr/>
        </p:nvSpPr>
        <p:spPr>
          <a:xfrm>
            <a:off x="539088" y="537502"/>
            <a:ext cx="8071738" cy="4121972"/>
          </a:xfrm>
          <a:prstGeom prst="rect">
            <a:avLst/>
          </a:prstGeom>
          <a:solidFill>
            <a:srgbClr val="149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id-ID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EABF7EB-8039-4B38-B01D-79BA72C7D9FA}"/>
              </a:ext>
            </a:extLst>
          </p:cNvPr>
          <p:cNvSpPr/>
          <p:nvPr/>
        </p:nvSpPr>
        <p:spPr>
          <a:xfrm flipV="1">
            <a:off x="320087" y="2516977"/>
            <a:ext cx="291642" cy="291641"/>
          </a:xfrm>
          <a:prstGeom prst="ellipse">
            <a:avLst/>
          </a:prstGeom>
          <a:solidFill>
            <a:srgbClr val="22C05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id-ID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682A7C13-7035-4A44-B153-5F63B3B95067}"/>
              </a:ext>
            </a:extLst>
          </p:cNvPr>
          <p:cNvSpPr/>
          <p:nvPr/>
        </p:nvSpPr>
        <p:spPr>
          <a:xfrm>
            <a:off x="2778505" y="3513222"/>
            <a:ext cx="3586988" cy="909967"/>
          </a:xfrm>
          <a:prstGeom prst="roundRect">
            <a:avLst>
              <a:gd name="adj" fmla="val 4393"/>
            </a:avLst>
          </a:prstGeom>
          <a:solidFill>
            <a:schemeClr val="bg1"/>
          </a:solidFill>
          <a:ln>
            <a:noFill/>
          </a:ln>
          <a:effectLst>
            <a:outerShdw blurRad="685800" dist="3302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id-ID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237F9B1-07EC-4B11-9325-45639581219E}"/>
              </a:ext>
            </a:extLst>
          </p:cNvPr>
          <p:cNvGrpSpPr/>
          <p:nvPr/>
        </p:nvGrpSpPr>
        <p:grpSpPr>
          <a:xfrm>
            <a:off x="8573935" y="7566"/>
            <a:ext cx="569499" cy="529937"/>
            <a:chOff x="11604239" y="10088"/>
            <a:chExt cx="587006" cy="546227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0C626665-56FC-4769-9660-3517F079C19A}"/>
                </a:ext>
              </a:extLst>
            </p:cNvPr>
            <p:cNvGrpSpPr/>
            <p:nvPr/>
          </p:nvGrpSpPr>
          <p:grpSpPr>
            <a:xfrm>
              <a:off x="11604239" y="10088"/>
              <a:ext cx="278743" cy="546227"/>
              <a:chOff x="11503780" y="1444666"/>
              <a:chExt cx="485755" cy="951890"/>
            </a:xfrm>
            <a:solidFill>
              <a:srgbClr val="149090"/>
            </a:solidFill>
          </p:grpSpPr>
          <p:sp>
            <p:nvSpPr>
              <p:cNvPr id="221" name="Oval 46">
                <a:extLst>
                  <a:ext uri="{FF2B5EF4-FFF2-40B4-BE49-F238E27FC236}">
                    <a16:creationId xmlns:a16="http://schemas.microsoft.com/office/drawing/2014/main" id="{12EB7BDA-4AC3-4E88-ACC6-57EC8EEDF5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444666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" name="Oval 47">
                <a:extLst>
                  <a:ext uri="{FF2B5EF4-FFF2-40B4-BE49-F238E27FC236}">
                    <a16:creationId xmlns:a16="http://schemas.microsoft.com/office/drawing/2014/main" id="{D38C5778-C210-4083-ACE9-19777B8BA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444666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3" name="Oval 48">
                <a:extLst>
                  <a:ext uri="{FF2B5EF4-FFF2-40B4-BE49-F238E27FC236}">
                    <a16:creationId xmlns:a16="http://schemas.microsoft.com/office/drawing/2014/main" id="{DF771BA9-C1A5-4AF6-93CF-85252CB66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444666"/>
                <a:ext cx="48840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4" name="Oval 49">
                <a:extLst>
                  <a:ext uri="{FF2B5EF4-FFF2-40B4-BE49-F238E27FC236}">
                    <a16:creationId xmlns:a16="http://schemas.microsoft.com/office/drawing/2014/main" id="{C0262094-12D7-4D2C-8523-D056B4A61F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444666"/>
                <a:ext cx="51657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5" name="Oval 50">
                <a:extLst>
                  <a:ext uri="{FF2B5EF4-FFF2-40B4-BE49-F238E27FC236}">
                    <a16:creationId xmlns:a16="http://schemas.microsoft.com/office/drawing/2014/main" id="{88A10076-6EF5-4C3F-8EB8-4229F349F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444666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6" name="Oval 51">
                <a:extLst>
                  <a:ext uri="{FF2B5EF4-FFF2-40B4-BE49-F238E27FC236}">
                    <a16:creationId xmlns:a16="http://schemas.microsoft.com/office/drawing/2014/main" id="{3D1F0EE8-53D8-4CA1-9DBD-57E784342E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54576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7" name="Oval 52">
                <a:extLst>
                  <a:ext uri="{FF2B5EF4-FFF2-40B4-BE49-F238E27FC236}">
                    <a16:creationId xmlns:a16="http://schemas.microsoft.com/office/drawing/2014/main" id="{2E6FD949-01B4-497F-9173-A63FB4446B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54576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8" name="Oval 53">
                <a:extLst>
                  <a:ext uri="{FF2B5EF4-FFF2-40B4-BE49-F238E27FC236}">
                    <a16:creationId xmlns:a16="http://schemas.microsoft.com/office/drawing/2014/main" id="{CE9E61E9-CA59-45D7-AB18-BB88A3C36E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545769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9" name="Oval 54">
                <a:extLst>
                  <a:ext uri="{FF2B5EF4-FFF2-40B4-BE49-F238E27FC236}">
                    <a16:creationId xmlns:a16="http://schemas.microsoft.com/office/drawing/2014/main" id="{FE4B9F91-3BBA-4CEE-87D4-71E9133396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545769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" name="Oval 55">
                <a:extLst>
                  <a:ext uri="{FF2B5EF4-FFF2-40B4-BE49-F238E27FC236}">
                    <a16:creationId xmlns:a16="http://schemas.microsoft.com/office/drawing/2014/main" id="{5138D83E-8211-43D6-9A48-678385E5FC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54576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" name="Oval 56">
                <a:extLst>
                  <a:ext uri="{FF2B5EF4-FFF2-40B4-BE49-F238E27FC236}">
                    <a16:creationId xmlns:a16="http://schemas.microsoft.com/office/drawing/2014/main" id="{ED054CF9-1238-4219-9266-77E4C20F3C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64702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" name="Oval 57">
                <a:extLst>
                  <a:ext uri="{FF2B5EF4-FFF2-40B4-BE49-F238E27FC236}">
                    <a16:creationId xmlns:a16="http://schemas.microsoft.com/office/drawing/2014/main" id="{683751F3-8C5A-4EB7-ABE4-2F25731591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64702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" name="Oval 58">
                <a:extLst>
                  <a:ext uri="{FF2B5EF4-FFF2-40B4-BE49-F238E27FC236}">
                    <a16:creationId xmlns:a16="http://schemas.microsoft.com/office/drawing/2014/main" id="{6E1F066B-1A7D-40D9-9455-FE32E8DC51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647028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" name="Oval 59">
                <a:extLst>
                  <a:ext uri="{FF2B5EF4-FFF2-40B4-BE49-F238E27FC236}">
                    <a16:creationId xmlns:a16="http://schemas.microsoft.com/office/drawing/2014/main" id="{9A923C94-E6F4-4252-9274-2A2AF5A956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647028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" name="Oval 60">
                <a:extLst>
                  <a:ext uri="{FF2B5EF4-FFF2-40B4-BE49-F238E27FC236}">
                    <a16:creationId xmlns:a16="http://schemas.microsoft.com/office/drawing/2014/main" id="{C9623B62-8C62-420C-A0E7-C35060C6DD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64702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" name="Oval 61">
                <a:extLst>
                  <a:ext uri="{FF2B5EF4-FFF2-40B4-BE49-F238E27FC236}">
                    <a16:creationId xmlns:a16="http://schemas.microsoft.com/office/drawing/2014/main" id="{2AAAE079-2E98-49D5-83A9-50DC4662E0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746725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7" name="Oval 62">
                <a:extLst>
                  <a:ext uri="{FF2B5EF4-FFF2-40B4-BE49-F238E27FC236}">
                    <a16:creationId xmlns:a16="http://schemas.microsoft.com/office/drawing/2014/main" id="{B0096D79-5C50-44F9-B0CD-B5F19128F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746725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" name="Oval 63">
                <a:extLst>
                  <a:ext uri="{FF2B5EF4-FFF2-40B4-BE49-F238E27FC236}">
                    <a16:creationId xmlns:a16="http://schemas.microsoft.com/office/drawing/2014/main" id="{FF9E7E6D-63D4-4E3B-BF2E-FC12594EF7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746725"/>
                <a:ext cx="48840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9" name="Oval 64">
                <a:extLst>
                  <a:ext uri="{FF2B5EF4-FFF2-40B4-BE49-F238E27FC236}">
                    <a16:creationId xmlns:a16="http://schemas.microsoft.com/office/drawing/2014/main" id="{B2932E06-AD9A-4C84-A08A-E09A68DA4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746725"/>
                <a:ext cx="51657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" name="Oval 65">
                <a:extLst>
                  <a:ext uri="{FF2B5EF4-FFF2-40B4-BE49-F238E27FC236}">
                    <a16:creationId xmlns:a16="http://schemas.microsoft.com/office/drawing/2014/main" id="{B542292A-3D50-4F0D-A830-96B68502CA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746725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" name="Oval 66">
                <a:extLst>
                  <a:ext uri="{FF2B5EF4-FFF2-40B4-BE49-F238E27FC236}">
                    <a16:creationId xmlns:a16="http://schemas.microsoft.com/office/drawing/2014/main" id="{8216A748-5042-4EA5-BA77-03BFA765FF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844701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2" name="Oval 67">
                <a:extLst>
                  <a:ext uri="{FF2B5EF4-FFF2-40B4-BE49-F238E27FC236}">
                    <a16:creationId xmlns:a16="http://schemas.microsoft.com/office/drawing/2014/main" id="{EE72B563-B367-4DB2-9DBB-25880CAF07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844701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" name="Oval 68">
                <a:extLst>
                  <a:ext uri="{FF2B5EF4-FFF2-40B4-BE49-F238E27FC236}">
                    <a16:creationId xmlns:a16="http://schemas.microsoft.com/office/drawing/2014/main" id="{9975C5D9-5580-4CD7-990F-5EDD2A499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844701"/>
                <a:ext cx="48840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4" name="Oval 69">
                <a:extLst>
                  <a:ext uri="{FF2B5EF4-FFF2-40B4-BE49-F238E27FC236}">
                    <a16:creationId xmlns:a16="http://schemas.microsoft.com/office/drawing/2014/main" id="{9F377D08-A13D-49FB-B376-0328C3DA99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844701"/>
                <a:ext cx="51657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" name="Oval 70">
                <a:extLst>
                  <a:ext uri="{FF2B5EF4-FFF2-40B4-BE49-F238E27FC236}">
                    <a16:creationId xmlns:a16="http://schemas.microsoft.com/office/drawing/2014/main" id="{6430A82F-9624-46BB-8822-60350912B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844701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" name="Oval 71">
                <a:extLst>
                  <a:ext uri="{FF2B5EF4-FFF2-40B4-BE49-F238E27FC236}">
                    <a16:creationId xmlns:a16="http://schemas.microsoft.com/office/drawing/2014/main" id="{D08CA068-50C0-4867-B566-BFFD19D77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945803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7" name="Oval 72">
                <a:extLst>
                  <a:ext uri="{FF2B5EF4-FFF2-40B4-BE49-F238E27FC236}">
                    <a16:creationId xmlns:a16="http://schemas.microsoft.com/office/drawing/2014/main" id="{B5225B8D-9691-44AC-B52C-BBD349524C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945803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" name="Oval 73">
                <a:extLst>
                  <a:ext uri="{FF2B5EF4-FFF2-40B4-BE49-F238E27FC236}">
                    <a16:creationId xmlns:a16="http://schemas.microsoft.com/office/drawing/2014/main" id="{93E77376-A3FA-4858-B957-2408B65890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945803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9" name="Oval 74">
                <a:extLst>
                  <a:ext uri="{FF2B5EF4-FFF2-40B4-BE49-F238E27FC236}">
                    <a16:creationId xmlns:a16="http://schemas.microsoft.com/office/drawing/2014/main" id="{3FC3234D-37E1-43D0-9D4F-3AAFF68B1E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945803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0" name="Oval 75">
                <a:extLst>
                  <a:ext uri="{FF2B5EF4-FFF2-40B4-BE49-F238E27FC236}">
                    <a16:creationId xmlns:a16="http://schemas.microsoft.com/office/drawing/2014/main" id="{5423C044-6314-43D9-AFDB-FFC921B4C1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945803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1" name="Oval 76">
                <a:extLst>
                  <a:ext uri="{FF2B5EF4-FFF2-40B4-BE49-F238E27FC236}">
                    <a16:creationId xmlns:a16="http://schemas.microsoft.com/office/drawing/2014/main" id="{829BB90A-97B3-4F2F-BA26-1411582BD5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045968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2" name="Oval 77">
                <a:extLst>
                  <a:ext uri="{FF2B5EF4-FFF2-40B4-BE49-F238E27FC236}">
                    <a16:creationId xmlns:a16="http://schemas.microsoft.com/office/drawing/2014/main" id="{D9C73758-13AD-430D-BA70-474764B828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045968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3" name="Oval 78">
                <a:extLst>
                  <a:ext uri="{FF2B5EF4-FFF2-40B4-BE49-F238E27FC236}">
                    <a16:creationId xmlns:a16="http://schemas.microsoft.com/office/drawing/2014/main" id="{32828E93-BEF8-4AB5-9FE4-E5192DDE1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045968"/>
                <a:ext cx="48840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" name="Oval 79">
                <a:extLst>
                  <a:ext uri="{FF2B5EF4-FFF2-40B4-BE49-F238E27FC236}">
                    <a16:creationId xmlns:a16="http://schemas.microsoft.com/office/drawing/2014/main" id="{BD1319B2-2ADC-4B01-BA13-ACC36A1E2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045968"/>
                <a:ext cx="51657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" name="Oval 80">
                <a:extLst>
                  <a:ext uri="{FF2B5EF4-FFF2-40B4-BE49-F238E27FC236}">
                    <a16:creationId xmlns:a16="http://schemas.microsoft.com/office/drawing/2014/main" id="{A1F77A8C-88C8-472F-8230-B7184F24E5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045968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" name="Oval 81">
                <a:extLst>
                  <a:ext uri="{FF2B5EF4-FFF2-40B4-BE49-F238E27FC236}">
                    <a16:creationId xmlns:a16="http://schemas.microsoft.com/office/drawing/2014/main" id="{A4CDD5DD-55FA-4D64-B5FC-22541A53D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146760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" name="Oval 82">
                <a:extLst>
                  <a:ext uri="{FF2B5EF4-FFF2-40B4-BE49-F238E27FC236}">
                    <a16:creationId xmlns:a16="http://schemas.microsoft.com/office/drawing/2014/main" id="{46701B39-4E84-4323-8CF3-A812CE1EFF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146760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" name="Oval 83">
                <a:extLst>
                  <a:ext uri="{FF2B5EF4-FFF2-40B4-BE49-F238E27FC236}">
                    <a16:creationId xmlns:a16="http://schemas.microsoft.com/office/drawing/2014/main" id="{7551FF97-00E8-498C-B66B-AF04EA593C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146760"/>
                <a:ext cx="48840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" name="Oval 84">
                <a:extLst>
                  <a:ext uri="{FF2B5EF4-FFF2-40B4-BE49-F238E27FC236}">
                    <a16:creationId xmlns:a16="http://schemas.microsoft.com/office/drawing/2014/main" id="{D5A3FE43-136B-454D-AFEA-4E135A782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146760"/>
                <a:ext cx="51657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" name="Oval 85">
                <a:extLst>
                  <a:ext uri="{FF2B5EF4-FFF2-40B4-BE49-F238E27FC236}">
                    <a16:creationId xmlns:a16="http://schemas.microsoft.com/office/drawing/2014/main" id="{C10025A3-1B3F-4E4E-822A-77FDF33258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146760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" name="Oval 86">
                <a:extLst>
                  <a:ext uri="{FF2B5EF4-FFF2-40B4-BE49-F238E27FC236}">
                    <a16:creationId xmlns:a16="http://schemas.microsoft.com/office/drawing/2014/main" id="{4CD6AC62-4BB3-4113-862D-D8E34142D4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24457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" name="Oval 87">
                <a:extLst>
                  <a:ext uri="{FF2B5EF4-FFF2-40B4-BE49-F238E27FC236}">
                    <a16:creationId xmlns:a16="http://schemas.microsoft.com/office/drawing/2014/main" id="{2C039B36-F3D0-4B16-BD11-C14524161A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24457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" name="Oval 88">
                <a:extLst>
                  <a:ext uri="{FF2B5EF4-FFF2-40B4-BE49-F238E27FC236}">
                    <a16:creationId xmlns:a16="http://schemas.microsoft.com/office/drawing/2014/main" id="{A83391B1-89A1-4DD5-8A93-B6133AA4B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244579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4" name="Oval 89">
                <a:extLst>
                  <a:ext uri="{FF2B5EF4-FFF2-40B4-BE49-F238E27FC236}">
                    <a16:creationId xmlns:a16="http://schemas.microsoft.com/office/drawing/2014/main" id="{C9B5DBFE-D8E8-4EC4-B8B4-2050A5541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244579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5" name="Oval 90">
                <a:extLst>
                  <a:ext uri="{FF2B5EF4-FFF2-40B4-BE49-F238E27FC236}">
                    <a16:creationId xmlns:a16="http://schemas.microsoft.com/office/drawing/2014/main" id="{FBE11549-199C-4B93-8ABF-F250F5BDC3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24457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6" name="Oval 91">
                <a:extLst>
                  <a:ext uri="{FF2B5EF4-FFF2-40B4-BE49-F238E27FC236}">
                    <a16:creationId xmlns:a16="http://schemas.microsoft.com/office/drawing/2014/main" id="{5BB297F6-7BB0-456A-B362-F7F9748E1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34583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" name="Oval 92">
                <a:extLst>
                  <a:ext uri="{FF2B5EF4-FFF2-40B4-BE49-F238E27FC236}">
                    <a16:creationId xmlns:a16="http://schemas.microsoft.com/office/drawing/2014/main" id="{7AB6D3B5-4E8F-490C-BA9B-D3DA75714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34583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8" name="Oval 93">
                <a:extLst>
                  <a:ext uri="{FF2B5EF4-FFF2-40B4-BE49-F238E27FC236}">
                    <a16:creationId xmlns:a16="http://schemas.microsoft.com/office/drawing/2014/main" id="{464DC9A0-856E-482A-BB56-E83730DBB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345838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" name="Oval 94">
                <a:extLst>
                  <a:ext uri="{FF2B5EF4-FFF2-40B4-BE49-F238E27FC236}">
                    <a16:creationId xmlns:a16="http://schemas.microsoft.com/office/drawing/2014/main" id="{CD509575-1CA7-4806-8B70-99708BF6B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345838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" name="Oval 95">
                <a:extLst>
                  <a:ext uri="{FF2B5EF4-FFF2-40B4-BE49-F238E27FC236}">
                    <a16:creationId xmlns:a16="http://schemas.microsoft.com/office/drawing/2014/main" id="{04BE4AFC-A19D-4124-A109-3BA46E48D8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34583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0AEBB577-FD61-4061-A1B7-A58983540395}"/>
                </a:ext>
              </a:extLst>
            </p:cNvPr>
            <p:cNvGrpSpPr/>
            <p:nvPr/>
          </p:nvGrpSpPr>
          <p:grpSpPr>
            <a:xfrm>
              <a:off x="11912502" y="10088"/>
              <a:ext cx="278743" cy="546227"/>
              <a:chOff x="11503780" y="1444666"/>
              <a:chExt cx="485755" cy="951890"/>
            </a:xfrm>
            <a:solidFill>
              <a:srgbClr val="149090"/>
            </a:solidFill>
          </p:grpSpPr>
          <p:sp>
            <p:nvSpPr>
              <p:cNvPr id="171" name="Oval 46">
                <a:extLst>
                  <a:ext uri="{FF2B5EF4-FFF2-40B4-BE49-F238E27FC236}">
                    <a16:creationId xmlns:a16="http://schemas.microsoft.com/office/drawing/2014/main" id="{61A012E9-740E-4658-86BB-6BB4D89DAC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444666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2" name="Oval 47">
                <a:extLst>
                  <a:ext uri="{FF2B5EF4-FFF2-40B4-BE49-F238E27FC236}">
                    <a16:creationId xmlns:a16="http://schemas.microsoft.com/office/drawing/2014/main" id="{689084C6-7D53-42A5-A880-2419D91500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444666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3" name="Oval 48">
                <a:extLst>
                  <a:ext uri="{FF2B5EF4-FFF2-40B4-BE49-F238E27FC236}">
                    <a16:creationId xmlns:a16="http://schemas.microsoft.com/office/drawing/2014/main" id="{864DB489-BB4A-4CDB-84EF-646079BF94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444666"/>
                <a:ext cx="48840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4" name="Oval 49">
                <a:extLst>
                  <a:ext uri="{FF2B5EF4-FFF2-40B4-BE49-F238E27FC236}">
                    <a16:creationId xmlns:a16="http://schemas.microsoft.com/office/drawing/2014/main" id="{5F1AE0C9-CD44-447A-857C-CD0E026EEF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444666"/>
                <a:ext cx="51657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5" name="Oval 50">
                <a:extLst>
                  <a:ext uri="{FF2B5EF4-FFF2-40B4-BE49-F238E27FC236}">
                    <a16:creationId xmlns:a16="http://schemas.microsoft.com/office/drawing/2014/main" id="{9A8766A2-4C1D-4F60-907E-E1E9930F3D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444666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" name="Oval 51">
                <a:extLst>
                  <a:ext uri="{FF2B5EF4-FFF2-40B4-BE49-F238E27FC236}">
                    <a16:creationId xmlns:a16="http://schemas.microsoft.com/office/drawing/2014/main" id="{2DD02812-1A97-4605-9E76-22D08C919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54576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7" name="Oval 52">
                <a:extLst>
                  <a:ext uri="{FF2B5EF4-FFF2-40B4-BE49-F238E27FC236}">
                    <a16:creationId xmlns:a16="http://schemas.microsoft.com/office/drawing/2014/main" id="{AEC9B5E4-2720-440D-87DC-78D6A4B533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54576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" name="Oval 53">
                <a:extLst>
                  <a:ext uri="{FF2B5EF4-FFF2-40B4-BE49-F238E27FC236}">
                    <a16:creationId xmlns:a16="http://schemas.microsoft.com/office/drawing/2014/main" id="{D078E8B8-176D-4443-A385-F66FA83CE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545769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9" name="Oval 54">
                <a:extLst>
                  <a:ext uri="{FF2B5EF4-FFF2-40B4-BE49-F238E27FC236}">
                    <a16:creationId xmlns:a16="http://schemas.microsoft.com/office/drawing/2014/main" id="{C3E6592E-6334-4FA1-BA58-4A0ADA94B1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545769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" name="Oval 55">
                <a:extLst>
                  <a:ext uri="{FF2B5EF4-FFF2-40B4-BE49-F238E27FC236}">
                    <a16:creationId xmlns:a16="http://schemas.microsoft.com/office/drawing/2014/main" id="{D4F07F95-034E-459F-A72C-85AFEB51A5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54576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" name="Oval 56">
                <a:extLst>
                  <a:ext uri="{FF2B5EF4-FFF2-40B4-BE49-F238E27FC236}">
                    <a16:creationId xmlns:a16="http://schemas.microsoft.com/office/drawing/2014/main" id="{F8866A0C-E5D9-4E8F-8B33-64A54958BC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64702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" name="Oval 57">
                <a:extLst>
                  <a:ext uri="{FF2B5EF4-FFF2-40B4-BE49-F238E27FC236}">
                    <a16:creationId xmlns:a16="http://schemas.microsoft.com/office/drawing/2014/main" id="{27708133-0270-41CD-94C9-4E0FFAAE4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64702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" name="Oval 58">
                <a:extLst>
                  <a:ext uri="{FF2B5EF4-FFF2-40B4-BE49-F238E27FC236}">
                    <a16:creationId xmlns:a16="http://schemas.microsoft.com/office/drawing/2014/main" id="{BBC02A9E-EF28-4CDD-B70B-AC06CBC146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647028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" name="Oval 59">
                <a:extLst>
                  <a:ext uri="{FF2B5EF4-FFF2-40B4-BE49-F238E27FC236}">
                    <a16:creationId xmlns:a16="http://schemas.microsoft.com/office/drawing/2014/main" id="{441962ED-A0A6-4390-8063-4385D67754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647028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" name="Oval 60">
                <a:extLst>
                  <a:ext uri="{FF2B5EF4-FFF2-40B4-BE49-F238E27FC236}">
                    <a16:creationId xmlns:a16="http://schemas.microsoft.com/office/drawing/2014/main" id="{EAB31E63-6E7E-4C1D-810E-CA45A2871B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64702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" name="Oval 61">
                <a:extLst>
                  <a:ext uri="{FF2B5EF4-FFF2-40B4-BE49-F238E27FC236}">
                    <a16:creationId xmlns:a16="http://schemas.microsoft.com/office/drawing/2014/main" id="{5B24D7CD-3692-4A63-8F22-60A0B59924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746725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" name="Oval 62">
                <a:extLst>
                  <a:ext uri="{FF2B5EF4-FFF2-40B4-BE49-F238E27FC236}">
                    <a16:creationId xmlns:a16="http://schemas.microsoft.com/office/drawing/2014/main" id="{BD313F1B-60F8-4B74-A313-19A8061422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746725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" name="Oval 63">
                <a:extLst>
                  <a:ext uri="{FF2B5EF4-FFF2-40B4-BE49-F238E27FC236}">
                    <a16:creationId xmlns:a16="http://schemas.microsoft.com/office/drawing/2014/main" id="{58D512B7-49CE-4310-B78D-C206F1E0E4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746725"/>
                <a:ext cx="48840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" name="Oval 64">
                <a:extLst>
                  <a:ext uri="{FF2B5EF4-FFF2-40B4-BE49-F238E27FC236}">
                    <a16:creationId xmlns:a16="http://schemas.microsoft.com/office/drawing/2014/main" id="{025A9A5A-397F-4FD0-8038-B230859A4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746725"/>
                <a:ext cx="51657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" name="Oval 65">
                <a:extLst>
                  <a:ext uri="{FF2B5EF4-FFF2-40B4-BE49-F238E27FC236}">
                    <a16:creationId xmlns:a16="http://schemas.microsoft.com/office/drawing/2014/main" id="{701AEA32-E178-4F76-8677-E510481EE6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746725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" name="Oval 66">
                <a:extLst>
                  <a:ext uri="{FF2B5EF4-FFF2-40B4-BE49-F238E27FC236}">
                    <a16:creationId xmlns:a16="http://schemas.microsoft.com/office/drawing/2014/main" id="{4B1F54D8-EA60-4334-9D6B-58AC9EA88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844701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" name="Oval 67">
                <a:extLst>
                  <a:ext uri="{FF2B5EF4-FFF2-40B4-BE49-F238E27FC236}">
                    <a16:creationId xmlns:a16="http://schemas.microsoft.com/office/drawing/2014/main" id="{AA27270B-2527-49DB-9959-E4DC125DAB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844701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" name="Oval 68">
                <a:extLst>
                  <a:ext uri="{FF2B5EF4-FFF2-40B4-BE49-F238E27FC236}">
                    <a16:creationId xmlns:a16="http://schemas.microsoft.com/office/drawing/2014/main" id="{17F9A7B5-6892-45C2-84A1-7BC708E2F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844701"/>
                <a:ext cx="48840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" name="Oval 69">
                <a:extLst>
                  <a:ext uri="{FF2B5EF4-FFF2-40B4-BE49-F238E27FC236}">
                    <a16:creationId xmlns:a16="http://schemas.microsoft.com/office/drawing/2014/main" id="{C1F974C9-EF58-4BFA-BED9-1E688E6FD4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844701"/>
                <a:ext cx="51657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" name="Oval 70">
                <a:extLst>
                  <a:ext uri="{FF2B5EF4-FFF2-40B4-BE49-F238E27FC236}">
                    <a16:creationId xmlns:a16="http://schemas.microsoft.com/office/drawing/2014/main" id="{D831E867-CE8F-4743-A480-BEF492449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844701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" name="Oval 71">
                <a:extLst>
                  <a:ext uri="{FF2B5EF4-FFF2-40B4-BE49-F238E27FC236}">
                    <a16:creationId xmlns:a16="http://schemas.microsoft.com/office/drawing/2014/main" id="{C9A42EE4-8771-4DA1-8A74-3A59FE6FF1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945803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" name="Oval 72">
                <a:extLst>
                  <a:ext uri="{FF2B5EF4-FFF2-40B4-BE49-F238E27FC236}">
                    <a16:creationId xmlns:a16="http://schemas.microsoft.com/office/drawing/2014/main" id="{E66E29B0-F617-480F-9BEA-8BE6CC8A7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945803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" name="Oval 73">
                <a:extLst>
                  <a:ext uri="{FF2B5EF4-FFF2-40B4-BE49-F238E27FC236}">
                    <a16:creationId xmlns:a16="http://schemas.microsoft.com/office/drawing/2014/main" id="{6626E323-B7D9-408E-AB5D-088D83F79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945803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" name="Oval 74">
                <a:extLst>
                  <a:ext uri="{FF2B5EF4-FFF2-40B4-BE49-F238E27FC236}">
                    <a16:creationId xmlns:a16="http://schemas.microsoft.com/office/drawing/2014/main" id="{EB8014CB-3A09-4E50-9EF0-7E4455575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945803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0" name="Oval 75">
                <a:extLst>
                  <a:ext uri="{FF2B5EF4-FFF2-40B4-BE49-F238E27FC236}">
                    <a16:creationId xmlns:a16="http://schemas.microsoft.com/office/drawing/2014/main" id="{B4810229-D3CD-4A2D-80BD-EAF6C068B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945803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1" name="Oval 76">
                <a:extLst>
                  <a:ext uri="{FF2B5EF4-FFF2-40B4-BE49-F238E27FC236}">
                    <a16:creationId xmlns:a16="http://schemas.microsoft.com/office/drawing/2014/main" id="{462F7B92-4D54-4A28-8742-93956297A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045968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2" name="Oval 77">
                <a:extLst>
                  <a:ext uri="{FF2B5EF4-FFF2-40B4-BE49-F238E27FC236}">
                    <a16:creationId xmlns:a16="http://schemas.microsoft.com/office/drawing/2014/main" id="{228EAD1A-38FB-4BBC-A350-791DF619D4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045968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" name="Oval 78">
                <a:extLst>
                  <a:ext uri="{FF2B5EF4-FFF2-40B4-BE49-F238E27FC236}">
                    <a16:creationId xmlns:a16="http://schemas.microsoft.com/office/drawing/2014/main" id="{9B1C6701-D9EE-4A2D-A7F1-D8FD8F133B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045968"/>
                <a:ext cx="48840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" name="Oval 79">
                <a:extLst>
                  <a:ext uri="{FF2B5EF4-FFF2-40B4-BE49-F238E27FC236}">
                    <a16:creationId xmlns:a16="http://schemas.microsoft.com/office/drawing/2014/main" id="{88581E6F-B2E0-4AE8-8842-82894C82DB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045968"/>
                <a:ext cx="51657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" name="Oval 80">
                <a:extLst>
                  <a:ext uri="{FF2B5EF4-FFF2-40B4-BE49-F238E27FC236}">
                    <a16:creationId xmlns:a16="http://schemas.microsoft.com/office/drawing/2014/main" id="{3622715D-68CB-4239-AC62-B9F7C9C74B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045968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" name="Oval 81">
                <a:extLst>
                  <a:ext uri="{FF2B5EF4-FFF2-40B4-BE49-F238E27FC236}">
                    <a16:creationId xmlns:a16="http://schemas.microsoft.com/office/drawing/2014/main" id="{DD7DC857-45EB-4114-A929-0E75CBA69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146760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" name="Oval 82">
                <a:extLst>
                  <a:ext uri="{FF2B5EF4-FFF2-40B4-BE49-F238E27FC236}">
                    <a16:creationId xmlns:a16="http://schemas.microsoft.com/office/drawing/2014/main" id="{C48675B0-B593-43F1-AC91-62776370C6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146760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" name="Oval 83">
                <a:extLst>
                  <a:ext uri="{FF2B5EF4-FFF2-40B4-BE49-F238E27FC236}">
                    <a16:creationId xmlns:a16="http://schemas.microsoft.com/office/drawing/2014/main" id="{719A1A58-A2D8-487B-8C23-A0E320E450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146760"/>
                <a:ext cx="48840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" name="Oval 84">
                <a:extLst>
                  <a:ext uri="{FF2B5EF4-FFF2-40B4-BE49-F238E27FC236}">
                    <a16:creationId xmlns:a16="http://schemas.microsoft.com/office/drawing/2014/main" id="{B03B47B6-5E70-4AC8-A00A-BB90925C9B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146760"/>
                <a:ext cx="51657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" name="Oval 85">
                <a:extLst>
                  <a:ext uri="{FF2B5EF4-FFF2-40B4-BE49-F238E27FC236}">
                    <a16:creationId xmlns:a16="http://schemas.microsoft.com/office/drawing/2014/main" id="{12F93160-7936-420E-B39A-1B628D632A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146760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" name="Oval 86">
                <a:extLst>
                  <a:ext uri="{FF2B5EF4-FFF2-40B4-BE49-F238E27FC236}">
                    <a16:creationId xmlns:a16="http://schemas.microsoft.com/office/drawing/2014/main" id="{190DFDBE-BF73-4377-9620-807CAE7E7F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24457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" name="Oval 87">
                <a:extLst>
                  <a:ext uri="{FF2B5EF4-FFF2-40B4-BE49-F238E27FC236}">
                    <a16:creationId xmlns:a16="http://schemas.microsoft.com/office/drawing/2014/main" id="{103A7E76-CE81-4947-BE0C-DBE155E85E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24457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" name="Oval 88">
                <a:extLst>
                  <a:ext uri="{FF2B5EF4-FFF2-40B4-BE49-F238E27FC236}">
                    <a16:creationId xmlns:a16="http://schemas.microsoft.com/office/drawing/2014/main" id="{AD27F32B-DE15-4F31-81FE-9C0B3A28A5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244579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" name="Oval 89">
                <a:extLst>
                  <a:ext uri="{FF2B5EF4-FFF2-40B4-BE49-F238E27FC236}">
                    <a16:creationId xmlns:a16="http://schemas.microsoft.com/office/drawing/2014/main" id="{CFB0F55D-3306-4E17-B1F0-3B361AAC81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244579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" name="Oval 90">
                <a:extLst>
                  <a:ext uri="{FF2B5EF4-FFF2-40B4-BE49-F238E27FC236}">
                    <a16:creationId xmlns:a16="http://schemas.microsoft.com/office/drawing/2014/main" id="{FCCD90C5-3870-47AB-8058-0CC3E3F00F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24457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" name="Oval 91">
                <a:extLst>
                  <a:ext uri="{FF2B5EF4-FFF2-40B4-BE49-F238E27FC236}">
                    <a16:creationId xmlns:a16="http://schemas.microsoft.com/office/drawing/2014/main" id="{A85FF016-60BC-4CFB-8041-61D93C6B80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34583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" name="Oval 92">
                <a:extLst>
                  <a:ext uri="{FF2B5EF4-FFF2-40B4-BE49-F238E27FC236}">
                    <a16:creationId xmlns:a16="http://schemas.microsoft.com/office/drawing/2014/main" id="{3ABCC4A8-8F38-4C25-BA16-F3FB38CE20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34583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" name="Oval 93">
                <a:extLst>
                  <a:ext uri="{FF2B5EF4-FFF2-40B4-BE49-F238E27FC236}">
                    <a16:creationId xmlns:a16="http://schemas.microsoft.com/office/drawing/2014/main" id="{F05FA2B5-589A-4A7E-8993-51A26E7E43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345838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" name="Oval 94">
                <a:extLst>
                  <a:ext uri="{FF2B5EF4-FFF2-40B4-BE49-F238E27FC236}">
                    <a16:creationId xmlns:a16="http://schemas.microsoft.com/office/drawing/2014/main" id="{F388142A-9FDF-446A-B1E8-D77EA66FBD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345838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0" name="Oval 95">
                <a:extLst>
                  <a:ext uri="{FF2B5EF4-FFF2-40B4-BE49-F238E27FC236}">
                    <a16:creationId xmlns:a16="http://schemas.microsoft.com/office/drawing/2014/main" id="{1DDCE638-908C-4B12-B6C9-E0A6835B2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34583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71" name="Arrow: Chevron 270">
            <a:extLst>
              <a:ext uri="{FF2B5EF4-FFF2-40B4-BE49-F238E27FC236}">
                <a16:creationId xmlns:a16="http://schemas.microsoft.com/office/drawing/2014/main" id="{759CF2ED-8C0C-4D36-9C8B-E20E562A0F63}"/>
              </a:ext>
            </a:extLst>
          </p:cNvPr>
          <p:cNvSpPr/>
          <p:nvPr/>
        </p:nvSpPr>
        <p:spPr>
          <a:xfrm>
            <a:off x="447567" y="2595927"/>
            <a:ext cx="56555" cy="130859"/>
          </a:xfrm>
          <a:prstGeom prst="chevron">
            <a:avLst>
              <a:gd name="adj" fmla="val 67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8E1C9E6-5989-44B9-B379-7554E712C6E3}"/>
              </a:ext>
            </a:extLst>
          </p:cNvPr>
          <p:cNvGrpSpPr/>
          <p:nvPr/>
        </p:nvGrpSpPr>
        <p:grpSpPr>
          <a:xfrm>
            <a:off x="1003372" y="787740"/>
            <a:ext cx="2869287" cy="2777773"/>
            <a:chOff x="1129720" y="1508539"/>
            <a:chExt cx="4208288" cy="4074067"/>
          </a:xfrm>
          <a:pattFill prst="pct30">
            <a:fgClr>
              <a:schemeClr val="bg1">
                <a:lumMod val="50000"/>
              </a:schemeClr>
            </a:fgClr>
            <a:bgClr>
              <a:schemeClr val="bg1"/>
            </a:bgClr>
          </a:pattFill>
        </p:grpSpPr>
        <p:sp>
          <p:nvSpPr>
            <p:cNvPr id="4078" name="Google Shape;4078;p153"/>
            <p:cNvSpPr/>
            <p:nvPr/>
          </p:nvSpPr>
          <p:spPr>
            <a:xfrm>
              <a:off x="3255594" y="4234414"/>
              <a:ext cx="968251" cy="1139844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1395" y="0"/>
                  </a:moveTo>
                  <a:cubicBezTo>
                    <a:pt x="11539" y="73"/>
                    <a:pt x="11697" y="216"/>
                    <a:pt x="11860" y="371"/>
                  </a:cubicBezTo>
                  <a:cubicBezTo>
                    <a:pt x="12056" y="586"/>
                    <a:pt x="12258" y="851"/>
                    <a:pt x="12258" y="998"/>
                  </a:cubicBezTo>
                  <a:cubicBezTo>
                    <a:pt x="12258" y="1120"/>
                    <a:pt x="12287" y="1287"/>
                    <a:pt x="12373" y="1385"/>
                  </a:cubicBezTo>
                  <a:cubicBezTo>
                    <a:pt x="12459" y="1507"/>
                    <a:pt x="12570" y="1580"/>
                    <a:pt x="12685" y="1580"/>
                  </a:cubicBezTo>
                  <a:cubicBezTo>
                    <a:pt x="12742" y="1580"/>
                    <a:pt x="12800" y="1556"/>
                    <a:pt x="12857" y="1507"/>
                  </a:cubicBezTo>
                  <a:cubicBezTo>
                    <a:pt x="13054" y="1336"/>
                    <a:pt x="13342" y="1262"/>
                    <a:pt x="13625" y="1262"/>
                  </a:cubicBezTo>
                  <a:cubicBezTo>
                    <a:pt x="13855" y="1262"/>
                    <a:pt x="14052" y="1287"/>
                    <a:pt x="14253" y="1360"/>
                  </a:cubicBezTo>
                  <a:cubicBezTo>
                    <a:pt x="14709" y="1531"/>
                    <a:pt x="15164" y="2912"/>
                    <a:pt x="15337" y="3250"/>
                  </a:cubicBezTo>
                  <a:cubicBezTo>
                    <a:pt x="15481" y="3563"/>
                    <a:pt x="16219" y="4097"/>
                    <a:pt x="16617" y="4846"/>
                  </a:cubicBezTo>
                  <a:cubicBezTo>
                    <a:pt x="17020" y="5600"/>
                    <a:pt x="17447" y="5575"/>
                    <a:pt x="17874" y="5600"/>
                  </a:cubicBezTo>
                  <a:cubicBezTo>
                    <a:pt x="18272" y="5600"/>
                    <a:pt x="19044" y="5477"/>
                    <a:pt x="19586" y="5477"/>
                  </a:cubicBezTo>
                  <a:cubicBezTo>
                    <a:pt x="20128" y="5502"/>
                    <a:pt x="20924" y="6324"/>
                    <a:pt x="21269" y="6809"/>
                  </a:cubicBezTo>
                  <a:cubicBezTo>
                    <a:pt x="21423" y="7029"/>
                    <a:pt x="21538" y="7216"/>
                    <a:pt x="21600" y="7400"/>
                  </a:cubicBezTo>
                  <a:lnTo>
                    <a:pt x="21600" y="7628"/>
                  </a:lnTo>
                  <a:cubicBezTo>
                    <a:pt x="21566" y="7387"/>
                    <a:pt x="21427" y="7167"/>
                    <a:pt x="21212" y="6858"/>
                  </a:cubicBezTo>
                  <a:cubicBezTo>
                    <a:pt x="20895" y="6349"/>
                    <a:pt x="20041" y="5526"/>
                    <a:pt x="19586" y="5551"/>
                  </a:cubicBezTo>
                  <a:cubicBezTo>
                    <a:pt x="19044" y="5551"/>
                    <a:pt x="18301" y="5644"/>
                    <a:pt x="17874" y="5644"/>
                  </a:cubicBezTo>
                  <a:cubicBezTo>
                    <a:pt x="17447" y="5644"/>
                    <a:pt x="16934" y="5644"/>
                    <a:pt x="16564" y="4871"/>
                  </a:cubicBezTo>
                  <a:cubicBezTo>
                    <a:pt x="16162" y="4121"/>
                    <a:pt x="15423" y="3612"/>
                    <a:pt x="15279" y="3274"/>
                  </a:cubicBezTo>
                  <a:cubicBezTo>
                    <a:pt x="15107" y="2936"/>
                    <a:pt x="14622" y="1556"/>
                    <a:pt x="14224" y="1409"/>
                  </a:cubicBezTo>
                  <a:cubicBezTo>
                    <a:pt x="14028" y="1360"/>
                    <a:pt x="13826" y="1311"/>
                    <a:pt x="13625" y="1311"/>
                  </a:cubicBezTo>
                  <a:cubicBezTo>
                    <a:pt x="13371" y="1311"/>
                    <a:pt x="13083" y="1385"/>
                    <a:pt x="12915" y="1531"/>
                  </a:cubicBezTo>
                  <a:cubicBezTo>
                    <a:pt x="12829" y="1605"/>
                    <a:pt x="12742" y="1629"/>
                    <a:pt x="12685" y="1629"/>
                  </a:cubicBezTo>
                  <a:cubicBezTo>
                    <a:pt x="12373" y="1629"/>
                    <a:pt x="12172" y="1287"/>
                    <a:pt x="12172" y="998"/>
                  </a:cubicBezTo>
                  <a:cubicBezTo>
                    <a:pt x="12172" y="876"/>
                    <a:pt x="11999" y="635"/>
                    <a:pt x="11802" y="415"/>
                  </a:cubicBezTo>
                  <a:cubicBezTo>
                    <a:pt x="11572" y="200"/>
                    <a:pt x="11318" y="4"/>
                    <a:pt x="11232" y="4"/>
                  </a:cubicBezTo>
                  <a:cubicBezTo>
                    <a:pt x="11203" y="29"/>
                    <a:pt x="11174" y="29"/>
                    <a:pt x="11174" y="102"/>
                  </a:cubicBezTo>
                  <a:cubicBezTo>
                    <a:pt x="11174" y="562"/>
                    <a:pt x="10460" y="876"/>
                    <a:pt x="9975" y="876"/>
                  </a:cubicBezTo>
                  <a:cubicBezTo>
                    <a:pt x="9860" y="876"/>
                    <a:pt x="9663" y="1095"/>
                    <a:pt x="9462" y="1385"/>
                  </a:cubicBezTo>
                  <a:cubicBezTo>
                    <a:pt x="9265" y="1674"/>
                    <a:pt x="9064" y="2040"/>
                    <a:pt x="8920" y="2354"/>
                  </a:cubicBezTo>
                  <a:cubicBezTo>
                    <a:pt x="9006" y="2452"/>
                    <a:pt x="9064" y="2525"/>
                    <a:pt x="9121" y="2570"/>
                  </a:cubicBezTo>
                  <a:cubicBezTo>
                    <a:pt x="9462" y="2863"/>
                    <a:pt x="9975" y="4048"/>
                    <a:pt x="10004" y="5042"/>
                  </a:cubicBezTo>
                  <a:cubicBezTo>
                    <a:pt x="10004" y="5526"/>
                    <a:pt x="10234" y="5962"/>
                    <a:pt x="10546" y="6276"/>
                  </a:cubicBezTo>
                  <a:cubicBezTo>
                    <a:pt x="10862" y="6565"/>
                    <a:pt x="11203" y="6760"/>
                    <a:pt x="11404" y="6760"/>
                  </a:cubicBezTo>
                  <a:cubicBezTo>
                    <a:pt x="11404" y="6760"/>
                    <a:pt x="11404" y="6760"/>
                    <a:pt x="11433" y="6760"/>
                  </a:cubicBezTo>
                  <a:lnTo>
                    <a:pt x="11433" y="6785"/>
                  </a:lnTo>
                  <a:cubicBezTo>
                    <a:pt x="11433" y="6785"/>
                    <a:pt x="11404" y="6882"/>
                    <a:pt x="11404" y="7000"/>
                  </a:cubicBezTo>
                  <a:cubicBezTo>
                    <a:pt x="11404" y="7245"/>
                    <a:pt x="11486" y="7656"/>
                    <a:pt x="12085" y="7827"/>
                  </a:cubicBezTo>
                  <a:lnTo>
                    <a:pt x="12085" y="7852"/>
                  </a:lnTo>
                  <a:cubicBezTo>
                    <a:pt x="12085" y="7852"/>
                    <a:pt x="11318" y="9424"/>
                    <a:pt x="10603" y="9570"/>
                  </a:cubicBezTo>
                  <a:cubicBezTo>
                    <a:pt x="9918" y="9688"/>
                    <a:pt x="9520" y="9762"/>
                    <a:pt x="9520" y="10026"/>
                  </a:cubicBezTo>
                  <a:cubicBezTo>
                    <a:pt x="9520" y="10368"/>
                    <a:pt x="8551" y="11020"/>
                    <a:pt x="6954" y="11044"/>
                  </a:cubicBezTo>
                  <a:cubicBezTo>
                    <a:pt x="6896" y="11093"/>
                    <a:pt x="6695" y="11313"/>
                    <a:pt x="6695" y="11553"/>
                  </a:cubicBezTo>
                  <a:cubicBezTo>
                    <a:pt x="6695" y="11651"/>
                    <a:pt x="6728" y="11822"/>
                    <a:pt x="6728" y="12014"/>
                  </a:cubicBezTo>
                  <a:cubicBezTo>
                    <a:pt x="6728" y="12425"/>
                    <a:pt x="6613" y="12958"/>
                    <a:pt x="5899" y="12958"/>
                  </a:cubicBezTo>
                  <a:cubicBezTo>
                    <a:pt x="5213" y="12958"/>
                    <a:pt x="4901" y="12836"/>
                    <a:pt x="4532" y="12836"/>
                  </a:cubicBezTo>
                  <a:cubicBezTo>
                    <a:pt x="4335" y="12836"/>
                    <a:pt x="4139" y="12861"/>
                    <a:pt x="3880" y="12958"/>
                  </a:cubicBezTo>
                  <a:cubicBezTo>
                    <a:pt x="3568" y="13056"/>
                    <a:pt x="3223" y="13081"/>
                    <a:pt x="2882" y="13081"/>
                  </a:cubicBezTo>
                  <a:cubicBezTo>
                    <a:pt x="2254" y="13081"/>
                    <a:pt x="1597" y="12983"/>
                    <a:pt x="1170" y="12983"/>
                  </a:cubicBezTo>
                  <a:cubicBezTo>
                    <a:pt x="945" y="12983"/>
                    <a:pt x="715" y="13105"/>
                    <a:pt x="513" y="13272"/>
                  </a:cubicBezTo>
                  <a:cubicBezTo>
                    <a:pt x="345" y="13467"/>
                    <a:pt x="230" y="13708"/>
                    <a:pt x="230" y="13976"/>
                  </a:cubicBezTo>
                  <a:cubicBezTo>
                    <a:pt x="230" y="14192"/>
                    <a:pt x="317" y="14412"/>
                    <a:pt x="513" y="14579"/>
                  </a:cubicBezTo>
                  <a:cubicBezTo>
                    <a:pt x="1170" y="15137"/>
                    <a:pt x="2283" y="15235"/>
                    <a:pt x="2283" y="16371"/>
                  </a:cubicBezTo>
                  <a:cubicBezTo>
                    <a:pt x="2283" y="16518"/>
                    <a:pt x="2254" y="16709"/>
                    <a:pt x="2225" y="16905"/>
                  </a:cubicBezTo>
                  <a:cubicBezTo>
                    <a:pt x="2196" y="16905"/>
                    <a:pt x="2196" y="16905"/>
                    <a:pt x="2196" y="16905"/>
                  </a:cubicBezTo>
                  <a:cubicBezTo>
                    <a:pt x="2196" y="16905"/>
                    <a:pt x="1626" y="17365"/>
                    <a:pt x="1626" y="17605"/>
                  </a:cubicBezTo>
                  <a:cubicBezTo>
                    <a:pt x="1626" y="17727"/>
                    <a:pt x="1827" y="17849"/>
                    <a:pt x="2110" y="17967"/>
                  </a:cubicBezTo>
                  <a:cubicBezTo>
                    <a:pt x="2398" y="18090"/>
                    <a:pt x="2767" y="18187"/>
                    <a:pt x="3026" y="18310"/>
                  </a:cubicBezTo>
                  <a:cubicBezTo>
                    <a:pt x="3539" y="18550"/>
                    <a:pt x="3822" y="18794"/>
                    <a:pt x="3851" y="18794"/>
                  </a:cubicBezTo>
                  <a:lnTo>
                    <a:pt x="3851" y="18819"/>
                  </a:lnTo>
                  <a:cubicBezTo>
                    <a:pt x="3851" y="18839"/>
                    <a:pt x="3822" y="18839"/>
                    <a:pt x="3822" y="18839"/>
                  </a:cubicBezTo>
                  <a:cubicBezTo>
                    <a:pt x="3822" y="18839"/>
                    <a:pt x="2623" y="19059"/>
                    <a:pt x="2196" y="19059"/>
                  </a:cubicBezTo>
                  <a:cubicBezTo>
                    <a:pt x="1913" y="19059"/>
                    <a:pt x="887" y="19881"/>
                    <a:pt x="86" y="20244"/>
                  </a:cubicBezTo>
                  <a:cubicBezTo>
                    <a:pt x="288" y="20293"/>
                    <a:pt x="571" y="20415"/>
                    <a:pt x="1055" y="20802"/>
                  </a:cubicBezTo>
                  <a:cubicBezTo>
                    <a:pt x="1429" y="21140"/>
                    <a:pt x="1597" y="21262"/>
                    <a:pt x="1741" y="21262"/>
                  </a:cubicBezTo>
                  <a:cubicBezTo>
                    <a:pt x="1885" y="21262"/>
                    <a:pt x="2110" y="21115"/>
                    <a:pt x="2710" y="20900"/>
                  </a:cubicBezTo>
                  <a:cubicBezTo>
                    <a:pt x="2882" y="20826"/>
                    <a:pt x="3079" y="20802"/>
                    <a:pt x="3280" y="20802"/>
                  </a:cubicBezTo>
                  <a:cubicBezTo>
                    <a:pt x="4422" y="20802"/>
                    <a:pt x="5870" y="21600"/>
                    <a:pt x="6071" y="21576"/>
                  </a:cubicBezTo>
                  <a:cubicBezTo>
                    <a:pt x="6158" y="21600"/>
                    <a:pt x="6268" y="21457"/>
                    <a:pt x="6354" y="21311"/>
                  </a:cubicBezTo>
                  <a:cubicBezTo>
                    <a:pt x="6441" y="21164"/>
                    <a:pt x="6498" y="20997"/>
                    <a:pt x="6642" y="20997"/>
                  </a:cubicBezTo>
                  <a:cubicBezTo>
                    <a:pt x="6671" y="20997"/>
                    <a:pt x="6695" y="21022"/>
                    <a:pt x="6728" y="21022"/>
                  </a:cubicBezTo>
                  <a:cubicBezTo>
                    <a:pt x="6781" y="21095"/>
                    <a:pt x="6839" y="21095"/>
                    <a:pt x="6925" y="21095"/>
                  </a:cubicBezTo>
                  <a:cubicBezTo>
                    <a:pt x="6983" y="21095"/>
                    <a:pt x="7040" y="21095"/>
                    <a:pt x="7098" y="21067"/>
                  </a:cubicBezTo>
                  <a:cubicBezTo>
                    <a:pt x="7155" y="21046"/>
                    <a:pt x="7184" y="21046"/>
                    <a:pt x="7184" y="21046"/>
                  </a:cubicBezTo>
                  <a:cubicBezTo>
                    <a:pt x="7640" y="20537"/>
                    <a:pt x="8009" y="20464"/>
                    <a:pt x="8124" y="20464"/>
                  </a:cubicBezTo>
                  <a:cubicBezTo>
                    <a:pt x="8153" y="20464"/>
                    <a:pt x="8153" y="20464"/>
                    <a:pt x="8182" y="20488"/>
                  </a:cubicBezTo>
                  <a:cubicBezTo>
                    <a:pt x="8920" y="20729"/>
                    <a:pt x="9462" y="20802"/>
                    <a:pt x="9807" y="20802"/>
                  </a:cubicBezTo>
                  <a:cubicBezTo>
                    <a:pt x="10033" y="20802"/>
                    <a:pt x="10177" y="20777"/>
                    <a:pt x="10263" y="20753"/>
                  </a:cubicBezTo>
                  <a:lnTo>
                    <a:pt x="10378" y="20704"/>
                  </a:lnTo>
                  <a:cubicBezTo>
                    <a:pt x="10402" y="20680"/>
                    <a:pt x="10402" y="20655"/>
                    <a:pt x="10402" y="20610"/>
                  </a:cubicBezTo>
                  <a:cubicBezTo>
                    <a:pt x="10402" y="20366"/>
                    <a:pt x="10119" y="19930"/>
                    <a:pt x="9889" y="19735"/>
                  </a:cubicBezTo>
                  <a:cubicBezTo>
                    <a:pt x="9779" y="19641"/>
                    <a:pt x="9635" y="19592"/>
                    <a:pt x="9548" y="19543"/>
                  </a:cubicBezTo>
                  <a:cubicBezTo>
                    <a:pt x="9462" y="19495"/>
                    <a:pt x="9376" y="19421"/>
                    <a:pt x="9376" y="19279"/>
                  </a:cubicBezTo>
                  <a:cubicBezTo>
                    <a:pt x="9376" y="19010"/>
                    <a:pt x="9150" y="18452"/>
                    <a:pt x="9150" y="18334"/>
                  </a:cubicBezTo>
                  <a:cubicBezTo>
                    <a:pt x="9150" y="18236"/>
                    <a:pt x="9265" y="17947"/>
                    <a:pt x="9265" y="17678"/>
                  </a:cubicBezTo>
                  <a:cubicBezTo>
                    <a:pt x="9265" y="17581"/>
                    <a:pt x="9265" y="17487"/>
                    <a:pt x="9208" y="17438"/>
                  </a:cubicBezTo>
                  <a:cubicBezTo>
                    <a:pt x="9064" y="17194"/>
                    <a:pt x="8608" y="17243"/>
                    <a:pt x="8608" y="16929"/>
                  </a:cubicBezTo>
                  <a:cubicBezTo>
                    <a:pt x="8608" y="16880"/>
                    <a:pt x="8608" y="16831"/>
                    <a:pt x="8637" y="16758"/>
                  </a:cubicBezTo>
                  <a:cubicBezTo>
                    <a:pt x="8752" y="16469"/>
                    <a:pt x="8891" y="16395"/>
                    <a:pt x="9035" y="16395"/>
                  </a:cubicBezTo>
                  <a:cubicBezTo>
                    <a:pt x="9093" y="16395"/>
                    <a:pt x="9150" y="16395"/>
                    <a:pt x="9208" y="16420"/>
                  </a:cubicBezTo>
                  <a:cubicBezTo>
                    <a:pt x="9179" y="16298"/>
                    <a:pt x="9150" y="16204"/>
                    <a:pt x="9150" y="16106"/>
                  </a:cubicBezTo>
                  <a:cubicBezTo>
                    <a:pt x="9150" y="15646"/>
                    <a:pt x="9404" y="15235"/>
                    <a:pt x="9663" y="14917"/>
                  </a:cubicBezTo>
                  <a:cubicBezTo>
                    <a:pt x="9946" y="14628"/>
                    <a:pt x="10205" y="14437"/>
                    <a:pt x="10320" y="14437"/>
                  </a:cubicBezTo>
                  <a:cubicBezTo>
                    <a:pt x="10378" y="14437"/>
                    <a:pt x="10431" y="14314"/>
                    <a:pt x="10517" y="14119"/>
                  </a:cubicBezTo>
                  <a:cubicBezTo>
                    <a:pt x="10632" y="13952"/>
                    <a:pt x="10776" y="13732"/>
                    <a:pt x="11001" y="13586"/>
                  </a:cubicBezTo>
                  <a:cubicBezTo>
                    <a:pt x="11203" y="13467"/>
                    <a:pt x="11486" y="13443"/>
                    <a:pt x="11745" y="13443"/>
                  </a:cubicBezTo>
                  <a:lnTo>
                    <a:pt x="12258" y="13443"/>
                  </a:lnTo>
                  <a:cubicBezTo>
                    <a:pt x="12402" y="13443"/>
                    <a:pt x="12512" y="13443"/>
                    <a:pt x="12570" y="13394"/>
                  </a:cubicBezTo>
                  <a:cubicBezTo>
                    <a:pt x="12598" y="13370"/>
                    <a:pt x="12598" y="13345"/>
                    <a:pt x="12627" y="13296"/>
                  </a:cubicBezTo>
                  <a:cubicBezTo>
                    <a:pt x="12627" y="13223"/>
                    <a:pt x="12512" y="13105"/>
                    <a:pt x="12512" y="12983"/>
                  </a:cubicBezTo>
                  <a:cubicBezTo>
                    <a:pt x="12512" y="12910"/>
                    <a:pt x="12541" y="12861"/>
                    <a:pt x="12627" y="12787"/>
                  </a:cubicBezTo>
                  <a:cubicBezTo>
                    <a:pt x="12800" y="12645"/>
                    <a:pt x="13140" y="12620"/>
                    <a:pt x="13371" y="12620"/>
                  </a:cubicBezTo>
                  <a:lnTo>
                    <a:pt x="13567" y="12620"/>
                  </a:lnTo>
                  <a:cubicBezTo>
                    <a:pt x="13596" y="12620"/>
                    <a:pt x="13711" y="12523"/>
                    <a:pt x="13855" y="12425"/>
                  </a:cubicBezTo>
                  <a:cubicBezTo>
                    <a:pt x="13999" y="12303"/>
                    <a:pt x="14167" y="12185"/>
                    <a:pt x="14339" y="12160"/>
                  </a:cubicBezTo>
                  <a:cubicBezTo>
                    <a:pt x="14454" y="12136"/>
                    <a:pt x="14565" y="11940"/>
                    <a:pt x="14737" y="11724"/>
                  </a:cubicBezTo>
                  <a:cubicBezTo>
                    <a:pt x="14881" y="11505"/>
                    <a:pt x="15135" y="11264"/>
                    <a:pt x="15567" y="11215"/>
                  </a:cubicBezTo>
                  <a:cubicBezTo>
                    <a:pt x="15625" y="11191"/>
                    <a:pt x="15677" y="11191"/>
                    <a:pt x="15735" y="11191"/>
                  </a:cubicBezTo>
                  <a:cubicBezTo>
                    <a:pt x="16080" y="11191"/>
                    <a:pt x="16277" y="11362"/>
                    <a:pt x="16392" y="11529"/>
                  </a:cubicBezTo>
                  <a:cubicBezTo>
                    <a:pt x="16536" y="11676"/>
                    <a:pt x="16651" y="11822"/>
                    <a:pt x="16847" y="11822"/>
                  </a:cubicBezTo>
                  <a:cubicBezTo>
                    <a:pt x="17361" y="11822"/>
                    <a:pt x="18301" y="12111"/>
                    <a:pt x="18416" y="12111"/>
                  </a:cubicBezTo>
                  <a:cubicBezTo>
                    <a:pt x="18531" y="12111"/>
                    <a:pt x="18560" y="12014"/>
                    <a:pt x="18560" y="12014"/>
                  </a:cubicBezTo>
                  <a:cubicBezTo>
                    <a:pt x="18560" y="11989"/>
                    <a:pt x="18560" y="11989"/>
                    <a:pt x="18588" y="11989"/>
                  </a:cubicBezTo>
                  <a:cubicBezTo>
                    <a:pt x="18703" y="11965"/>
                    <a:pt x="18785" y="11940"/>
                    <a:pt x="18871" y="11940"/>
                  </a:cubicBezTo>
                  <a:cubicBezTo>
                    <a:pt x="19101" y="11505"/>
                    <a:pt x="19356" y="11069"/>
                    <a:pt x="19442" y="10971"/>
                  </a:cubicBezTo>
                  <a:cubicBezTo>
                    <a:pt x="19586" y="10853"/>
                    <a:pt x="20526" y="10026"/>
                    <a:pt x="20526" y="9472"/>
                  </a:cubicBezTo>
                  <a:lnTo>
                    <a:pt x="20526" y="9326"/>
                  </a:lnTo>
                  <a:cubicBezTo>
                    <a:pt x="20497" y="9277"/>
                    <a:pt x="20497" y="9228"/>
                    <a:pt x="20497" y="9183"/>
                  </a:cubicBezTo>
                  <a:cubicBezTo>
                    <a:pt x="20497" y="8674"/>
                    <a:pt x="21437" y="8503"/>
                    <a:pt x="21552" y="8092"/>
                  </a:cubicBezTo>
                  <a:cubicBezTo>
                    <a:pt x="21571" y="8014"/>
                    <a:pt x="21590" y="7945"/>
                    <a:pt x="21600" y="7876"/>
                  </a:cubicBezTo>
                  <a:lnTo>
                    <a:pt x="21600" y="8145"/>
                  </a:lnTo>
                  <a:cubicBezTo>
                    <a:pt x="21432" y="8585"/>
                    <a:pt x="20555" y="8735"/>
                    <a:pt x="20555" y="9183"/>
                  </a:cubicBezTo>
                  <a:cubicBezTo>
                    <a:pt x="20555" y="9228"/>
                    <a:pt x="20555" y="9277"/>
                    <a:pt x="20583" y="9326"/>
                  </a:cubicBezTo>
                  <a:cubicBezTo>
                    <a:pt x="20583" y="9375"/>
                    <a:pt x="20612" y="9424"/>
                    <a:pt x="20612" y="9472"/>
                  </a:cubicBezTo>
                  <a:cubicBezTo>
                    <a:pt x="20612" y="10075"/>
                    <a:pt x="19643" y="10877"/>
                    <a:pt x="19499" y="11020"/>
                  </a:cubicBezTo>
                  <a:cubicBezTo>
                    <a:pt x="19413" y="11069"/>
                    <a:pt x="19159" y="11553"/>
                    <a:pt x="18929" y="11965"/>
                  </a:cubicBezTo>
                  <a:cubicBezTo>
                    <a:pt x="18929" y="11989"/>
                    <a:pt x="18929" y="11989"/>
                    <a:pt x="18900" y="11989"/>
                  </a:cubicBezTo>
                  <a:cubicBezTo>
                    <a:pt x="18814" y="11989"/>
                    <a:pt x="18732" y="12014"/>
                    <a:pt x="18617" y="12038"/>
                  </a:cubicBezTo>
                  <a:cubicBezTo>
                    <a:pt x="18617" y="12087"/>
                    <a:pt x="18560" y="12160"/>
                    <a:pt x="18416" y="12185"/>
                  </a:cubicBezTo>
                  <a:cubicBezTo>
                    <a:pt x="18272" y="12160"/>
                    <a:pt x="17361" y="11891"/>
                    <a:pt x="16847" y="11891"/>
                  </a:cubicBezTo>
                  <a:cubicBezTo>
                    <a:pt x="16617" y="11891"/>
                    <a:pt x="16478" y="11724"/>
                    <a:pt x="16363" y="11553"/>
                  </a:cubicBezTo>
                  <a:cubicBezTo>
                    <a:pt x="16219" y="11407"/>
                    <a:pt x="16051" y="11264"/>
                    <a:pt x="15735" y="11264"/>
                  </a:cubicBezTo>
                  <a:lnTo>
                    <a:pt x="15567" y="11264"/>
                  </a:lnTo>
                  <a:cubicBezTo>
                    <a:pt x="15164" y="11338"/>
                    <a:pt x="14939" y="11553"/>
                    <a:pt x="14795" y="11749"/>
                  </a:cubicBezTo>
                  <a:cubicBezTo>
                    <a:pt x="14622" y="11965"/>
                    <a:pt x="14541" y="12185"/>
                    <a:pt x="14368" y="12209"/>
                  </a:cubicBezTo>
                  <a:cubicBezTo>
                    <a:pt x="14224" y="12233"/>
                    <a:pt x="14052" y="12352"/>
                    <a:pt x="13912" y="12449"/>
                  </a:cubicBezTo>
                  <a:cubicBezTo>
                    <a:pt x="13769" y="12571"/>
                    <a:pt x="13653" y="12669"/>
                    <a:pt x="13567" y="12669"/>
                  </a:cubicBezTo>
                  <a:lnTo>
                    <a:pt x="13371" y="12669"/>
                  </a:lnTo>
                  <a:cubicBezTo>
                    <a:pt x="13140" y="12669"/>
                    <a:pt x="12829" y="12694"/>
                    <a:pt x="12656" y="12836"/>
                  </a:cubicBezTo>
                  <a:cubicBezTo>
                    <a:pt x="12598" y="12885"/>
                    <a:pt x="12598" y="12934"/>
                    <a:pt x="12598" y="12983"/>
                  </a:cubicBezTo>
                  <a:cubicBezTo>
                    <a:pt x="12570" y="13081"/>
                    <a:pt x="12685" y="13174"/>
                    <a:pt x="12685" y="13296"/>
                  </a:cubicBezTo>
                  <a:cubicBezTo>
                    <a:pt x="12685" y="13345"/>
                    <a:pt x="12656" y="13394"/>
                    <a:pt x="12627" y="13443"/>
                  </a:cubicBezTo>
                  <a:cubicBezTo>
                    <a:pt x="12541" y="13492"/>
                    <a:pt x="12431" y="13516"/>
                    <a:pt x="12258" y="13516"/>
                  </a:cubicBezTo>
                  <a:cubicBezTo>
                    <a:pt x="12114" y="13516"/>
                    <a:pt x="11917" y="13492"/>
                    <a:pt x="11745" y="13492"/>
                  </a:cubicBezTo>
                  <a:cubicBezTo>
                    <a:pt x="11486" y="13492"/>
                    <a:pt x="11232" y="13516"/>
                    <a:pt x="11059" y="13634"/>
                  </a:cubicBezTo>
                  <a:cubicBezTo>
                    <a:pt x="10834" y="13781"/>
                    <a:pt x="10690" y="13976"/>
                    <a:pt x="10603" y="14143"/>
                  </a:cubicBezTo>
                  <a:cubicBezTo>
                    <a:pt x="10488" y="14314"/>
                    <a:pt x="10460" y="14481"/>
                    <a:pt x="10320" y="14481"/>
                  </a:cubicBezTo>
                  <a:cubicBezTo>
                    <a:pt x="10263" y="14481"/>
                    <a:pt x="9975" y="14652"/>
                    <a:pt x="9721" y="14966"/>
                  </a:cubicBezTo>
                  <a:cubicBezTo>
                    <a:pt x="9462" y="15259"/>
                    <a:pt x="9237" y="15671"/>
                    <a:pt x="9237" y="16106"/>
                  </a:cubicBezTo>
                  <a:cubicBezTo>
                    <a:pt x="9237" y="16204"/>
                    <a:pt x="9237" y="16322"/>
                    <a:pt x="9265" y="16444"/>
                  </a:cubicBezTo>
                  <a:lnTo>
                    <a:pt x="9265" y="16469"/>
                  </a:lnTo>
                  <a:lnTo>
                    <a:pt x="9237" y="16469"/>
                  </a:lnTo>
                  <a:cubicBezTo>
                    <a:pt x="9179" y="16469"/>
                    <a:pt x="9093" y="16444"/>
                    <a:pt x="9035" y="16444"/>
                  </a:cubicBezTo>
                  <a:cubicBezTo>
                    <a:pt x="8920" y="16444"/>
                    <a:pt x="8834" y="16493"/>
                    <a:pt x="8695" y="16782"/>
                  </a:cubicBezTo>
                  <a:cubicBezTo>
                    <a:pt x="8695" y="16831"/>
                    <a:pt x="8666" y="16880"/>
                    <a:pt x="8666" y="16929"/>
                  </a:cubicBezTo>
                  <a:cubicBezTo>
                    <a:pt x="8666" y="17169"/>
                    <a:pt x="9064" y="17145"/>
                    <a:pt x="9265" y="17389"/>
                  </a:cubicBezTo>
                  <a:cubicBezTo>
                    <a:pt x="9318" y="17487"/>
                    <a:pt x="9352" y="17581"/>
                    <a:pt x="9352" y="17678"/>
                  </a:cubicBezTo>
                  <a:cubicBezTo>
                    <a:pt x="9352" y="17947"/>
                    <a:pt x="9208" y="18261"/>
                    <a:pt x="9208" y="18334"/>
                  </a:cubicBezTo>
                  <a:cubicBezTo>
                    <a:pt x="9208" y="18428"/>
                    <a:pt x="9433" y="19010"/>
                    <a:pt x="9462" y="19279"/>
                  </a:cubicBezTo>
                  <a:cubicBezTo>
                    <a:pt x="9462" y="19421"/>
                    <a:pt x="9491" y="19446"/>
                    <a:pt x="9577" y="19495"/>
                  </a:cubicBezTo>
                  <a:cubicBezTo>
                    <a:pt x="9663" y="19543"/>
                    <a:pt x="9807" y="19592"/>
                    <a:pt x="9946" y="19714"/>
                  </a:cubicBezTo>
                  <a:cubicBezTo>
                    <a:pt x="10177" y="19906"/>
                    <a:pt x="10460" y="20317"/>
                    <a:pt x="10460" y="20610"/>
                  </a:cubicBezTo>
                  <a:cubicBezTo>
                    <a:pt x="10460" y="20655"/>
                    <a:pt x="10460" y="20704"/>
                    <a:pt x="10431" y="20729"/>
                  </a:cubicBezTo>
                  <a:lnTo>
                    <a:pt x="10431" y="20753"/>
                  </a:lnTo>
                  <a:cubicBezTo>
                    <a:pt x="10431" y="20753"/>
                    <a:pt x="10263" y="20851"/>
                    <a:pt x="9807" y="20851"/>
                  </a:cubicBezTo>
                  <a:cubicBezTo>
                    <a:pt x="9433" y="20851"/>
                    <a:pt x="8920" y="20777"/>
                    <a:pt x="8153" y="20537"/>
                  </a:cubicBezTo>
                  <a:lnTo>
                    <a:pt x="8124" y="20537"/>
                  </a:lnTo>
                  <a:cubicBezTo>
                    <a:pt x="8038" y="20537"/>
                    <a:pt x="7697" y="20562"/>
                    <a:pt x="7237" y="21067"/>
                  </a:cubicBezTo>
                  <a:cubicBezTo>
                    <a:pt x="7213" y="21067"/>
                    <a:pt x="7098" y="21164"/>
                    <a:pt x="6925" y="21164"/>
                  </a:cubicBezTo>
                  <a:cubicBezTo>
                    <a:pt x="6839" y="21164"/>
                    <a:pt x="6752" y="21140"/>
                    <a:pt x="6671" y="21067"/>
                  </a:cubicBezTo>
                  <a:lnTo>
                    <a:pt x="6642" y="21046"/>
                  </a:lnTo>
                  <a:cubicBezTo>
                    <a:pt x="6585" y="21046"/>
                    <a:pt x="6498" y="21189"/>
                    <a:pt x="6412" y="21335"/>
                  </a:cubicBezTo>
                  <a:cubicBezTo>
                    <a:pt x="6354" y="21441"/>
                    <a:pt x="6292" y="21543"/>
                    <a:pt x="6201" y="21600"/>
                  </a:cubicBezTo>
                  <a:lnTo>
                    <a:pt x="5904" y="21600"/>
                  </a:lnTo>
                  <a:cubicBezTo>
                    <a:pt x="5429" y="21425"/>
                    <a:pt x="4239" y="20851"/>
                    <a:pt x="3280" y="20851"/>
                  </a:cubicBezTo>
                  <a:cubicBezTo>
                    <a:pt x="3079" y="20851"/>
                    <a:pt x="2911" y="20875"/>
                    <a:pt x="2738" y="20948"/>
                  </a:cubicBezTo>
                  <a:cubicBezTo>
                    <a:pt x="2139" y="21164"/>
                    <a:pt x="1942" y="21311"/>
                    <a:pt x="1741" y="21311"/>
                  </a:cubicBezTo>
                  <a:cubicBezTo>
                    <a:pt x="1539" y="21311"/>
                    <a:pt x="1400" y="21189"/>
                    <a:pt x="998" y="20851"/>
                  </a:cubicBezTo>
                  <a:cubicBezTo>
                    <a:pt x="484" y="20411"/>
                    <a:pt x="197" y="20325"/>
                    <a:pt x="0" y="20297"/>
                  </a:cubicBezTo>
                  <a:lnTo>
                    <a:pt x="0" y="20207"/>
                  </a:lnTo>
                  <a:cubicBezTo>
                    <a:pt x="796" y="19886"/>
                    <a:pt x="1827" y="19010"/>
                    <a:pt x="2196" y="19010"/>
                  </a:cubicBezTo>
                  <a:cubicBezTo>
                    <a:pt x="2542" y="19010"/>
                    <a:pt x="3482" y="18839"/>
                    <a:pt x="3736" y="18794"/>
                  </a:cubicBezTo>
                  <a:cubicBezTo>
                    <a:pt x="3650" y="18721"/>
                    <a:pt x="3395" y="18550"/>
                    <a:pt x="2997" y="18358"/>
                  </a:cubicBezTo>
                  <a:cubicBezTo>
                    <a:pt x="2738" y="18261"/>
                    <a:pt x="2369" y="18138"/>
                    <a:pt x="2081" y="18016"/>
                  </a:cubicBezTo>
                  <a:cubicBezTo>
                    <a:pt x="1798" y="17898"/>
                    <a:pt x="1568" y="17776"/>
                    <a:pt x="1568" y="17605"/>
                  </a:cubicBezTo>
                  <a:cubicBezTo>
                    <a:pt x="1568" y="17316"/>
                    <a:pt x="2081" y="16929"/>
                    <a:pt x="2139" y="16880"/>
                  </a:cubicBezTo>
                  <a:cubicBezTo>
                    <a:pt x="2196" y="16685"/>
                    <a:pt x="2196" y="16518"/>
                    <a:pt x="2196" y="16371"/>
                  </a:cubicBezTo>
                  <a:cubicBezTo>
                    <a:pt x="2225" y="15284"/>
                    <a:pt x="1170" y="15210"/>
                    <a:pt x="484" y="14628"/>
                  </a:cubicBezTo>
                  <a:cubicBezTo>
                    <a:pt x="259" y="14437"/>
                    <a:pt x="144" y="14192"/>
                    <a:pt x="144" y="13976"/>
                  </a:cubicBezTo>
                  <a:cubicBezTo>
                    <a:pt x="144" y="13443"/>
                    <a:pt x="686" y="12934"/>
                    <a:pt x="1170" y="12910"/>
                  </a:cubicBezTo>
                  <a:cubicBezTo>
                    <a:pt x="1597" y="12910"/>
                    <a:pt x="2254" y="13032"/>
                    <a:pt x="2882" y="13032"/>
                  </a:cubicBezTo>
                  <a:cubicBezTo>
                    <a:pt x="3223" y="13032"/>
                    <a:pt x="3568" y="13007"/>
                    <a:pt x="3851" y="12885"/>
                  </a:cubicBezTo>
                  <a:cubicBezTo>
                    <a:pt x="4139" y="12812"/>
                    <a:pt x="4335" y="12763"/>
                    <a:pt x="4532" y="12763"/>
                  </a:cubicBezTo>
                  <a:cubicBezTo>
                    <a:pt x="4930" y="12763"/>
                    <a:pt x="5242" y="12885"/>
                    <a:pt x="5899" y="12885"/>
                  </a:cubicBezTo>
                  <a:cubicBezTo>
                    <a:pt x="6556" y="12885"/>
                    <a:pt x="6642" y="12425"/>
                    <a:pt x="6642" y="12014"/>
                  </a:cubicBezTo>
                  <a:lnTo>
                    <a:pt x="6642" y="11553"/>
                  </a:lnTo>
                  <a:cubicBezTo>
                    <a:pt x="6642" y="11240"/>
                    <a:pt x="6896" y="10995"/>
                    <a:pt x="6896" y="10995"/>
                  </a:cubicBezTo>
                  <a:cubicBezTo>
                    <a:pt x="6925" y="10971"/>
                    <a:pt x="6925" y="10971"/>
                    <a:pt x="6925" y="10971"/>
                  </a:cubicBezTo>
                  <a:cubicBezTo>
                    <a:pt x="7726" y="10971"/>
                    <a:pt x="8349" y="10804"/>
                    <a:pt x="8781" y="10609"/>
                  </a:cubicBezTo>
                  <a:cubicBezTo>
                    <a:pt x="9237" y="10417"/>
                    <a:pt x="9462" y="10148"/>
                    <a:pt x="9462" y="10026"/>
                  </a:cubicBezTo>
                  <a:cubicBezTo>
                    <a:pt x="9462" y="9713"/>
                    <a:pt x="9918" y="9639"/>
                    <a:pt x="10603" y="9497"/>
                  </a:cubicBezTo>
                  <a:cubicBezTo>
                    <a:pt x="10915" y="9448"/>
                    <a:pt x="11289" y="9037"/>
                    <a:pt x="11543" y="8625"/>
                  </a:cubicBezTo>
                  <a:cubicBezTo>
                    <a:pt x="11802" y="8283"/>
                    <a:pt x="11975" y="7970"/>
                    <a:pt x="12028" y="7872"/>
                  </a:cubicBezTo>
                  <a:cubicBezTo>
                    <a:pt x="11433" y="7705"/>
                    <a:pt x="11347" y="7269"/>
                    <a:pt x="11347" y="7000"/>
                  </a:cubicBezTo>
                  <a:lnTo>
                    <a:pt x="11347" y="6809"/>
                  </a:lnTo>
                  <a:cubicBezTo>
                    <a:pt x="10891" y="6760"/>
                    <a:pt x="9918" y="6011"/>
                    <a:pt x="9918" y="5042"/>
                  </a:cubicBezTo>
                  <a:cubicBezTo>
                    <a:pt x="9918" y="4072"/>
                    <a:pt x="9376" y="2863"/>
                    <a:pt x="9093" y="2594"/>
                  </a:cubicBezTo>
                  <a:cubicBezTo>
                    <a:pt x="9006" y="2545"/>
                    <a:pt x="8920" y="2476"/>
                    <a:pt x="8834" y="2354"/>
                  </a:cubicBezTo>
                  <a:lnTo>
                    <a:pt x="8834" y="2329"/>
                  </a:lnTo>
                  <a:cubicBezTo>
                    <a:pt x="8978" y="2040"/>
                    <a:pt x="9208" y="1653"/>
                    <a:pt x="9404" y="1360"/>
                  </a:cubicBezTo>
                  <a:cubicBezTo>
                    <a:pt x="9606" y="1047"/>
                    <a:pt x="9807" y="827"/>
                    <a:pt x="9975" y="827"/>
                  </a:cubicBezTo>
                  <a:cubicBezTo>
                    <a:pt x="10205" y="827"/>
                    <a:pt x="10488" y="733"/>
                    <a:pt x="10718" y="611"/>
                  </a:cubicBezTo>
                  <a:cubicBezTo>
                    <a:pt x="10944" y="489"/>
                    <a:pt x="11117" y="297"/>
                    <a:pt x="11117" y="102"/>
                  </a:cubicBezTo>
                  <a:cubicBezTo>
                    <a:pt x="11117" y="53"/>
                    <a:pt x="11117" y="29"/>
                    <a:pt x="11145" y="4"/>
                  </a:cubicBezTo>
                  <a:cubicBezTo>
                    <a:pt x="11150" y="4"/>
                    <a:pt x="11150" y="4"/>
                    <a:pt x="11150" y="0"/>
                  </a:cubicBezTo>
                  <a:lnTo>
                    <a:pt x="11395" y="0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79" name="Google Shape;4079;p153"/>
            <p:cNvSpPr/>
            <p:nvPr/>
          </p:nvSpPr>
          <p:spPr>
            <a:xfrm>
              <a:off x="5007740" y="4871256"/>
              <a:ext cx="330268" cy="711350"/>
            </a:xfrm>
            <a:custGeom>
              <a:avLst/>
              <a:gdLst/>
              <a:ahLst/>
              <a:cxnLst/>
              <a:rect l="0" t="0" r="0" b="0"/>
              <a:pathLst>
                <a:path w="21400" h="21424" extrusionOk="0">
                  <a:moveTo>
                    <a:pt x="15490" y="21393"/>
                  </a:moveTo>
                  <a:cubicBezTo>
                    <a:pt x="15490" y="21393"/>
                    <a:pt x="16993" y="21393"/>
                    <a:pt x="16743" y="19495"/>
                  </a:cubicBezTo>
                  <a:cubicBezTo>
                    <a:pt x="16743" y="19495"/>
                    <a:pt x="16743" y="19249"/>
                    <a:pt x="17439" y="19165"/>
                  </a:cubicBezTo>
                  <a:cubicBezTo>
                    <a:pt x="18148" y="19081"/>
                    <a:pt x="17801" y="18796"/>
                    <a:pt x="18148" y="18627"/>
                  </a:cubicBezTo>
                  <a:cubicBezTo>
                    <a:pt x="18413" y="18504"/>
                    <a:pt x="18148" y="18381"/>
                    <a:pt x="17884" y="18219"/>
                  </a:cubicBezTo>
                  <a:cubicBezTo>
                    <a:pt x="17536" y="18096"/>
                    <a:pt x="16910" y="18096"/>
                    <a:pt x="17174" y="17928"/>
                  </a:cubicBezTo>
                  <a:cubicBezTo>
                    <a:pt x="17536" y="17805"/>
                    <a:pt x="17884" y="17643"/>
                    <a:pt x="18329" y="17435"/>
                  </a:cubicBezTo>
                  <a:cubicBezTo>
                    <a:pt x="18775" y="17228"/>
                    <a:pt x="18413" y="16898"/>
                    <a:pt x="18775" y="16775"/>
                  </a:cubicBezTo>
                  <a:cubicBezTo>
                    <a:pt x="19123" y="16613"/>
                    <a:pt x="19568" y="16444"/>
                    <a:pt x="19304" y="16153"/>
                  </a:cubicBezTo>
                  <a:cubicBezTo>
                    <a:pt x="19123" y="15868"/>
                    <a:pt x="16562" y="14262"/>
                    <a:pt x="20904" y="11665"/>
                  </a:cubicBezTo>
                  <a:cubicBezTo>
                    <a:pt x="20904" y="11665"/>
                    <a:pt x="21336" y="11496"/>
                    <a:pt x="20904" y="11295"/>
                  </a:cubicBezTo>
                  <a:cubicBezTo>
                    <a:pt x="20542" y="11127"/>
                    <a:pt x="21169" y="10590"/>
                    <a:pt x="21336" y="10466"/>
                  </a:cubicBezTo>
                  <a:cubicBezTo>
                    <a:pt x="21600" y="10382"/>
                    <a:pt x="20988" y="9314"/>
                    <a:pt x="20723" y="8983"/>
                  </a:cubicBezTo>
                  <a:cubicBezTo>
                    <a:pt x="20459" y="8653"/>
                    <a:pt x="20723" y="8245"/>
                    <a:pt x="20723" y="8077"/>
                  </a:cubicBezTo>
                  <a:cubicBezTo>
                    <a:pt x="20723" y="7953"/>
                    <a:pt x="19665" y="7830"/>
                    <a:pt x="20194" y="7047"/>
                  </a:cubicBezTo>
                  <a:cubicBezTo>
                    <a:pt x="20194" y="7047"/>
                    <a:pt x="20013" y="6470"/>
                    <a:pt x="19568" y="6308"/>
                  </a:cubicBezTo>
                  <a:cubicBezTo>
                    <a:pt x="19220" y="6101"/>
                    <a:pt x="19930" y="5356"/>
                    <a:pt x="19039" y="5272"/>
                  </a:cubicBezTo>
                  <a:cubicBezTo>
                    <a:pt x="18148" y="5149"/>
                    <a:pt x="18956" y="5648"/>
                    <a:pt x="18148" y="5602"/>
                  </a:cubicBezTo>
                  <a:cubicBezTo>
                    <a:pt x="17355" y="5525"/>
                    <a:pt x="17620" y="4573"/>
                    <a:pt x="17884" y="4288"/>
                  </a:cubicBezTo>
                  <a:cubicBezTo>
                    <a:pt x="18148" y="3957"/>
                    <a:pt x="18775" y="3051"/>
                    <a:pt x="18148" y="2429"/>
                  </a:cubicBezTo>
                  <a:cubicBezTo>
                    <a:pt x="17620" y="1852"/>
                    <a:pt x="17620" y="1153"/>
                    <a:pt x="17174" y="784"/>
                  </a:cubicBezTo>
                  <a:cubicBezTo>
                    <a:pt x="16743" y="408"/>
                    <a:pt x="17355" y="84"/>
                    <a:pt x="16381" y="0"/>
                  </a:cubicBezTo>
                  <a:cubicBezTo>
                    <a:pt x="16381" y="0"/>
                    <a:pt x="14697" y="84"/>
                    <a:pt x="14697" y="330"/>
                  </a:cubicBezTo>
                  <a:cubicBezTo>
                    <a:pt x="14697" y="576"/>
                    <a:pt x="15226" y="984"/>
                    <a:pt x="15226" y="1237"/>
                  </a:cubicBezTo>
                  <a:cubicBezTo>
                    <a:pt x="15226" y="1483"/>
                    <a:pt x="14516" y="1399"/>
                    <a:pt x="14516" y="1606"/>
                  </a:cubicBezTo>
                  <a:cubicBezTo>
                    <a:pt x="14516" y="1813"/>
                    <a:pt x="14432" y="2759"/>
                    <a:pt x="14780" y="2927"/>
                  </a:cubicBezTo>
                  <a:cubicBezTo>
                    <a:pt x="15142" y="3089"/>
                    <a:pt x="15852" y="4119"/>
                    <a:pt x="14878" y="4242"/>
                  </a:cubicBezTo>
                  <a:cubicBezTo>
                    <a:pt x="13806" y="4411"/>
                    <a:pt x="13542" y="3834"/>
                    <a:pt x="13013" y="3834"/>
                  </a:cubicBezTo>
                  <a:cubicBezTo>
                    <a:pt x="12401" y="3834"/>
                    <a:pt x="12401" y="4288"/>
                    <a:pt x="12039" y="4288"/>
                  </a:cubicBezTo>
                  <a:cubicBezTo>
                    <a:pt x="11691" y="4288"/>
                    <a:pt x="11426" y="3957"/>
                    <a:pt x="10884" y="3957"/>
                  </a:cubicBezTo>
                  <a:cubicBezTo>
                    <a:pt x="10452" y="3957"/>
                    <a:pt x="9478" y="4611"/>
                    <a:pt x="9478" y="5026"/>
                  </a:cubicBezTo>
                  <a:cubicBezTo>
                    <a:pt x="9478" y="5395"/>
                    <a:pt x="7251" y="4942"/>
                    <a:pt x="5748" y="5855"/>
                  </a:cubicBezTo>
                  <a:cubicBezTo>
                    <a:pt x="5748" y="5855"/>
                    <a:pt x="4509" y="5855"/>
                    <a:pt x="4161" y="6017"/>
                  </a:cubicBezTo>
                  <a:cubicBezTo>
                    <a:pt x="3897" y="6140"/>
                    <a:pt x="4342" y="6554"/>
                    <a:pt x="3897" y="6554"/>
                  </a:cubicBezTo>
                  <a:cubicBezTo>
                    <a:pt x="3354" y="6554"/>
                    <a:pt x="3354" y="6179"/>
                    <a:pt x="2923" y="6347"/>
                  </a:cubicBezTo>
                  <a:cubicBezTo>
                    <a:pt x="2561" y="6554"/>
                    <a:pt x="3090" y="6839"/>
                    <a:pt x="2825" y="6963"/>
                  </a:cubicBezTo>
                  <a:cubicBezTo>
                    <a:pt x="2561" y="7131"/>
                    <a:pt x="1406" y="7209"/>
                    <a:pt x="1670" y="8452"/>
                  </a:cubicBezTo>
                  <a:cubicBezTo>
                    <a:pt x="1670" y="8452"/>
                    <a:pt x="0" y="8983"/>
                    <a:pt x="0" y="9437"/>
                  </a:cubicBezTo>
                  <a:cubicBezTo>
                    <a:pt x="0" y="9851"/>
                    <a:pt x="2477" y="9890"/>
                    <a:pt x="2477" y="10266"/>
                  </a:cubicBezTo>
                  <a:cubicBezTo>
                    <a:pt x="2477" y="10635"/>
                    <a:pt x="348" y="10343"/>
                    <a:pt x="348" y="10758"/>
                  </a:cubicBezTo>
                  <a:cubicBezTo>
                    <a:pt x="348" y="11211"/>
                    <a:pt x="793" y="10842"/>
                    <a:pt x="793" y="11211"/>
                  </a:cubicBezTo>
                  <a:cubicBezTo>
                    <a:pt x="793" y="11542"/>
                    <a:pt x="696" y="12073"/>
                    <a:pt x="2032" y="12073"/>
                  </a:cubicBezTo>
                  <a:cubicBezTo>
                    <a:pt x="3354" y="12073"/>
                    <a:pt x="4064" y="12403"/>
                    <a:pt x="4064" y="12694"/>
                  </a:cubicBezTo>
                  <a:cubicBezTo>
                    <a:pt x="4064" y="12979"/>
                    <a:pt x="696" y="14178"/>
                    <a:pt x="1948" y="14961"/>
                  </a:cubicBezTo>
                  <a:cubicBezTo>
                    <a:pt x="1948" y="14961"/>
                    <a:pt x="2742" y="15084"/>
                    <a:pt x="3354" y="14799"/>
                  </a:cubicBezTo>
                  <a:cubicBezTo>
                    <a:pt x="3897" y="14508"/>
                    <a:pt x="3897" y="15253"/>
                    <a:pt x="4690" y="14877"/>
                  </a:cubicBezTo>
                  <a:cubicBezTo>
                    <a:pt x="5484" y="14508"/>
                    <a:pt x="6458" y="15330"/>
                    <a:pt x="5484" y="15829"/>
                  </a:cubicBezTo>
                  <a:cubicBezTo>
                    <a:pt x="4509" y="16283"/>
                    <a:pt x="3535" y="17105"/>
                    <a:pt x="4245" y="17267"/>
                  </a:cubicBezTo>
                  <a:cubicBezTo>
                    <a:pt x="5038" y="17435"/>
                    <a:pt x="4774" y="17066"/>
                    <a:pt x="5400" y="17267"/>
                  </a:cubicBezTo>
                  <a:cubicBezTo>
                    <a:pt x="6012" y="17435"/>
                    <a:pt x="8058" y="17066"/>
                    <a:pt x="8406" y="17435"/>
                  </a:cubicBezTo>
                  <a:cubicBezTo>
                    <a:pt x="8768" y="17766"/>
                    <a:pt x="5400" y="18135"/>
                    <a:pt x="6012" y="19042"/>
                  </a:cubicBezTo>
                  <a:cubicBezTo>
                    <a:pt x="6012" y="19042"/>
                    <a:pt x="6374" y="19210"/>
                    <a:pt x="6722" y="19372"/>
                  </a:cubicBezTo>
                  <a:cubicBezTo>
                    <a:pt x="7084" y="19495"/>
                    <a:pt x="7432" y="19910"/>
                    <a:pt x="7877" y="19910"/>
                  </a:cubicBezTo>
                  <a:cubicBezTo>
                    <a:pt x="8323" y="19910"/>
                    <a:pt x="9645" y="20110"/>
                    <a:pt x="10452" y="20318"/>
                  </a:cubicBezTo>
                  <a:cubicBezTo>
                    <a:pt x="11245" y="20486"/>
                    <a:pt x="11858" y="20240"/>
                    <a:pt x="12401" y="20486"/>
                  </a:cubicBezTo>
                  <a:cubicBezTo>
                    <a:pt x="12929" y="20732"/>
                    <a:pt x="13375" y="21600"/>
                    <a:pt x="15490" y="21393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80" name="Google Shape;4080;p153"/>
            <p:cNvSpPr/>
            <p:nvPr/>
          </p:nvSpPr>
          <p:spPr>
            <a:xfrm>
              <a:off x="3013316" y="1508539"/>
              <a:ext cx="748053" cy="479658"/>
            </a:xfrm>
            <a:custGeom>
              <a:avLst/>
              <a:gdLst/>
              <a:ahLst/>
              <a:cxnLst/>
              <a:rect l="0" t="0" r="0" b="0"/>
              <a:pathLst>
                <a:path w="21135" h="21404" extrusionOk="0">
                  <a:moveTo>
                    <a:pt x="2070" y="15364"/>
                  </a:moveTo>
                  <a:cubicBezTo>
                    <a:pt x="3461" y="16639"/>
                    <a:pt x="5393" y="18288"/>
                    <a:pt x="5970" y="18288"/>
                  </a:cubicBezTo>
                  <a:cubicBezTo>
                    <a:pt x="6547" y="18288"/>
                    <a:pt x="10028" y="21404"/>
                    <a:pt x="12190" y="21404"/>
                  </a:cubicBezTo>
                  <a:cubicBezTo>
                    <a:pt x="14237" y="21404"/>
                    <a:pt x="17141" y="19515"/>
                    <a:pt x="20967" y="21155"/>
                  </a:cubicBezTo>
                  <a:cubicBezTo>
                    <a:pt x="21004" y="20973"/>
                    <a:pt x="21046" y="20790"/>
                    <a:pt x="21083" y="20608"/>
                  </a:cubicBezTo>
                  <a:cubicBezTo>
                    <a:pt x="21350" y="19141"/>
                    <a:pt x="20500" y="18355"/>
                    <a:pt x="20500" y="18355"/>
                  </a:cubicBezTo>
                  <a:cubicBezTo>
                    <a:pt x="21004" y="17617"/>
                    <a:pt x="20967" y="16831"/>
                    <a:pt x="20967" y="16831"/>
                  </a:cubicBezTo>
                  <a:cubicBezTo>
                    <a:pt x="20384" y="14146"/>
                    <a:pt x="18489" y="15182"/>
                    <a:pt x="18489" y="15182"/>
                  </a:cubicBezTo>
                  <a:cubicBezTo>
                    <a:pt x="18489" y="15182"/>
                    <a:pt x="17912" y="14693"/>
                    <a:pt x="17213" y="15057"/>
                  </a:cubicBezTo>
                  <a:cubicBezTo>
                    <a:pt x="16478" y="15422"/>
                    <a:pt x="16788" y="10484"/>
                    <a:pt x="15513" y="11337"/>
                  </a:cubicBezTo>
                  <a:cubicBezTo>
                    <a:pt x="14237" y="12191"/>
                    <a:pt x="13545" y="11270"/>
                    <a:pt x="13545" y="9439"/>
                  </a:cubicBezTo>
                  <a:cubicBezTo>
                    <a:pt x="13545" y="7608"/>
                    <a:pt x="13004" y="6697"/>
                    <a:pt x="13004" y="6697"/>
                  </a:cubicBezTo>
                  <a:cubicBezTo>
                    <a:pt x="12384" y="5719"/>
                    <a:pt x="10647" y="7062"/>
                    <a:pt x="10337" y="7493"/>
                  </a:cubicBezTo>
                  <a:cubicBezTo>
                    <a:pt x="10179" y="7733"/>
                    <a:pt x="9791" y="6390"/>
                    <a:pt x="9293" y="5777"/>
                  </a:cubicBezTo>
                  <a:cubicBezTo>
                    <a:pt x="8825" y="5230"/>
                    <a:pt x="8248" y="5480"/>
                    <a:pt x="8248" y="4924"/>
                  </a:cubicBezTo>
                  <a:cubicBezTo>
                    <a:pt x="8248" y="1693"/>
                    <a:pt x="7744" y="111"/>
                    <a:pt x="7744" y="111"/>
                  </a:cubicBezTo>
                  <a:cubicBezTo>
                    <a:pt x="7549" y="-196"/>
                    <a:pt x="5897" y="111"/>
                    <a:pt x="4233" y="1328"/>
                  </a:cubicBezTo>
                  <a:cubicBezTo>
                    <a:pt x="2726" y="2364"/>
                    <a:pt x="1026" y="1999"/>
                    <a:pt x="485" y="4137"/>
                  </a:cubicBezTo>
                  <a:cubicBezTo>
                    <a:pt x="-250" y="7186"/>
                    <a:pt x="17" y="12009"/>
                    <a:pt x="212" y="14693"/>
                  </a:cubicBezTo>
                  <a:cubicBezTo>
                    <a:pt x="558" y="14568"/>
                    <a:pt x="1220" y="14568"/>
                    <a:pt x="2070" y="15364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81" name="Google Shape;4081;p153"/>
            <p:cNvSpPr/>
            <p:nvPr/>
          </p:nvSpPr>
          <p:spPr>
            <a:xfrm>
              <a:off x="2953304" y="1836321"/>
              <a:ext cx="811895" cy="649408"/>
            </a:xfrm>
            <a:custGeom>
              <a:avLst/>
              <a:gdLst/>
              <a:ahLst/>
              <a:cxnLst/>
              <a:rect l="0" t="0" r="0" b="0"/>
              <a:pathLst>
                <a:path w="21600" h="21552" extrusionOk="0">
                  <a:moveTo>
                    <a:pt x="2657" y="8894"/>
                  </a:moveTo>
                  <a:cubicBezTo>
                    <a:pt x="2217" y="9486"/>
                    <a:pt x="1749" y="10841"/>
                    <a:pt x="2217" y="11433"/>
                  </a:cubicBezTo>
                  <a:cubicBezTo>
                    <a:pt x="2657" y="11982"/>
                    <a:pt x="2149" y="14200"/>
                    <a:pt x="2657" y="14835"/>
                  </a:cubicBezTo>
                  <a:cubicBezTo>
                    <a:pt x="3166" y="15476"/>
                    <a:pt x="1857" y="16924"/>
                    <a:pt x="4331" y="16924"/>
                  </a:cubicBezTo>
                  <a:cubicBezTo>
                    <a:pt x="6800" y="16924"/>
                    <a:pt x="8177" y="16788"/>
                    <a:pt x="8326" y="17880"/>
                  </a:cubicBezTo>
                  <a:cubicBezTo>
                    <a:pt x="8503" y="19013"/>
                    <a:pt x="11886" y="18015"/>
                    <a:pt x="12834" y="18015"/>
                  </a:cubicBezTo>
                  <a:cubicBezTo>
                    <a:pt x="12834" y="18015"/>
                    <a:pt x="14686" y="21552"/>
                    <a:pt x="15669" y="21552"/>
                  </a:cubicBezTo>
                  <a:cubicBezTo>
                    <a:pt x="16651" y="21552"/>
                    <a:pt x="17669" y="16653"/>
                    <a:pt x="17417" y="16289"/>
                  </a:cubicBezTo>
                  <a:cubicBezTo>
                    <a:pt x="17126" y="15968"/>
                    <a:pt x="16977" y="14977"/>
                    <a:pt x="17377" y="14471"/>
                  </a:cubicBezTo>
                  <a:cubicBezTo>
                    <a:pt x="17743" y="14022"/>
                    <a:pt x="19600" y="13294"/>
                    <a:pt x="19926" y="13294"/>
                  </a:cubicBezTo>
                  <a:cubicBezTo>
                    <a:pt x="20251" y="13294"/>
                    <a:pt x="21051" y="11569"/>
                    <a:pt x="19891" y="10477"/>
                  </a:cubicBezTo>
                  <a:cubicBezTo>
                    <a:pt x="18760" y="9436"/>
                    <a:pt x="21600" y="9622"/>
                    <a:pt x="21600" y="5714"/>
                  </a:cubicBezTo>
                  <a:cubicBezTo>
                    <a:pt x="21234" y="5578"/>
                    <a:pt x="21234" y="5265"/>
                    <a:pt x="21309" y="4851"/>
                  </a:cubicBezTo>
                  <a:cubicBezTo>
                    <a:pt x="17709" y="3632"/>
                    <a:pt x="14977" y="5036"/>
                    <a:pt x="13051" y="5036"/>
                  </a:cubicBezTo>
                  <a:cubicBezTo>
                    <a:pt x="11017" y="5036"/>
                    <a:pt x="7743" y="2719"/>
                    <a:pt x="7200" y="2719"/>
                  </a:cubicBezTo>
                  <a:cubicBezTo>
                    <a:pt x="6657" y="2719"/>
                    <a:pt x="4840" y="1492"/>
                    <a:pt x="3531" y="544"/>
                  </a:cubicBezTo>
                  <a:cubicBezTo>
                    <a:pt x="2731" y="-48"/>
                    <a:pt x="2109" y="-48"/>
                    <a:pt x="1783" y="45"/>
                  </a:cubicBezTo>
                  <a:cubicBezTo>
                    <a:pt x="1817" y="908"/>
                    <a:pt x="1891" y="1450"/>
                    <a:pt x="1817" y="1450"/>
                  </a:cubicBezTo>
                  <a:cubicBezTo>
                    <a:pt x="1566" y="1450"/>
                    <a:pt x="1240" y="1271"/>
                    <a:pt x="1240" y="1271"/>
                  </a:cubicBezTo>
                  <a:cubicBezTo>
                    <a:pt x="949" y="2312"/>
                    <a:pt x="509" y="3175"/>
                    <a:pt x="0" y="3853"/>
                  </a:cubicBezTo>
                  <a:cubicBezTo>
                    <a:pt x="983" y="5307"/>
                    <a:pt x="3023" y="8481"/>
                    <a:pt x="2657" y="8894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82" name="Google Shape;4082;p153"/>
            <p:cNvSpPr/>
            <p:nvPr/>
          </p:nvSpPr>
          <p:spPr>
            <a:xfrm>
              <a:off x="2578257" y="1952400"/>
              <a:ext cx="479590" cy="589243"/>
            </a:xfrm>
            <a:custGeom>
              <a:avLst/>
              <a:gdLst/>
              <a:ahLst/>
              <a:cxnLst/>
              <a:rect l="0" t="0" r="0" b="0"/>
              <a:pathLst>
                <a:path w="20991" h="21600" extrusionOk="0">
                  <a:moveTo>
                    <a:pt x="2537" y="11182"/>
                  </a:moveTo>
                  <a:cubicBezTo>
                    <a:pt x="2772" y="12332"/>
                    <a:pt x="4567" y="15993"/>
                    <a:pt x="4032" y="17041"/>
                  </a:cubicBezTo>
                  <a:cubicBezTo>
                    <a:pt x="3496" y="18096"/>
                    <a:pt x="4088" y="17741"/>
                    <a:pt x="5225" y="18096"/>
                  </a:cubicBezTo>
                  <a:cubicBezTo>
                    <a:pt x="6363" y="18442"/>
                    <a:pt x="8459" y="21600"/>
                    <a:pt x="8994" y="21600"/>
                  </a:cubicBezTo>
                  <a:cubicBezTo>
                    <a:pt x="9530" y="21600"/>
                    <a:pt x="13121" y="20600"/>
                    <a:pt x="14080" y="20805"/>
                  </a:cubicBezTo>
                  <a:cubicBezTo>
                    <a:pt x="15038" y="21002"/>
                    <a:pt x="17069" y="18245"/>
                    <a:pt x="17369" y="18497"/>
                  </a:cubicBezTo>
                  <a:cubicBezTo>
                    <a:pt x="17727" y="18797"/>
                    <a:pt x="15161" y="15592"/>
                    <a:pt x="20960" y="12985"/>
                  </a:cubicBezTo>
                  <a:cubicBezTo>
                    <a:pt x="21016" y="12631"/>
                    <a:pt x="21016" y="12332"/>
                    <a:pt x="20781" y="12127"/>
                  </a:cubicBezTo>
                  <a:cubicBezTo>
                    <a:pt x="19945" y="11426"/>
                    <a:pt x="20781" y="8977"/>
                    <a:pt x="20058" y="8371"/>
                  </a:cubicBezTo>
                  <a:cubicBezTo>
                    <a:pt x="19287" y="7717"/>
                    <a:pt x="20058" y="6221"/>
                    <a:pt x="20781" y="5567"/>
                  </a:cubicBezTo>
                  <a:cubicBezTo>
                    <a:pt x="21383" y="5111"/>
                    <a:pt x="18027" y="1606"/>
                    <a:pt x="16411" y="0"/>
                  </a:cubicBezTo>
                  <a:cubicBezTo>
                    <a:pt x="13243" y="2858"/>
                    <a:pt x="8214" y="2709"/>
                    <a:pt x="7735" y="2709"/>
                  </a:cubicBezTo>
                  <a:cubicBezTo>
                    <a:pt x="7143" y="2709"/>
                    <a:pt x="2593" y="3859"/>
                    <a:pt x="2058" y="4866"/>
                  </a:cubicBezTo>
                  <a:cubicBezTo>
                    <a:pt x="1456" y="5914"/>
                    <a:pt x="262" y="6119"/>
                    <a:pt x="18" y="7418"/>
                  </a:cubicBezTo>
                  <a:cubicBezTo>
                    <a:pt x="-217" y="8670"/>
                    <a:pt x="1879" y="9576"/>
                    <a:pt x="1879" y="9576"/>
                  </a:cubicBezTo>
                  <a:cubicBezTo>
                    <a:pt x="1635" y="9576"/>
                    <a:pt x="1400" y="9678"/>
                    <a:pt x="1099" y="9772"/>
                  </a:cubicBezTo>
                  <a:cubicBezTo>
                    <a:pt x="1635" y="9977"/>
                    <a:pt x="2415" y="10473"/>
                    <a:pt x="2537" y="1118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83" name="Google Shape;4083;p153"/>
            <p:cNvSpPr/>
            <p:nvPr/>
          </p:nvSpPr>
          <p:spPr>
            <a:xfrm>
              <a:off x="1998023" y="2064862"/>
              <a:ext cx="837243" cy="696641"/>
            </a:xfrm>
            <a:custGeom>
              <a:avLst/>
              <a:gdLst/>
              <a:ahLst/>
              <a:cxnLst/>
              <a:rect l="0" t="0" r="0" b="0"/>
              <a:pathLst>
                <a:path w="20885" h="21435" extrusionOk="0">
                  <a:moveTo>
                    <a:pt x="8826" y="17558"/>
                  </a:moveTo>
                  <a:cubicBezTo>
                    <a:pt x="9711" y="17810"/>
                    <a:pt x="9438" y="17135"/>
                    <a:pt x="10939" y="17135"/>
                  </a:cubicBezTo>
                  <a:cubicBezTo>
                    <a:pt x="10939" y="17135"/>
                    <a:pt x="11625" y="16546"/>
                    <a:pt x="12172" y="16804"/>
                  </a:cubicBezTo>
                  <a:cubicBezTo>
                    <a:pt x="12713" y="17055"/>
                    <a:pt x="13603" y="18524"/>
                    <a:pt x="14322" y="18524"/>
                  </a:cubicBezTo>
                  <a:cubicBezTo>
                    <a:pt x="15035" y="18524"/>
                    <a:pt x="16160" y="19120"/>
                    <a:pt x="16707" y="19788"/>
                  </a:cubicBezTo>
                  <a:cubicBezTo>
                    <a:pt x="17254" y="20463"/>
                    <a:pt x="18787" y="20926"/>
                    <a:pt x="19200" y="21435"/>
                  </a:cubicBezTo>
                  <a:cubicBezTo>
                    <a:pt x="19200" y="21435"/>
                    <a:pt x="19436" y="19371"/>
                    <a:pt x="20599" y="18398"/>
                  </a:cubicBezTo>
                  <a:cubicBezTo>
                    <a:pt x="21484" y="17684"/>
                    <a:pt x="20085" y="15918"/>
                    <a:pt x="19506" y="14614"/>
                  </a:cubicBezTo>
                  <a:cubicBezTo>
                    <a:pt x="19061" y="14191"/>
                    <a:pt x="18037" y="12041"/>
                    <a:pt x="17458" y="11750"/>
                  </a:cubicBezTo>
                  <a:cubicBezTo>
                    <a:pt x="16809" y="11452"/>
                    <a:pt x="16471" y="11750"/>
                    <a:pt x="16777" y="10863"/>
                  </a:cubicBezTo>
                  <a:cubicBezTo>
                    <a:pt x="17083" y="9983"/>
                    <a:pt x="16059" y="6907"/>
                    <a:pt x="15925" y="5941"/>
                  </a:cubicBezTo>
                  <a:cubicBezTo>
                    <a:pt x="15855" y="5346"/>
                    <a:pt x="15410" y="4929"/>
                    <a:pt x="15104" y="4757"/>
                  </a:cubicBezTo>
                  <a:cubicBezTo>
                    <a:pt x="14557" y="5015"/>
                    <a:pt x="13909" y="5730"/>
                    <a:pt x="13909" y="5730"/>
                  </a:cubicBezTo>
                  <a:cubicBezTo>
                    <a:pt x="11898" y="7622"/>
                    <a:pt x="11625" y="5855"/>
                    <a:pt x="10703" y="5855"/>
                  </a:cubicBezTo>
                  <a:cubicBezTo>
                    <a:pt x="9781" y="5855"/>
                    <a:pt x="6811" y="4843"/>
                    <a:pt x="6333" y="4843"/>
                  </a:cubicBezTo>
                  <a:cubicBezTo>
                    <a:pt x="5888" y="4843"/>
                    <a:pt x="5481" y="5855"/>
                    <a:pt x="5481" y="5855"/>
                  </a:cubicBezTo>
                  <a:cubicBezTo>
                    <a:pt x="5620" y="4466"/>
                    <a:pt x="4832" y="3791"/>
                    <a:pt x="4596" y="3077"/>
                  </a:cubicBezTo>
                  <a:cubicBezTo>
                    <a:pt x="4355" y="2362"/>
                    <a:pt x="5277" y="1350"/>
                    <a:pt x="4870" y="841"/>
                  </a:cubicBezTo>
                  <a:cubicBezTo>
                    <a:pt x="4050" y="-165"/>
                    <a:pt x="2956" y="841"/>
                    <a:pt x="2447" y="1013"/>
                  </a:cubicBezTo>
                  <a:cubicBezTo>
                    <a:pt x="1932" y="1178"/>
                    <a:pt x="844" y="0"/>
                    <a:pt x="93" y="0"/>
                  </a:cubicBezTo>
                  <a:cubicBezTo>
                    <a:pt x="-116" y="0"/>
                    <a:pt x="93" y="635"/>
                    <a:pt x="93" y="635"/>
                  </a:cubicBezTo>
                  <a:cubicBezTo>
                    <a:pt x="195" y="1052"/>
                    <a:pt x="774" y="715"/>
                    <a:pt x="876" y="1641"/>
                  </a:cubicBezTo>
                  <a:cubicBezTo>
                    <a:pt x="876" y="2025"/>
                    <a:pt x="125" y="2316"/>
                    <a:pt x="297" y="2567"/>
                  </a:cubicBezTo>
                  <a:cubicBezTo>
                    <a:pt x="501" y="2779"/>
                    <a:pt x="635" y="3454"/>
                    <a:pt x="635" y="3454"/>
                  </a:cubicBezTo>
                  <a:cubicBezTo>
                    <a:pt x="635" y="4929"/>
                    <a:pt x="1149" y="4803"/>
                    <a:pt x="1557" y="5055"/>
                  </a:cubicBezTo>
                  <a:cubicBezTo>
                    <a:pt x="1969" y="5266"/>
                    <a:pt x="1525" y="5683"/>
                    <a:pt x="1525" y="6107"/>
                  </a:cubicBezTo>
                  <a:cubicBezTo>
                    <a:pt x="1525" y="6530"/>
                    <a:pt x="2205" y="6570"/>
                    <a:pt x="2307" y="6907"/>
                  </a:cubicBezTo>
                  <a:cubicBezTo>
                    <a:pt x="2409" y="7244"/>
                    <a:pt x="2002" y="7536"/>
                    <a:pt x="2002" y="8171"/>
                  </a:cubicBezTo>
                  <a:cubicBezTo>
                    <a:pt x="2002" y="8799"/>
                    <a:pt x="2377" y="9011"/>
                    <a:pt x="2377" y="9011"/>
                  </a:cubicBezTo>
                  <a:cubicBezTo>
                    <a:pt x="2377" y="9011"/>
                    <a:pt x="1659" y="12802"/>
                    <a:pt x="2548" y="13602"/>
                  </a:cubicBezTo>
                  <a:cubicBezTo>
                    <a:pt x="3433" y="14356"/>
                    <a:pt x="3229" y="14403"/>
                    <a:pt x="3229" y="14403"/>
                  </a:cubicBezTo>
                  <a:cubicBezTo>
                    <a:pt x="3229" y="14403"/>
                    <a:pt x="5620" y="16592"/>
                    <a:pt x="5856" y="16883"/>
                  </a:cubicBezTo>
                  <a:cubicBezTo>
                    <a:pt x="6130" y="17221"/>
                    <a:pt x="7936" y="17307"/>
                    <a:pt x="8826" y="17558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84" name="Google Shape;4084;p153"/>
            <p:cNvSpPr/>
            <p:nvPr/>
          </p:nvSpPr>
          <p:spPr>
            <a:xfrm>
              <a:off x="1129720" y="2402393"/>
              <a:ext cx="1112920" cy="637729"/>
            </a:xfrm>
            <a:custGeom>
              <a:avLst/>
              <a:gdLst/>
              <a:ahLst/>
              <a:cxnLst/>
              <a:rect l="0" t="0" r="0" b="0"/>
              <a:pathLst>
                <a:path w="21394" h="21414" extrusionOk="0">
                  <a:moveTo>
                    <a:pt x="15530" y="19486"/>
                  </a:moveTo>
                  <a:cubicBezTo>
                    <a:pt x="15926" y="18381"/>
                    <a:pt x="17925" y="17233"/>
                    <a:pt x="18396" y="17233"/>
                  </a:cubicBezTo>
                  <a:cubicBezTo>
                    <a:pt x="18870" y="17233"/>
                    <a:pt x="20076" y="17832"/>
                    <a:pt x="20076" y="17832"/>
                  </a:cubicBezTo>
                  <a:cubicBezTo>
                    <a:pt x="19919" y="15853"/>
                    <a:pt x="20815" y="15117"/>
                    <a:pt x="21129" y="14568"/>
                  </a:cubicBezTo>
                  <a:cubicBezTo>
                    <a:pt x="21443" y="14012"/>
                    <a:pt x="21129" y="9188"/>
                    <a:pt x="21129" y="8408"/>
                  </a:cubicBezTo>
                  <a:cubicBezTo>
                    <a:pt x="21129" y="8039"/>
                    <a:pt x="21261" y="7577"/>
                    <a:pt x="21393" y="7260"/>
                  </a:cubicBezTo>
                  <a:cubicBezTo>
                    <a:pt x="21315" y="7209"/>
                    <a:pt x="21232" y="7166"/>
                    <a:pt x="21208" y="7072"/>
                  </a:cubicBezTo>
                  <a:cubicBezTo>
                    <a:pt x="21026" y="6754"/>
                    <a:pt x="19184" y="4364"/>
                    <a:pt x="19184" y="4364"/>
                  </a:cubicBezTo>
                  <a:cubicBezTo>
                    <a:pt x="18082" y="5974"/>
                    <a:pt x="16926" y="4775"/>
                    <a:pt x="16818" y="4544"/>
                  </a:cubicBezTo>
                  <a:cubicBezTo>
                    <a:pt x="16686" y="4364"/>
                    <a:pt x="16979" y="3670"/>
                    <a:pt x="16686" y="3353"/>
                  </a:cubicBezTo>
                  <a:cubicBezTo>
                    <a:pt x="16426" y="3078"/>
                    <a:pt x="15980" y="4450"/>
                    <a:pt x="15848" y="4681"/>
                  </a:cubicBezTo>
                  <a:cubicBezTo>
                    <a:pt x="15716" y="4912"/>
                    <a:pt x="15505" y="4364"/>
                    <a:pt x="15323" y="4364"/>
                  </a:cubicBezTo>
                  <a:cubicBezTo>
                    <a:pt x="15138" y="4364"/>
                    <a:pt x="14849" y="4819"/>
                    <a:pt x="14692" y="4912"/>
                  </a:cubicBezTo>
                  <a:cubicBezTo>
                    <a:pt x="14535" y="5006"/>
                    <a:pt x="14535" y="4270"/>
                    <a:pt x="14403" y="4039"/>
                  </a:cubicBezTo>
                  <a:cubicBezTo>
                    <a:pt x="14271" y="3764"/>
                    <a:pt x="14271" y="4270"/>
                    <a:pt x="14138" y="4039"/>
                  </a:cubicBezTo>
                  <a:cubicBezTo>
                    <a:pt x="14006" y="3808"/>
                    <a:pt x="14535" y="3533"/>
                    <a:pt x="14427" y="3302"/>
                  </a:cubicBezTo>
                  <a:cubicBezTo>
                    <a:pt x="14324" y="3122"/>
                    <a:pt x="13692" y="3670"/>
                    <a:pt x="13379" y="3764"/>
                  </a:cubicBezTo>
                  <a:cubicBezTo>
                    <a:pt x="13036" y="3858"/>
                    <a:pt x="12379" y="5006"/>
                    <a:pt x="12061" y="5144"/>
                  </a:cubicBezTo>
                  <a:cubicBezTo>
                    <a:pt x="11772" y="5324"/>
                    <a:pt x="11801" y="4270"/>
                    <a:pt x="11273" y="3584"/>
                  </a:cubicBezTo>
                  <a:cubicBezTo>
                    <a:pt x="10724" y="2847"/>
                    <a:pt x="10724" y="1648"/>
                    <a:pt x="10591" y="1468"/>
                  </a:cubicBezTo>
                  <a:cubicBezTo>
                    <a:pt x="10484" y="1237"/>
                    <a:pt x="10406" y="1562"/>
                    <a:pt x="10278" y="1562"/>
                  </a:cubicBezTo>
                  <a:cubicBezTo>
                    <a:pt x="10117" y="1562"/>
                    <a:pt x="10249" y="1143"/>
                    <a:pt x="10117" y="912"/>
                  </a:cubicBezTo>
                  <a:cubicBezTo>
                    <a:pt x="9984" y="688"/>
                    <a:pt x="9827" y="182"/>
                    <a:pt x="9749" y="88"/>
                  </a:cubicBezTo>
                  <a:cubicBezTo>
                    <a:pt x="9699" y="-5"/>
                    <a:pt x="9514" y="500"/>
                    <a:pt x="9460" y="594"/>
                  </a:cubicBezTo>
                  <a:cubicBezTo>
                    <a:pt x="9382" y="731"/>
                    <a:pt x="9303" y="226"/>
                    <a:pt x="9171" y="38"/>
                  </a:cubicBezTo>
                  <a:cubicBezTo>
                    <a:pt x="9068" y="-186"/>
                    <a:pt x="8382" y="637"/>
                    <a:pt x="8225" y="912"/>
                  </a:cubicBezTo>
                  <a:cubicBezTo>
                    <a:pt x="8068" y="1193"/>
                    <a:pt x="7647" y="320"/>
                    <a:pt x="7437" y="457"/>
                  </a:cubicBezTo>
                  <a:cubicBezTo>
                    <a:pt x="7226" y="594"/>
                    <a:pt x="7437" y="1786"/>
                    <a:pt x="7333" y="1973"/>
                  </a:cubicBezTo>
                  <a:cubicBezTo>
                    <a:pt x="7226" y="2154"/>
                    <a:pt x="7280" y="2710"/>
                    <a:pt x="7044" y="2710"/>
                  </a:cubicBezTo>
                  <a:cubicBezTo>
                    <a:pt x="6834" y="2710"/>
                    <a:pt x="6231" y="1973"/>
                    <a:pt x="5991" y="1973"/>
                  </a:cubicBezTo>
                  <a:cubicBezTo>
                    <a:pt x="5756" y="1973"/>
                    <a:pt x="5731" y="2659"/>
                    <a:pt x="5570" y="2659"/>
                  </a:cubicBezTo>
                  <a:cubicBezTo>
                    <a:pt x="5413" y="2659"/>
                    <a:pt x="5281" y="2342"/>
                    <a:pt x="5149" y="2342"/>
                  </a:cubicBezTo>
                  <a:cubicBezTo>
                    <a:pt x="5046" y="2342"/>
                    <a:pt x="5071" y="1605"/>
                    <a:pt x="5071" y="1605"/>
                  </a:cubicBezTo>
                  <a:cubicBezTo>
                    <a:pt x="5071" y="1468"/>
                    <a:pt x="4654" y="1879"/>
                    <a:pt x="4336" y="2017"/>
                  </a:cubicBezTo>
                  <a:cubicBezTo>
                    <a:pt x="4022" y="2154"/>
                    <a:pt x="3811" y="2017"/>
                    <a:pt x="3782" y="2017"/>
                  </a:cubicBezTo>
                  <a:cubicBezTo>
                    <a:pt x="3679" y="2017"/>
                    <a:pt x="3708" y="2248"/>
                    <a:pt x="3522" y="2522"/>
                  </a:cubicBezTo>
                  <a:cubicBezTo>
                    <a:pt x="3336" y="2847"/>
                    <a:pt x="2919" y="2060"/>
                    <a:pt x="2787" y="2060"/>
                  </a:cubicBezTo>
                  <a:cubicBezTo>
                    <a:pt x="2626" y="2060"/>
                    <a:pt x="1445" y="2847"/>
                    <a:pt x="1445" y="3165"/>
                  </a:cubicBezTo>
                  <a:cubicBezTo>
                    <a:pt x="1445" y="3446"/>
                    <a:pt x="710" y="3533"/>
                    <a:pt x="475" y="3721"/>
                  </a:cubicBezTo>
                  <a:cubicBezTo>
                    <a:pt x="211" y="3858"/>
                    <a:pt x="132" y="4544"/>
                    <a:pt x="211" y="4956"/>
                  </a:cubicBezTo>
                  <a:cubicBezTo>
                    <a:pt x="264" y="5375"/>
                    <a:pt x="0" y="5880"/>
                    <a:pt x="0" y="6523"/>
                  </a:cubicBezTo>
                  <a:cubicBezTo>
                    <a:pt x="0" y="7166"/>
                    <a:pt x="235" y="6985"/>
                    <a:pt x="367" y="6985"/>
                  </a:cubicBezTo>
                  <a:cubicBezTo>
                    <a:pt x="500" y="6985"/>
                    <a:pt x="553" y="6797"/>
                    <a:pt x="999" y="6660"/>
                  </a:cubicBezTo>
                  <a:cubicBezTo>
                    <a:pt x="1445" y="6472"/>
                    <a:pt x="1470" y="7209"/>
                    <a:pt x="1367" y="7028"/>
                  </a:cubicBezTo>
                  <a:cubicBezTo>
                    <a:pt x="1259" y="6797"/>
                    <a:pt x="1235" y="7260"/>
                    <a:pt x="974" y="7491"/>
                  </a:cubicBezTo>
                  <a:cubicBezTo>
                    <a:pt x="710" y="7715"/>
                    <a:pt x="892" y="7996"/>
                    <a:pt x="892" y="7996"/>
                  </a:cubicBezTo>
                  <a:cubicBezTo>
                    <a:pt x="1210" y="8177"/>
                    <a:pt x="1024" y="9325"/>
                    <a:pt x="1342" y="9325"/>
                  </a:cubicBezTo>
                  <a:cubicBezTo>
                    <a:pt x="1656" y="9325"/>
                    <a:pt x="1499" y="8588"/>
                    <a:pt x="1813" y="8588"/>
                  </a:cubicBezTo>
                  <a:cubicBezTo>
                    <a:pt x="2102" y="8588"/>
                    <a:pt x="2680" y="8776"/>
                    <a:pt x="2680" y="9144"/>
                  </a:cubicBezTo>
                  <a:cubicBezTo>
                    <a:pt x="2680" y="9556"/>
                    <a:pt x="2944" y="9968"/>
                    <a:pt x="2812" y="10242"/>
                  </a:cubicBezTo>
                  <a:cubicBezTo>
                    <a:pt x="2655" y="10524"/>
                    <a:pt x="1891" y="10430"/>
                    <a:pt x="946" y="10704"/>
                  </a:cubicBezTo>
                  <a:cubicBezTo>
                    <a:pt x="0" y="11029"/>
                    <a:pt x="-157" y="11715"/>
                    <a:pt x="710" y="11715"/>
                  </a:cubicBezTo>
                  <a:cubicBezTo>
                    <a:pt x="1577" y="11715"/>
                    <a:pt x="2102" y="12907"/>
                    <a:pt x="2234" y="13138"/>
                  </a:cubicBezTo>
                  <a:cubicBezTo>
                    <a:pt x="2391" y="13420"/>
                    <a:pt x="2234" y="14705"/>
                    <a:pt x="2234" y="14705"/>
                  </a:cubicBezTo>
                  <a:cubicBezTo>
                    <a:pt x="2234" y="15622"/>
                    <a:pt x="2890" y="15117"/>
                    <a:pt x="3126" y="15117"/>
                  </a:cubicBezTo>
                  <a:cubicBezTo>
                    <a:pt x="3233" y="15117"/>
                    <a:pt x="3076" y="14842"/>
                    <a:pt x="3155" y="14474"/>
                  </a:cubicBezTo>
                  <a:cubicBezTo>
                    <a:pt x="3258" y="14012"/>
                    <a:pt x="3625" y="13463"/>
                    <a:pt x="3811" y="13420"/>
                  </a:cubicBezTo>
                  <a:cubicBezTo>
                    <a:pt x="4100" y="13326"/>
                    <a:pt x="3865" y="14431"/>
                    <a:pt x="4100" y="14431"/>
                  </a:cubicBezTo>
                  <a:cubicBezTo>
                    <a:pt x="4336" y="14431"/>
                    <a:pt x="4703" y="14106"/>
                    <a:pt x="4757" y="14886"/>
                  </a:cubicBezTo>
                  <a:cubicBezTo>
                    <a:pt x="4810" y="15666"/>
                    <a:pt x="5124" y="15897"/>
                    <a:pt x="5124" y="15897"/>
                  </a:cubicBezTo>
                  <a:cubicBezTo>
                    <a:pt x="6545" y="15485"/>
                    <a:pt x="7177" y="17189"/>
                    <a:pt x="7490" y="17370"/>
                  </a:cubicBezTo>
                  <a:cubicBezTo>
                    <a:pt x="7804" y="17550"/>
                    <a:pt x="7779" y="17413"/>
                    <a:pt x="8015" y="17507"/>
                  </a:cubicBezTo>
                  <a:cubicBezTo>
                    <a:pt x="8279" y="17644"/>
                    <a:pt x="8647" y="18106"/>
                    <a:pt x="8779" y="18338"/>
                  </a:cubicBezTo>
                  <a:cubicBezTo>
                    <a:pt x="8911" y="18561"/>
                    <a:pt x="8828" y="20446"/>
                    <a:pt x="9014" y="20446"/>
                  </a:cubicBezTo>
                  <a:cubicBezTo>
                    <a:pt x="9225" y="20446"/>
                    <a:pt x="9171" y="19435"/>
                    <a:pt x="9171" y="19118"/>
                  </a:cubicBezTo>
                  <a:cubicBezTo>
                    <a:pt x="9171" y="18793"/>
                    <a:pt x="9935" y="19623"/>
                    <a:pt x="10038" y="19211"/>
                  </a:cubicBezTo>
                  <a:cubicBezTo>
                    <a:pt x="10145" y="18843"/>
                    <a:pt x="10905" y="17875"/>
                    <a:pt x="11091" y="18518"/>
                  </a:cubicBezTo>
                  <a:cubicBezTo>
                    <a:pt x="11273" y="19161"/>
                    <a:pt x="11326" y="18056"/>
                    <a:pt x="11512" y="18843"/>
                  </a:cubicBezTo>
                  <a:cubicBezTo>
                    <a:pt x="11694" y="19572"/>
                    <a:pt x="10356" y="19710"/>
                    <a:pt x="10224" y="19710"/>
                  </a:cubicBezTo>
                  <a:cubicBezTo>
                    <a:pt x="10067" y="19710"/>
                    <a:pt x="10670" y="20360"/>
                    <a:pt x="10670" y="20360"/>
                  </a:cubicBezTo>
                  <a:cubicBezTo>
                    <a:pt x="10670" y="20360"/>
                    <a:pt x="11326" y="20771"/>
                    <a:pt x="11483" y="20497"/>
                  </a:cubicBezTo>
                  <a:cubicBezTo>
                    <a:pt x="11640" y="20215"/>
                    <a:pt x="12693" y="19804"/>
                    <a:pt x="12536" y="20360"/>
                  </a:cubicBezTo>
                  <a:cubicBezTo>
                    <a:pt x="12404" y="20908"/>
                    <a:pt x="12879" y="21046"/>
                    <a:pt x="12929" y="21414"/>
                  </a:cubicBezTo>
                  <a:cubicBezTo>
                    <a:pt x="14060" y="21183"/>
                    <a:pt x="15191" y="20360"/>
                    <a:pt x="15530" y="19486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85" name="Google Shape;4085;p153"/>
            <p:cNvSpPr/>
            <p:nvPr/>
          </p:nvSpPr>
          <p:spPr>
            <a:xfrm>
              <a:off x="1760451" y="2607818"/>
              <a:ext cx="1049549" cy="974378"/>
            </a:xfrm>
            <a:custGeom>
              <a:avLst/>
              <a:gdLst/>
              <a:ahLst/>
              <a:cxnLst/>
              <a:rect l="0" t="0" r="0" b="0"/>
              <a:pathLst>
                <a:path w="21480" h="21462" extrusionOk="0">
                  <a:moveTo>
                    <a:pt x="11491" y="21462"/>
                  </a:moveTo>
                  <a:cubicBezTo>
                    <a:pt x="12080" y="21462"/>
                    <a:pt x="12357" y="17940"/>
                    <a:pt x="10761" y="15138"/>
                  </a:cubicBezTo>
                  <a:cubicBezTo>
                    <a:pt x="10761" y="15138"/>
                    <a:pt x="10594" y="14475"/>
                    <a:pt x="11685" y="14475"/>
                  </a:cubicBezTo>
                  <a:cubicBezTo>
                    <a:pt x="12779" y="14475"/>
                    <a:pt x="12414" y="13722"/>
                    <a:pt x="13478" y="13722"/>
                  </a:cubicBezTo>
                  <a:cubicBezTo>
                    <a:pt x="14542" y="13722"/>
                    <a:pt x="15127" y="14413"/>
                    <a:pt x="16024" y="13453"/>
                  </a:cubicBezTo>
                  <a:cubicBezTo>
                    <a:pt x="16921" y="12487"/>
                    <a:pt x="16833" y="10016"/>
                    <a:pt x="17506" y="9292"/>
                  </a:cubicBezTo>
                  <a:cubicBezTo>
                    <a:pt x="18178" y="8572"/>
                    <a:pt x="19299" y="9173"/>
                    <a:pt x="19827" y="7247"/>
                  </a:cubicBezTo>
                  <a:cubicBezTo>
                    <a:pt x="19827" y="7247"/>
                    <a:pt x="20750" y="6522"/>
                    <a:pt x="20750" y="5737"/>
                  </a:cubicBezTo>
                  <a:cubicBezTo>
                    <a:pt x="20750" y="4955"/>
                    <a:pt x="21480" y="4203"/>
                    <a:pt x="21480" y="4203"/>
                  </a:cubicBezTo>
                  <a:cubicBezTo>
                    <a:pt x="20614" y="3360"/>
                    <a:pt x="20614" y="3360"/>
                    <a:pt x="20614" y="3360"/>
                  </a:cubicBezTo>
                  <a:cubicBezTo>
                    <a:pt x="20275" y="2996"/>
                    <a:pt x="19018" y="2664"/>
                    <a:pt x="18570" y="2182"/>
                  </a:cubicBezTo>
                  <a:cubicBezTo>
                    <a:pt x="18121" y="1703"/>
                    <a:pt x="17198" y="1277"/>
                    <a:pt x="16613" y="1277"/>
                  </a:cubicBezTo>
                  <a:cubicBezTo>
                    <a:pt x="16024" y="1277"/>
                    <a:pt x="15294" y="226"/>
                    <a:pt x="14850" y="47"/>
                  </a:cubicBezTo>
                  <a:cubicBezTo>
                    <a:pt x="14402" y="-138"/>
                    <a:pt x="13839" y="283"/>
                    <a:pt x="13839" y="283"/>
                  </a:cubicBezTo>
                  <a:cubicBezTo>
                    <a:pt x="12608" y="283"/>
                    <a:pt x="12832" y="766"/>
                    <a:pt x="12107" y="586"/>
                  </a:cubicBezTo>
                  <a:cubicBezTo>
                    <a:pt x="11491" y="435"/>
                    <a:pt x="10344" y="378"/>
                    <a:pt x="9869" y="226"/>
                  </a:cubicBezTo>
                  <a:cubicBezTo>
                    <a:pt x="9728" y="435"/>
                    <a:pt x="9587" y="738"/>
                    <a:pt x="9587" y="979"/>
                  </a:cubicBezTo>
                  <a:cubicBezTo>
                    <a:pt x="9587" y="1490"/>
                    <a:pt x="9922" y="4653"/>
                    <a:pt x="9587" y="5017"/>
                  </a:cubicBezTo>
                  <a:cubicBezTo>
                    <a:pt x="9253" y="5377"/>
                    <a:pt x="8299" y="5860"/>
                    <a:pt x="8466" y="7157"/>
                  </a:cubicBezTo>
                  <a:cubicBezTo>
                    <a:pt x="8466" y="7157"/>
                    <a:pt x="7183" y="6764"/>
                    <a:pt x="6677" y="6764"/>
                  </a:cubicBezTo>
                  <a:cubicBezTo>
                    <a:pt x="6176" y="6764"/>
                    <a:pt x="4048" y="7516"/>
                    <a:pt x="3626" y="8241"/>
                  </a:cubicBezTo>
                  <a:cubicBezTo>
                    <a:pt x="3265" y="8813"/>
                    <a:pt x="2061" y="9353"/>
                    <a:pt x="856" y="9505"/>
                  </a:cubicBezTo>
                  <a:cubicBezTo>
                    <a:pt x="856" y="9533"/>
                    <a:pt x="856" y="9533"/>
                    <a:pt x="856" y="9533"/>
                  </a:cubicBezTo>
                  <a:cubicBezTo>
                    <a:pt x="856" y="9808"/>
                    <a:pt x="408" y="9656"/>
                    <a:pt x="214" y="9836"/>
                  </a:cubicBezTo>
                  <a:cubicBezTo>
                    <a:pt x="47" y="10016"/>
                    <a:pt x="-36" y="10106"/>
                    <a:pt x="157" y="10319"/>
                  </a:cubicBezTo>
                  <a:cubicBezTo>
                    <a:pt x="355" y="10527"/>
                    <a:pt x="157" y="10769"/>
                    <a:pt x="16" y="10892"/>
                  </a:cubicBezTo>
                  <a:cubicBezTo>
                    <a:pt x="-120" y="11038"/>
                    <a:pt x="663" y="11341"/>
                    <a:pt x="803" y="11190"/>
                  </a:cubicBezTo>
                  <a:cubicBezTo>
                    <a:pt x="940" y="11071"/>
                    <a:pt x="1137" y="11133"/>
                    <a:pt x="1335" y="11341"/>
                  </a:cubicBezTo>
                  <a:cubicBezTo>
                    <a:pt x="1502" y="11521"/>
                    <a:pt x="1779" y="11493"/>
                    <a:pt x="1894" y="11251"/>
                  </a:cubicBezTo>
                  <a:cubicBezTo>
                    <a:pt x="1977" y="11010"/>
                    <a:pt x="2535" y="10982"/>
                    <a:pt x="2311" y="11223"/>
                  </a:cubicBezTo>
                  <a:cubicBezTo>
                    <a:pt x="2087" y="11464"/>
                    <a:pt x="2566" y="11521"/>
                    <a:pt x="2395" y="11886"/>
                  </a:cubicBezTo>
                  <a:cubicBezTo>
                    <a:pt x="2228" y="12217"/>
                    <a:pt x="1388" y="12638"/>
                    <a:pt x="2034" y="12638"/>
                  </a:cubicBezTo>
                  <a:cubicBezTo>
                    <a:pt x="2703" y="12638"/>
                    <a:pt x="3151" y="13121"/>
                    <a:pt x="3292" y="13419"/>
                  </a:cubicBezTo>
                  <a:cubicBezTo>
                    <a:pt x="3459" y="13751"/>
                    <a:pt x="2900" y="13211"/>
                    <a:pt x="2900" y="13874"/>
                  </a:cubicBezTo>
                  <a:cubicBezTo>
                    <a:pt x="2900" y="14503"/>
                    <a:pt x="2452" y="14324"/>
                    <a:pt x="2201" y="14626"/>
                  </a:cubicBezTo>
                  <a:cubicBezTo>
                    <a:pt x="1920" y="14896"/>
                    <a:pt x="2483" y="16160"/>
                    <a:pt x="2733" y="16312"/>
                  </a:cubicBezTo>
                  <a:cubicBezTo>
                    <a:pt x="2984" y="16463"/>
                    <a:pt x="2760" y="16705"/>
                    <a:pt x="3265" y="16884"/>
                  </a:cubicBezTo>
                  <a:cubicBezTo>
                    <a:pt x="3740" y="17098"/>
                    <a:pt x="3964" y="18693"/>
                    <a:pt x="4246" y="18693"/>
                  </a:cubicBezTo>
                  <a:cubicBezTo>
                    <a:pt x="4496" y="18693"/>
                    <a:pt x="4804" y="18906"/>
                    <a:pt x="4998" y="19114"/>
                  </a:cubicBezTo>
                  <a:cubicBezTo>
                    <a:pt x="5169" y="19294"/>
                    <a:pt x="5978" y="19597"/>
                    <a:pt x="5978" y="19687"/>
                  </a:cubicBezTo>
                  <a:cubicBezTo>
                    <a:pt x="5978" y="19777"/>
                    <a:pt x="6176" y="20141"/>
                    <a:pt x="6651" y="20141"/>
                  </a:cubicBezTo>
                  <a:cubicBezTo>
                    <a:pt x="7152" y="20141"/>
                    <a:pt x="7068" y="20440"/>
                    <a:pt x="7209" y="20440"/>
                  </a:cubicBezTo>
                  <a:cubicBezTo>
                    <a:pt x="7376" y="20440"/>
                    <a:pt x="7715" y="20856"/>
                    <a:pt x="7882" y="20856"/>
                  </a:cubicBezTo>
                  <a:cubicBezTo>
                    <a:pt x="8022" y="20856"/>
                    <a:pt x="8216" y="20473"/>
                    <a:pt x="8440" y="20709"/>
                  </a:cubicBezTo>
                  <a:cubicBezTo>
                    <a:pt x="8440" y="20709"/>
                    <a:pt x="8440" y="20738"/>
                    <a:pt x="8466" y="20738"/>
                  </a:cubicBezTo>
                  <a:cubicBezTo>
                    <a:pt x="8691" y="20591"/>
                    <a:pt x="9029" y="20440"/>
                    <a:pt x="9306" y="20440"/>
                  </a:cubicBezTo>
                  <a:cubicBezTo>
                    <a:pt x="9922" y="20440"/>
                    <a:pt x="10902" y="21462"/>
                    <a:pt x="11491" y="2146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86" name="Google Shape;4086;p153"/>
            <p:cNvSpPr/>
            <p:nvPr/>
          </p:nvSpPr>
          <p:spPr>
            <a:xfrm>
              <a:off x="2969330" y="2306832"/>
              <a:ext cx="609893" cy="490684"/>
            </a:xfrm>
            <a:custGeom>
              <a:avLst/>
              <a:gdLst/>
              <a:ahLst/>
              <a:cxnLst/>
              <a:rect l="0" t="0" r="0" b="0"/>
              <a:pathLst>
                <a:path w="19781" h="21600" extrusionOk="0">
                  <a:moveTo>
                    <a:pt x="3215" y="15283"/>
                  </a:moveTo>
                  <a:cubicBezTo>
                    <a:pt x="4059" y="16909"/>
                    <a:pt x="4366" y="18299"/>
                    <a:pt x="4812" y="18895"/>
                  </a:cubicBezTo>
                  <a:cubicBezTo>
                    <a:pt x="5300" y="19557"/>
                    <a:pt x="7650" y="16124"/>
                    <a:pt x="9686" y="20465"/>
                  </a:cubicBezTo>
                  <a:cubicBezTo>
                    <a:pt x="9686" y="20465"/>
                    <a:pt x="9330" y="21600"/>
                    <a:pt x="11059" y="21600"/>
                  </a:cubicBezTo>
                  <a:cubicBezTo>
                    <a:pt x="12837" y="21600"/>
                    <a:pt x="13416" y="20825"/>
                    <a:pt x="13416" y="20825"/>
                  </a:cubicBezTo>
                  <a:cubicBezTo>
                    <a:pt x="13416" y="20825"/>
                    <a:pt x="14120" y="19321"/>
                    <a:pt x="14789" y="18952"/>
                  </a:cubicBezTo>
                  <a:cubicBezTo>
                    <a:pt x="15452" y="18593"/>
                    <a:pt x="17627" y="16607"/>
                    <a:pt x="17627" y="16607"/>
                  </a:cubicBezTo>
                  <a:cubicBezTo>
                    <a:pt x="17627" y="16607"/>
                    <a:pt x="16916" y="15945"/>
                    <a:pt x="17627" y="14980"/>
                  </a:cubicBezTo>
                  <a:cubicBezTo>
                    <a:pt x="18338" y="14025"/>
                    <a:pt x="20158" y="12691"/>
                    <a:pt x="19712" y="12152"/>
                  </a:cubicBezTo>
                  <a:cubicBezTo>
                    <a:pt x="19363" y="11670"/>
                    <a:pt x="18380" y="10346"/>
                    <a:pt x="18520" y="7878"/>
                  </a:cubicBezTo>
                  <a:cubicBezTo>
                    <a:pt x="17320" y="7698"/>
                    <a:pt x="15145" y="3187"/>
                    <a:pt x="15145" y="3187"/>
                  </a:cubicBezTo>
                  <a:cubicBezTo>
                    <a:pt x="13988" y="3187"/>
                    <a:pt x="9860" y="4511"/>
                    <a:pt x="9644" y="3007"/>
                  </a:cubicBezTo>
                  <a:cubicBezTo>
                    <a:pt x="9463" y="1560"/>
                    <a:pt x="7782" y="1740"/>
                    <a:pt x="4770" y="1740"/>
                  </a:cubicBezTo>
                  <a:cubicBezTo>
                    <a:pt x="2679" y="1740"/>
                    <a:pt x="2769" y="842"/>
                    <a:pt x="2860" y="0"/>
                  </a:cubicBezTo>
                  <a:cubicBezTo>
                    <a:pt x="-1442" y="3130"/>
                    <a:pt x="461" y="6979"/>
                    <a:pt x="196" y="6620"/>
                  </a:cubicBezTo>
                  <a:cubicBezTo>
                    <a:pt x="196" y="6620"/>
                    <a:pt x="1438" y="8360"/>
                    <a:pt x="1438" y="9684"/>
                  </a:cubicBezTo>
                  <a:cubicBezTo>
                    <a:pt x="1438" y="11008"/>
                    <a:pt x="2372" y="13656"/>
                    <a:pt x="3215" y="15283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87" name="Google Shape;4087;p153"/>
            <p:cNvSpPr/>
            <p:nvPr/>
          </p:nvSpPr>
          <p:spPr>
            <a:xfrm>
              <a:off x="2120770" y="3214710"/>
              <a:ext cx="777357" cy="882529"/>
            </a:xfrm>
            <a:custGeom>
              <a:avLst/>
              <a:gdLst/>
              <a:ahLst/>
              <a:cxnLst/>
              <a:rect l="0" t="0" r="0" b="0"/>
              <a:pathLst>
                <a:path w="21380" h="21291" extrusionOk="0">
                  <a:moveTo>
                    <a:pt x="5125" y="18599"/>
                  </a:moveTo>
                  <a:cubicBezTo>
                    <a:pt x="5125" y="18599"/>
                    <a:pt x="7573" y="19294"/>
                    <a:pt x="8395" y="20745"/>
                  </a:cubicBezTo>
                  <a:cubicBezTo>
                    <a:pt x="8395" y="20745"/>
                    <a:pt x="10015" y="21600"/>
                    <a:pt x="10506" y="21170"/>
                  </a:cubicBezTo>
                  <a:cubicBezTo>
                    <a:pt x="10997" y="20745"/>
                    <a:pt x="10885" y="19854"/>
                    <a:pt x="11671" y="19854"/>
                  </a:cubicBezTo>
                  <a:cubicBezTo>
                    <a:pt x="12463" y="19854"/>
                    <a:pt x="13480" y="18631"/>
                    <a:pt x="13705" y="17641"/>
                  </a:cubicBezTo>
                  <a:cubicBezTo>
                    <a:pt x="13930" y="16656"/>
                    <a:pt x="16455" y="15765"/>
                    <a:pt x="16455" y="15003"/>
                  </a:cubicBezTo>
                  <a:cubicBezTo>
                    <a:pt x="16455" y="14246"/>
                    <a:pt x="17318" y="13687"/>
                    <a:pt x="17732" y="13324"/>
                  </a:cubicBezTo>
                  <a:cubicBezTo>
                    <a:pt x="18146" y="12961"/>
                    <a:pt x="18897" y="12101"/>
                    <a:pt x="18524" y="11774"/>
                  </a:cubicBezTo>
                  <a:cubicBezTo>
                    <a:pt x="18146" y="11443"/>
                    <a:pt x="17542" y="10323"/>
                    <a:pt x="17844" y="9696"/>
                  </a:cubicBezTo>
                  <a:cubicBezTo>
                    <a:pt x="18146" y="9069"/>
                    <a:pt x="21380" y="7820"/>
                    <a:pt x="21380" y="7820"/>
                  </a:cubicBezTo>
                  <a:cubicBezTo>
                    <a:pt x="21380" y="7820"/>
                    <a:pt x="21120" y="6271"/>
                    <a:pt x="19352" y="6006"/>
                  </a:cubicBezTo>
                  <a:cubicBezTo>
                    <a:pt x="19352" y="6006"/>
                    <a:pt x="17619" y="1819"/>
                    <a:pt x="16602" y="1819"/>
                  </a:cubicBezTo>
                  <a:cubicBezTo>
                    <a:pt x="15585" y="1819"/>
                    <a:pt x="15284" y="2674"/>
                    <a:pt x="14308" y="2145"/>
                  </a:cubicBezTo>
                  <a:cubicBezTo>
                    <a:pt x="13480" y="1684"/>
                    <a:pt x="12877" y="368"/>
                    <a:pt x="11712" y="0"/>
                  </a:cubicBezTo>
                  <a:cubicBezTo>
                    <a:pt x="11712" y="36"/>
                    <a:pt x="11671" y="67"/>
                    <a:pt x="11635" y="104"/>
                  </a:cubicBezTo>
                  <a:cubicBezTo>
                    <a:pt x="10429" y="1156"/>
                    <a:pt x="9643" y="399"/>
                    <a:pt x="8212" y="399"/>
                  </a:cubicBezTo>
                  <a:cubicBezTo>
                    <a:pt x="6781" y="399"/>
                    <a:pt x="7272" y="1223"/>
                    <a:pt x="5799" y="1223"/>
                  </a:cubicBezTo>
                  <a:cubicBezTo>
                    <a:pt x="4333" y="1223"/>
                    <a:pt x="4558" y="1949"/>
                    <a:pt x="4558" y="1949"/>
                  </a:cubicBezTo>
                  <a:cubicBezTo>
                    <a:pt x="6704" y="5017"/>
                    <a:pt x="6332" y="8872"/>
                    <a:pt x="5539" y="8872"/>
                  </a:cubicBezTo>
                  <a:cubicBezTo>
                    <a:pt x="4747" y="8872"/>
                    <a:pt x="3428" y="7753"/>
                    <a:pt x="2600" y="7753"/>
                  </a:cubicBezTo>
                  <a:cubicBezTo>
                    <a:pt x="2228" y="7753"/>
                    <a:pt x="1773" y="7919"/>
                    <a:pt x="1471" y="8079"/>
                  </a:cubicBezTo>
                  <a:cubicBezTo>
                    <a:pt x="1548" y="8375"/>
                    <a:pt x="460" y="9136"/>
                    <a:pt x="460" y="9432"/>
                  </a:cubicBezTo>
                  <a:cubicBezTo>
                    <a:pt x="460" y="9727"/>
                    <a:pt x="762" y="9696"/>
                    <a:pt x="1022" y="9758"/>
                  </a:cubicBezTo>
                  <a:cubicBezTo>
                    <a:pt x="1246" y="9826"/>
                    <a:pt x="1773" y="10619"/>
                    <a:pt x="1773" y="10847"/>
                  </a:cubicBezTo>
                  <a:cubicBezTo>
                    <a:pt x="1773" y="11049"/>
                    <a:pt x="1512" y="11012"/>
                    <a:pt x="1512" y="11375"/>
                  </a:cubicBezTo>
                  <a:cubicBezTo>
                    <a:pt x="1512" y="11738"/>
                    <a:pt x="1926" y="11707"/>
                    <a:pt x="1737" y="12236"/>
                  </a:cubicBezTo>
                  <a:cubicBezTo>
                    <a:pt x="1548" y="12728"/>
                    <a:pt x="1022" y="12894"/>
                    <a:pt x="1022" y="13158"/>
                  </a:cubicBezTo>
                  <a:cubicBezTo>
                    <a:pt x="1022" y="13422"/>
                    <a:pt x="460" y="13619"/>
                    <a:pt x="229" y="13619"/>
                  </a:cubicBezTo>
                  <a:cubicBezTo>
                    <a:pt x="5" y="13619"/>
                    <a:pt x="-220" y="14443"/>
                    <a:pt x="419" y="14609"/>
                  </a:cubicBezTo>
                  <a:cubicBezTo>
                    <a:pt x="720" y="14707"/>
                    <a:pt x="945" y="14941"/>
                    <a:pt x="1099" y="15169"/>
                  </a:cubicBezTo>
                  <a:cubicBezTo>
                    <a:pt x="1436" y="15205"/>
                    <a:pt x="1773" y="15267"/>
                    <a:pt x="1926" y="15433"/>
                  </a:cubicBezTo>
                  <a:cubicBezTo>
                    <a:pt x="2305" y="15765"/>
                    <a:pt x="4747" y="17117"/>
                    <a:pt x="5125" y="18599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88" name="Google Shape;4088;p153"/>
            <p:cNvSpPr/>
            <p:nvPr/>
          </p:nvSpPr>
          <p:spPr>
            <a:xfrm>
              <a:off x="2718294" y="3527430"/>
              <a:ext cx="580422" cy="634738"/>
            </a:xfrm>
            <a:custGeom>
              <a:avLst/>
              <a:gdLst/>
              <a:ahLst/>
              <a:cxnLst/>
              <a:rect l="0" t="0" r="0" b="0"/>
              <a:pathLst>
                <a:path w="21176" h="21066" extrusionOk="0">
                  <a:moveTo>
                    <a:pt x="7482" y="18198"/>
                  </a:moveTo>
                  <a:cubicBezTo>
                    <a:pt x="7882" y="19746"/>
                    <a:pt x="9827" y="19603"/>
                    <a:pt x="10478" y="20195"/>
                  </a:cubicBezTo>
                  <a:cubicBezTo>
                    <a:pt x="11129" y="20787"/>
                    <a:pt x="14220" y="21286"/>
                    <a:pt x="15624" y="20965"/>
                  </a:cubicBezTo>
                  <a:cubicBezTo>
                    <a:pt x="17020" y="20651"/>
                    <a:pt x="16918" y="17656"/>
                    <a:pt x="16918" y="17107"/>
                  </a:cubicBezTo>
                  <a:cubicBezTo>
                    <a:pt x="16918" y="16565"/>
                    <a:pt x="19859" y="14704"/>
                    <a:pt x="20455" y="14162"/>
                  </a:cubicBezTo>
                  <a:cubicBezTo>
                    <a:pt x="21051" y="13570"/>
                    <a:pt x="20455" y="11117"/>
                    <a:pt x="20455" y="10347"/>
                  </a:cubicBezTo>
                  <a:cubicBezTo>
                    <a:pt x="20455" y="9577"/>
                    <a:pt x="20455" y="7716"/>
                    <a:pt x="21004" y="6582"/>
                  </a:cubicBezTo>
                  <a:cubicBezTo>
                    <a:pt x="21600" y="5448"/>
                    <a:pt x="20455" y="2588"/>
                    <a:pt x="20455" y="2588"/>
                  </a:cubicBezTo>
                  <a:cubicBezTo>
                    <a:pt x="19004" y="2588"/>
                    <a:pt x="18416" y="770"/>
                    <a:pt x="17169" y="235"/>
                  </a:cubicBezTo>
                  <a:cubicBezTo>
                    <a:pt x="15922" y="-314"/>
                    <a:pt x="12424" y="235"/>
                    <a:pt x="10878" y="506"/>
                  </a:cubicBezTo>
                  <a:cubicBezTo>
                    <a:pt x="9333" y="770"/>
                    <a:pt x="9584" y="955"/>
                    <a:pt x="8831" y="955"/>
                  </a:cubicBezTo>
                  <a:cubicBezTo>
                    <a:pt x="8078" y="955"/>
                    <a:pt x="6533" y="371"/>
                    <a:pt x="6533" y="371"/>
                  </a:cubicBezTo>
                  <a:cubicBezTo>
                    <a:pt x="6533" y="371"/>
                    <a:pt x="2243" y="2089"/>
                    <a:pt x="1843" y="2952"/>
                  </a:cubicBezTo>
                  <a:cubicBezTo>
                    <a:pt x="1443" y="3815"/>
                    <a:pt x="2243" y="5355"/>
                    <a:pt x="2745" y="5812"/>
                  </a:cubicBezTo>
                  <a:cubicBezTo>
                    <a:pt x="3239" y="6261"/>
                    <a:pt x="2243" y="7445"/>
                    <a:pt x="1694" y="7944"/>
                  </a:cubicBezTo>
                  <a:cubicBezTo>
                    <a:pt x="1145" y="8443"/>
                    <a:pt x="0" y="9213"/>
                    <a:pt x="0" y="10254"/>
                  </a:cubicBezTo>
                  <a:lnTo>
                    <a:pt x="0" y="10304"/>
                  </a:lnTo>
                  <a:cubicBezTo>
                    <a:pt x="2941" y="10803"/>
                    <a:pt x="6682" y="14069"/>
                    <a:pt x="7333" y="14704"/>
                  </a:cubicBezTo>
                  <a:cubicBezTo>
                    <a:pt x="8078" y="15389"/>
                    <a:pt x="7082" y="16658"/>
                    <a:pt x="7482" y="18198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89" name="Google Shape;4089;p153"/>
            <p:cNvSpPr/>
            <p:nvPr/>
          </p:nvSpPr>
          <p:spPr>
            <a:xfrm>
              <a:off x="1915141" y="3838283"/>
              <a:ext cx="1070167" cy="1246698"/>
            </a:xfrm>
            <a:custGeom>
              <a:avLst/>
              <a:gdLst/>
              <a:ahLst/>
              <a:cxnLst/>
              <a:rect l="0" t="0" r="0" b="0"/>
              <a:pathLst>
                <a:path w="21477" h="21401" extrusionOk="0">
                  <a:moveTo>
                    <a:pt x="11977" y="16764"/>
                  </a:moveTo>
                  <a:cubicBezTo>
                    <a:pt x="11977" y="16387"/>
                    <a:pt x="11158" y="15590"/>
                    <a:pt x="11158" y="15590"/>
                  </a:cubicBezTo>
                  <a:cubicBezTo>
                    <a:pt x="9756" y="16059"/>
                    <a:pt x="10248" y="14557"/>
                    <a:pt x="10554" y="14299"/>
                  </a:cubicBezTo>
                  <a:cubicBezTo>
                    <a:pt x="10882" y="14015"/>
                    <a:pt x="10990" y="12772"/>
                    <a:pt x="11240" y="12772"/>
                  </a:cubicBezTo>
                  <a:cubicBezTo>
                    <a:pt x="11486" y="12772"/>
                    <a:pt x="11649" y="13148"/>
                    <a:pt x="11925" y="13148"/>
                  </a:cubicBezTo>
                  <a:cubicBezTo>
                    <a:pt x="12197" y="13148"/>
                    <a:pt x="12939" y="12654"/>
                    <a:pt x="13297" y="12654"/>
                  </a:cubicBezTo>
                  <a:cubicBezTo>
                    <a:pt x="13655" y="12654"/>
                    <a:pt x="15000" y="12325"/>
                    <a:pt x="15272" y="12325"/>
                  </a:cubicBezTo>
                  <a:cubicBezTo>
                    <a:pt x="15548" y="12325"/>
                    <a:pt x="16397" y="12325"/>
                    <a:pt x="16725" y="12045"/>
                  </a:cubicBezTo>
                  <a:cubicBezTo>
                    <a:pt x="17083" y="11739"/>
                    <a:pt x="17523" y="11363"/>
                    <a:pt x="17768" y="10938"/>
                  </a:cubicBezTo>
                  <a:cubicBezTo>
                    <a:pt x="18019" y="10518"/>
                    <a:pt x="17385" y="10610"/>
                    <a:pt x="17635" y="10141"/>
                  </a:cubicBezTo>
                  <a:cubicBezTo>
                    <a:pt x="17881" y="9673"/>
                    <a:pt x="18730" y="10260"/>
                    <a:pt x="19032" y="10001"/>
                  </a:cubicBezTo>
                  <a:cubicBezTo>
                    <a:pt x="19360" y="9717"/>
                    <a:pt x="18454" y="9131"/>
                    <a:pt x="18290" y="8684"/>
                  </a:cubicBezTo>
                  <a:cubicBezTo>
                    <a:pt x="18126" y="8238"/>
                    <a:pt x="20132" y="7113"/>
                    <a:pt x="20567" y="6736"/>
                  </a:cubicBezTo>
                  <a:cubicBezTo>
                    <a:pt x="21007" y="6360"/>
                    <a:pt x="21007" y="5821"/>
                    <a:pt x="21007" y="5445"/>
                  </a:cubicBezTo>
                  <a:cubicBezTo>
                    <a:pt x="21007" y="5257"/>
                    <a:pt x="21257" y="5069"/>
                    <a:pt x="21477" y="4907"/>
                  </a:cubicBezTo>
                  <a:cubicBezTo>
                    <a:pt x="21007" y="4789"/>
                    <a:pt x="20403" y="4648"/>
                    <a:pt x="20239" y="4084"/>
                  </a:cubicBezTo>
                  <a:cubicBezTo>
                    <a:pt x="20019" y="3287"/>
                    <a:pt x="20567" y="2630"/>
                    <a:pt x="20157" y="2276"/>
                  </a:cubicBezTo>
                  <a:cubicBezTo>
                    <a:pt x="19800" y="1948"/>
                    <a:pt x="17743" y="258"/>
                    <a:pt x="16126" y="0"/>
                  </a:cubicBezTo>
                  <a:cubicBezTo>
                    <a:pt x="16069" y="539"/>
                    <a:pt x="14284" y="1151"/>
                    <a:pt x="14120" y="1852"/>
                  </a:cubicBezTo>
                  <a:cubicBezTo>
                    <a:pt x="13956" y="2557"/>
                    <a:pt x="13215" y="3427"/>
                    <a:pt x="12637" y="3427"/>
                  </a:cubicBezTo>
                  <a:cubicBezTo>
                    <a:pt x="12063" y="3427"/>
                    <a:pt x="12145" y="4062"/>
                    <a:pt x="11787" y="4364"/>
                  </a:cubicBezTo>
                  <a:cubicBezTo>
                    <a:pt x="11429" y="4670"/>
                    <a:pt x="10248" y="4062"/>
                    <a:pt x="10248" y="4062"/>
                  </a:cubicBezTo>
                  <a:cubicBezTo>
                    <a:pt x="9649" y="3029"/>
                    <a:pt x="7863" y="2534"/>
                    <a:pt x="7863" y="2534"/>
                  </a:cubicBezTo>
                  <a:cubicBezTo>
                    <a:pt x="7587" y="1479"/>
                    <a:pt x="5806" y="516"/>
                    <a:pt x="5530" y="280"/>
                  </a:cubicBezTo>
                  <a:cubicBezTo>
                    <a:pt x="5418" y="162"/>
                    <a:pt x="5172" y="118"/>
                    <a:pt x="4927" y="92"/>
                  </a:cubicBezTo>
                  <a:cubicBezTo>
                    <a:pt x="5034" y="303"/>
                    <a:pt x="5065" y="516"/>
                    <a:pt x="4983" y="587"/>
                  </a:cubicBezTo>
                  <a:cubicBezTo>
                    <a:pt x="4789" y="749"/>
                    <a:pt x="4871" y="1454"/>
                    <a:pt x="4763" y="1738"/>
                  </a:cubicBezTo>
                  <a:cubicBezTo>
                    <a:pt x="4681" y="2018"/>
                    <a:pt x="4681" y="2486"/>
                    <a:pt x="4569" y="2745"/>
                  </a:cubicBezTo>
                  <a:cubicBezTo>
                    <a:pt x="4461" y="3003"/>
                    <a:pt x="4379" y="3778"/>
                    <a:pt x="4379" y="4154"/>
                  </a:cubicBezTo>
                  <a:cubicBezTo>
                    <a:pt x="4379" y="4530"/>
                    <a:pt x="3827" y="7139"/>
                    <a:pt x="3827" y="7371"/>
                  </a:cubicBezTo>
                  <a:cubicBezTo>
                    <a:pt x="3827" y="7607"/>
                    <a:pt x="3827" y="8171"/>
                    <a:pt x="3827" y="8171"/>
                  </a:cubicBezTo>
                  <a:cubicBezTo>
                    <a:pt x="3827" y="8171"/>
                    <a:pt x="2977" y="13524"/>
                    <a:pt x="2512" y="14015"/>
                  </a:cubicBezTo>
                  <a:cubicBezTo>
                    <a:pt x="2236" y="14299"/>
                    <a:pt x="2318" y="14838"/>
                    <a:pt x="2210" y="15118"/>
                  </a:cubicBezTo>
                  <a:cubicBezTo>
                    <a:pt x="2098" y="15424"/>
                    <a:pt x="1852" y="15376"/>
                    <a:pt x="1714" y="15683"/>
                  </a:cubicBezTo>
                  <a:cubicBezTo>
                    <a:pt x="1606" y="15989"/>
                    <a:pt x="921" y="16645"/>
                    <a:pt x="481" y="16645"/>
                  </a:cubicBezTo>
                  <a:cubicBezTo>
                    <a:pt x="41" y="16645"/>
                    <a:pt x="-123" y="16904"/>
                    <a:pt x="97" y="16974"/>
                  </a:cubicBezTo>
                  <a:cubicBezTo>
                    <a:pt x="343" y="17022"/>
                    <a:pt x="865" y="17656"/>
                    <a:pt x="1084" y="17656"/>
                  </a:cubicBezTo>
                  <a:cubicBezTo>
                    <a:pt x="1304" y="17656"/>
                    <a:pt x="1658" y="17350"/>
                    <a:pt x="2128" y="17630"/>
                  </a:cubicBezTo>
                  <a:cubicBezTo>
                    <a:pt x="2594" y="17915"/>
                    <a:pt x="2374" y="18361"/>
                    <a:pt x="1878" y="18781"/>
                  </a:cubicBezTo>
                  <a:cubicBezTo>
                    <a:pt x="1386" y="19206"/>
                    <a:pt x="1964" y="19254"/>
                    <a:pt x="2482" y="19254"/>
                  </a:cubicBezTo>
                  <a:cubicBezTo>
                    <a:pt x="3003" y="19254"/>
                    <a:pt x="3417" y="19394"/>
                    <a:pt x="3417" y="19394"/>
                  </a:cubicBezTo>
                  <a:cubicBezTo>
                    <a:pt x="4543" y="20191"/>
                    <a:pt x="5806" y="19955"/>
                    <a:pt x="6216" y="20309"/>
                  </a:cubicBezTo>
                  <a:cubicBezTo>
                    <a:pt x="6600" y="20637"/>
                    <a:pt x="6354" y="21600"/>
                    <a:pt x="8523" y="21364"/>
                  </a:cubicBezTo>
                  <a:cubicBezTo>
                    <a:pt x="8989" y="21320"/>
                    <a:pt x="9342" y="21342"/>
                    <a:pt x="9618" y="21390"/>
                  </a:cubicBezTo>
                  <a:cubicBezTo>
                    <a:pt x="9782" y="20401"/>
                    <a:pt x="11020" y="18781"/>
                    <a:pt x="11291" y="18335"/>
                  </a:cubicBezTo>
                  <a:cubicBezTo>
                    <a:pt x="11624" y="17819"/>
                    <a:pt x="11977" y="17140"/>
                    <a:pt x="11977" y="16764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90" name="Google Shape;4090;p153"/>
            <p:cNvSpPr/>
            <p:nvPr/>
          </p:nvSpPr>
          <p:spPr>
            <a:xfrm>
              <a:off x="2394208" y="4124483"/>
              <a:ext cx="1181466" cy="1097199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4827" y="20093"/>
                  </a:moveTo>
                  <a:cubicBezTo>
                    <a:pt x="14827" y="20093"/>
                    <a:pt x="14579" y="19848"/>
                    <a:pt x="14151" y="19607"/>
                  </a:cubicBezTo>
                  <a:cubicBezTo>
                    <a:pt x="13727" y="19366"/>
                    <a:pt x="13004" y="19150"/>
                    <a:pt x="13004" y="18853"/>
                  </a:cubicBezTo>
                  <a:cubicBezTo>
                    <a:pt x="13004" y="18557"/>
                    <a:pt x="13479" y="18100"/>
                    <a:pt x="13479" y="18100"/>
                  </a:cubicBezTo>
                  <a:cubicBezTo>
                    <a:pt x="13778" y="16429"/>
                    <a:pt x="12729" y="16403"/>
                    <a:pt x="12104" y="15730"/>
                  </a:cubicBezTo>
                  <a:cubicBezTo>
                    <a:pt x="11476" y="15057"/>
                    <a:pt x="12104" y="14004"/>
                    <a:pt x="12654" y="14004"/>
                  </a:cubicBezTo>
                  <a:cubicBezTo>
                    <a:pt x="13204" y="14004"/>
                    <a:pt x="14179" y="14274"/>
                    <a:pt x="14854" y="13978"/>
                  </a:cubicBezTo>
                  <a:cubicBezTo>
                    <a:pt x="15526" y="13682"/>
                    <a:pt x="15699" y="13978"/>
                    <a:pt x="16524" y="13978"/>
                  </a:cubicBezTo>
                  <a:cubicBezTo>
                    <a:pt x="17373" y="13978"/>
                    <a:pt x="17172" y="12848"/>
                    <a:pt x="17172" y="12552"/>
                  </a:cubicBezTo>
                  <a:cubicBezTo>
                    <a:pt x="17172" y="12256"/>
                    <a:pt x="17400" y="11985"/>
                    <a:pt x="17400" y="11985"/>
                  </a:cubicBezTo>
                  <a:cubicBezTo>
                    <a:pt x="18701" y="11985"/>
                    <a:pt x="19475" y="11287"/>
                    <a:pt x="19475" y="10961"/>
                  </a:cubicBezTo>
                  <a:cubicBezTo>
                    <a:pt x="19475" y="10665"/>
                    <a:pt x="19848" y="10584"/>
                    <a:pt x="20402" y="10449"/>
                  </a:cubicBezTo>
                  <a:cubicBezTo>
                    <a:pt x="20952" y="10313"/>
                    <a:pt x="21600" y="8701"/>
                    <a:pt x="21600" y="8701"/>
                  </a:cubicBezTo>
                  <a:cubicBezTo>
                    <a:pt x="20873" y="8455"/>
                    <a:pt x="21050" y="7592"/>
                    <a:pt x="21050" y="7592"/>
                  </a:cubicBezTo>
                  <a:cubicBezTo>
                    <a:pt x="20724" y="7592"/>
                    <a:pt x="19875" y="6813"/>
                    <a:pt x="19875" y="5789"/>
                  </a:cubicBezTo>
                  <a:cubicBezTo>
                    <a:pt x="19875" y="4765"/>
                    <a:pt x="19423" y="3500"/>
                    <a:pt x="19176" y="3233"/>
                  </a:cubicBezTo>
                  <a:cubicBezTo>
                    <a:pt x="18901" y="2937"/>
                    <a:pt x="18202" y="1748"/>
                    <a:pt x="17848" y="1587"/>
                  </a:cubicBezTo>
                  <a:cubicBezTo>
                    <a:pt x="17498" y="1426"/>
                    <a:pt x="18025" y="834"/>
                    <a:pt x="17675" y="834"/>
                  </a:cubicBezTo>
                  <a:cubicBezTo>
                    <a:pt x="17349" y="834"/>
                    <a:pt x="16273" y="2074"/>
                    <a:pt x="16123" y="2721"/>
                  </a:cubicBezTo>
                  <a:cubicBezTo>
                    <a:pt x="15974" y="3394"/>
                    <a:pt x="15774" y="3339"/>
                    <a:pt x="15177" y="3529"/>
                  </a:cubicBezTo>
                  <a:cubicBezTo>
                    <a:pt x="14579" y="3690"/>
                    <a:pt x="14053" y="3529"/>
                    <a:pt x="14253" y="3068"/>
                  </a:cubicBezTo>
                  <a:cubicBezTo>
                    <a:pt x="14454" y="2637"/>
                    <a:pt x="14230" y="1617"/>
                    <a:pt x="14002" y="1371"/>
                  </a:cubicBezTo>
                  <a:cubicBezTo>
                    <a:pt x="13876" y="1240"/>
                    <a:pt x="13853" y="914"/>
                    <a:pt x="13853" y="647"/>
                  </a:cubicBezTo>
                  <a:cubicBezTo>
                    <a:pt x="13829" y="673"/>
                    <a:pt x="13802" y="673"/>
                    <a:pt x="13754" y="698"/>
                  </a:cubicBezTo>
                  <a:cubicBezTo>
                    <a:pt x="13051" y="889"/>
                    <a:pt x="11503" y="592"/>
                    <a:pt x="11177" y="241"/>
                  </a:cubicBezTo>
                  <a:cubicBezTo>
                    <a:pt x="11103" y="135"/>
                    <a:pt x="10953" y="80"/>
                    <a:pt x="10804" y="0"/>
                  </a:cubicBezTo>
                  <a:cubicBezTo>
                    <a:pt x="10604" y="186"/>
                    <a:pt x="10376" y="402"/>
                    <a:pt x="10376" y="618"/>
                  </a:cubicBezTo>
                  <a:cubicBezTo>
                    <a:pt x="10376" y="1050"/>
                    <a:pt x="10376" y="1667"/>
                    <a:pt x="9975" y="2099"/>
                  </a:cubicBezTo>
                  <a:cubicBezTo>
                    <a:pt x="9578" y="2531"/>
                    <a:pt x="7751" y="3821"/>
                    <a:pt x="7901" y="4334"/>
                  </a:cubicBezTo>
                  <a:cubicBezTo>
                    <a:pt x="8050" y="4846"/>
                    <a:pt x="8875" y="5518"/>
                    <a:pt x="8576" y="5844"/>
                  </a:cubicBezTo>
                  <a:cubicBezTo>
                    <a:pt x="8301" y="6141"/>
                    <a:pt x="7527" y="5468"/>
                    <a:pt x="7303" y="6005"/>
                  </a:cubicBezTo>
                  <a:cubicBezTo>
                    <a:pt x="7076" y="6543"/>
                    <a:pt x="7653" y="6437"/>
                    <a:pt x="7425" y="6919"/>
                  </a:cubicBezTo>
                  <a:cubicBezTo>
                    <a:pt x="7201" y="7406"/>
                    <a:pt x="6801" y="7838"/>
                    <a:pt x="6474" y="8189"/>
                  </a:cubicBezTo>
                  <a:cubicBezTo>
                    <a:pt x="6176" y="8511"/>
                    <a:pt x="5402" y="8511"/>
                    <a:pt x="5151" y="8511"/>
                  </a:cubicBezTo>
                  <a:cubicBezTo>
                    <a:pt x="4903" y="8511"/>
                    <a:pt x="3677" y="8887"/>
                    <a:pt x="3351" y="8887"/>
                  </a:cubicBezTo>
                  <a:cubicBezTo>
                    <a:pt x="3025" y="8887"/>
                    <a:pt x="2349" y="9454"/>
                    <a:pt x="2102" y="9454"/>
                  </a:cubicBezTo>
                  <a:cubicBezTo>
                    <a:pt x="1850" y="9454"/>
                    <a:pt x="1701" y="9023"/>
                    <a:pt x="1477" y="9023"/>
                  </a:cubicBezTo>
                  <a:cubicBezTo>
                    <a:pt x="1249" y="9023"/>
                    <a:pt x="1151" y="10449"/>
                    <a:pt x="853" y="10775"/>
                  </a:cubicBezTo>
                  <a:cubicBezTo>
                    <a:pt x="574" y="11071"/>
                    <a:pt x="126" y="12793"/>
                    <a:pt x="1403" y="12256"/>
                  </a:cubicBezTo>
                  <a:cubicBezTo>
                    <a:pt x="1403" y="12256"/>
                    <a:pt x="2149" y="13170"/>
                    <a:pt x="2149" y="13602"/>
                  </a:cubicBezTo>
                  <a:cubicBezTo>
                    <a:pt x="2149" y="14033"/>
                    <a:pt x="1827" y="14812"/>
                    <a:pt x="1524" y="15404"/>
                  </a:cubicBezTo>
                  <a:cubicBezTo>
                    <a:pt x="1277" y="15916"/>
                    <a:pt x="149" y="17774"/>
                    <a:pt x="0" y="18908"/>
                  </a:cubicBezTo>
                  <a:cubicBezTo>
                    <a:pt x="951" y="19150"/>
                    <a:pt x="951" y="19928"/>
                    <a:pt x="1300" y="19797"/>
                  </a:cubicBezTo>
                  <a:cubicBezTo>
                    <a:pt x="2200" y="19471"/>
                    <a:pt x="3626" y="20038"/>
                    <a:pt x="4274" y="20119"/>
                  </a:cubicBezTo>
                  <a:cubicBezTo>
                    <a:pt x="5826" y="20280"/>
                    <a:pt x="4801" y="18908"/>
                    <a:pt x="5276" y="18828"/>
                  </a:cubicBezTo>
                  <a:cubicBezTo>
                    <a:pt x="6675" y="18612"/>
                    <a:pt x="7728" y="19662"/>
                    <a:pt x="8003" y="19768"/>
                  </a:cubicBezTo>
                  <a:cubicBezTo>
                    <a:pt x="8278" y="19903"/>
                    <a:pt x="9378" y="19607"/>
                    <a:pt x="9625" y="20254"/>
                  </a:cubicBezTo>
                  <a:cubicBezTo>
                    <a:pt x="9877" y="20927"/>
                    <a:pt x="10329" y="20254"/>
                    <a:pt x="11028" y="20656"/>
                  </a:cubicBezTo>
                  <a:cubicBezTo>
                    <a:pt x="11326" y="20817"/>
                    <a:pt x="11326" y="21465"/>
                    <a:pt x="11503" y="21545"/>
                  </a:cubicBezTo>
                  <a:cubicBezTo>
                    <a:pt x="11578" y="21575"/>
                    <a:pt x="11629" y="21575"/>
                    <a:pt x="11704" y="21600"/>
                  </a:cubicBezTo>
                  <a:cubicBezTo>
                    <a:pt x="12352" y="21249"/>
                    <a:pt x="13228" y="20335"/>
                    <a:pt x="13503" y="20335"/>
                  </a:cubicBezTo>
                  <a:cubicBezTo>
                    <a:pt x="13829" y="20335"/>
                    <a:pt x="14827" y="20093"/>
                    <a:pt x="14827" y="20093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91" name="Google Shape;4091;p153"/>
            <p:cNvSpPr/>
            <p:nvPr/>
          </p:nvSpPr>
          <p:spPr>
            <a:xfrm>
              <a:off x="3034941" y="4151554"/>
              <a:ext cx="970541" cy="1141204"/>
            </a:xfrm>
            <a:custGeom>
              <a:avLst/>
              <a:gdLst/>
              <a:ahLst/>
              <a:cxnLst/>
              <a:rect l="0" t="0" r="0" b="0"/>
              <a:pathLst>
                <a:path w="21235" h="21272" extrusionOk="0">
                  <a:moveTo>
                    <a:pt x="20157" y="9184"/>
                  </a:moveTo>
                  <a:cubicBezTo>
                    <a:pt x="19978" y="8599"/>
                    <a:pt x="21026" y="8447"/>
                    <a:pt x="21177" y="7986"/>
                  </a:cubicBezTo>
                  <a:cubicBezTo>
                    <a:pt x="21327" y="7529"/>
                    <a:pt x="21177" y="7221"/>
                    <a:pt x="20848" y="6736"/>
                  </a:cubicBezTo>
                  <a:cubicBezTo>
                    <a:pt x="20518" y="6251"/>
                    <a:pt x="19710" y="5438"/>
                    <a:pt x="19202" y="5438"/>
                  </a:cubicBezTo>
                  <a:cubicBezTo>
                    <a:pt x="18695" y="5438"/>
                    <a:pt x="17942" y="5538"/>
                    <a:pt x="17524" y="5538"/>
                  </a:cubicBezTo>
                  <a:cubicBezTo>
                    <a:pt x="17106" y="5538"/>
                    <a:pt x="16659" y="5538"/>
                    <a:pt x="16269" y="4801"/>
                  </a:cubicBezTo>
                  <a:cubicBezTo>
                    <a:pt x="15879" y="4059"/>
                    <a:pt x="15160" y="3550"/>
                    <a:pt x="15014" y="3218"/>
                  </a:cubicBezTo>
                  <a:cubicBezTo>
                    <a:pt x="14863" y="2885"/>
                    <a:pt x="14384" y="1535"/>
                    <a:pt x="13966" y="1383"/>
                  </a:cubicBezTo>
                  <a:cubicBezTo>
                    <a:pt x="13547" y="1231"/>
                    <a:pt x="12978" y="1231"/>
                    <a:pt x="12649" y="1511"/>
                  </a:cubicBezTo>
                  <a:cubicBezTo>
                    <a:pt x="12320" y="1792"/>
                    <a:pt x="11991" y="1331"/>
                    <a:pt x="11991" y="998"/>
                  </a:cubicBezTo>
                  <a:cubicBezTo>
                    <a:pt x="11991" y="670"/>
                    <a:pt x="10943" y="-328"/>
                    <a:pt x="10943" y="109"/>
                  </a:cubicBezTo>
                  <a:cubicBezTo>
                    <a:pt x="10943" y="541"/>
                    <a:pt x="10257" y="846"/>
                    <a:pt x="9805" y="846"/>
                  </a:cubicBezTo>
                  <a:cubicBezTo>
                    <a:pt x="9509" y="846"/>
                    <a:pt x="8997" y="1739"/>
                    <a:pt x="8701" y="2324"/>
                  </a:cubicBezTo>
                  <a:cubicBezTo>
                    <a:pt x="8790" y="2429"/>
                    <a:pt x="8879" y="2505"/>
                    <a:pt x="8940" y="2557"/>
                  </a:cubicBezTo>
                  <a:cubicBezTo>
                    <a:pt x="9237" y="2809"/>
                    <a:pt x="9777" y="4007"/>
                    <a:pt x="9777" y="4977"/>
                  </a:cubicBezTo>
                  <a:cubicBezTo>
                    <a:pt x="9777" y="5946"/>
                    <a:pt x="10793" y="6684"/>
                    <a:pt x="11183" y="6684"/>
                  </a:cubicBezTo>
                  <a:cubicBezTo>
                    <a:pt x="11183" y="6684"/>
                    <a:pt x="10971" y="7501"/>
                    <a:pt x="11841" y="7733"/>
                  </a:cubicBezTo>
                  <a:cubicBezTo>
                    <a:pt x="11841" y="7733"/>
                    <a:pt x="11065" y="9260"/>
                    <a:pt x="10407" y="9388"/>
                  </a:cubicBezTo>
                  <a:cubicBezTo>
                    <a:pt x="9744" y="9516"/>
                    <a:pt x="9298" y="9593"/>
                    <a:pt x="9298" y="9873"/>
                  </a:cubicBezTo>
                  <a:cubicBezTo>
                    <a:pt x="9298" y="10182"/>
                    <a:pt x="8372" y="10843"/>
                    <a:pt x="6816" y="10843"/>
                  </a:cubicBezTo>
                  <a:cubicBezTo>
                    <a:pt x="6816" y="10843"/>
                    <a:pt x="6543" y="11099"/>
                    <a:pt x="6543" y="11380"/>
                  </a:cubicBezTo>
                  <a:cubicBezTo>
                    <a:pt x="6543" y="11660"/>
                    <a:pt x="6783" y="12730"/>
                    <a:pt x="5767" y="12730"/>
                  </a:cubicBezTo>
                  <a:cubicBezTo>
                    <a:pt x="4780" y="12730"/>
                    <a:pt x="4573" y="12449"/>
                    <a:pt x="3770" y="12730"/>
                  </a:cubicBezTo>
                  <a:cubicBezTo>
                    <a:pt x="2961" y="13010"/>
                    <a:pt x="1795" y="12754"/>
                    <a:pt x="1137" y="12754"/>
                  </a:cubicBezTo>
                  <a:cubicBezTo>
                    <a:pt x="479" y="12754"/>
                    <a:pt x="-273" y="13751"/>
                    <a:pt x="479" y="14389"/>
                  </a:cubicBezTo>
                  <a:cubicBezTo>
                    <a:pt x="1227" y="15026"/>
                    <a:pt x="2482" y="15050"/>
                    <a:pt x="2124" y="16632"/>
                  </a:cubicBezTo>
                  <a:cubicBezTo>
                    <a:pt x="2124" y="16632"/>
                    <a:pt x="1556" y="17065"/>
                    <a:pt x="1556" y="17345"/>
                  </a:cubicBezTo>
                  <a:cubicBezTo>
                    <a:pt x="1556" y="17626"/>
                    <a:pt x="2421" y="17830"/>
                    <a:pt x="2928" y="18059"/>
                  </a:cubicBezTo>
                  <a:cubicBezTo>
                    <a:pt x="3441" y="18287"/>
                    <a:pt x="3737" y="18519"/>
                    <a:pt x="3737" y="18519"/>
                  </a:cubicBezTo>
                  <a:cubicBezTo>
                    <a:pt x="3737" y="18519"/>
                    <a:pt x="2543" y="18748"/>
                    <a:pt x="2153" y="18748"/>
                  </a:cubicBezTo>
                  <a:cubicBezTo>
                    <a:pt x="1824" y="18748"/>
                    <a:pt x="775" y="19613"/>
                    <a:pt x="0" y="19946"/>
                  </a:cubicBezTo>
                  <a:cubicBezTo>
                    <a:pt x="178" y="19970"/>
                    <a:pt x="446" y="20046"/>
                    <a:pt x="1015" y="20507"/>
                  </a:cubicBezTo>
                  <a:cubicBezTo>
                    <a:pt x="1795" y="21196"/>
                    <a:pt x="1584" y="20992"/>
                    <a:pt x="2660" y="20583"/>
                  </a:cubicBezTo>
                  <a:cubicBezTo>
                    <a:pt x="3737" y="20174"/>
                    <a:pt x="5678" y="21272"/>
                    <a:pt x="5946" y="21272"/>
                  </a:cubicBezTo>
                  <a:cubicBezTo>
                    <a:pt x="6219" y="21272"/>
                    <a:pt x="6364" y="20559"/>
                    <a:pt x="6543" y="20735"/>
                  </a:cubicBezTo>
                  <a:cubicBezTo>
                    <a:pt x="6755" y="20887"/>
                    <a:pt x="7055" y="20735"/>
                    <a:pt x="7055" y="20735"/>
                  </a:cubicBezTo>
                  <a:cubicBezTo>
                    <a:pt x="7624" y="20126"/>
                    <a:pt x="8010" y="20174"/>
                    <a:pt x="8010" y="20174"/>
                  </a:cubicBezTo>
                  <a:cubicBezTo>
                    <a:pt x="9655" y="20735"/>
                    <a:pt x="10196" y="20407"/>
                    <a:pt x="10196" y="20407"/>
                  </a:cubicBezTo>
                  <a:cubicBezTo>
                    <a:pt x="10313" y="20150"/>
                    <a:pt x="9984" y="19641"/>
                    <a:pt x="9716" y="19409"/>
                  </a:cubicBezTo>
                  <a:cubicBezTo>
                    <a:pt x="9476" y="19205"/>
                    <a:pt x="9237" y="19257"/>
                    <a:pt x="9237" y="18976"/>
                  </a:cubicBezTo>
                  <a:cubicBezTo>
                    <a:pt x="9237" y="18720"/>
                    <a:pt x="8997" y="18163"/>
                    <a:pt x="8997" y="18059"/>
                  </a:cubicBezTo>
                  <a:cubicBezTo>
                    <a:pt x="8997" y="17930"/>
                    <a:pt x="9237" y="17422"/>
                    <a:pt x="9058" y="17141"/>
                  </a:cubicBezTo>
                  <a:cubicBezTo>
                    <a:pt x="8879" y="16885"/>
                    <a:pt x="8339" y="16961"/>
                    <a:pt x="8489" y="16504"/>
                  </a:cubicBezTo>
                  <a:cubicBezTo>
                    <a:pt x="8668" y="16071"/>
                    <a:pt x="8879" y="16200"/>
                    <a:pt x="9058" y="16200"/>
                  </a:cubicBezTo>
                  <a:cubicBezTo>
                    <a:pt x="8762" y="15150"/>
                    <a:pt x="9956" y="14232"/>
                    <a:pt x="10106" y="14232"/>
                  </a:cubicBezTo>
                  <a:cubicBezTo>
                    <a:pt x="10285" y="14232"/>
                    <a:pt x="10346" y="13671"/>
                    <a:pt x="10825" y="13391"/>
                  </a:cubicBezTo>
                  <a:cubicBezTo>
                    <a:pt x="11272" y="13110"/>
                    <a:pt x="12142" y="13367"/>
                    <a:pt x="12349" y="13215"/>
                  </a:cubicBezTo>
                  <a:cubicBezTo>
                    <a:pt x="12527" y="13034"/>
                    <a:pt x="12142" y="12830"/>
                    <a:pt x="12381" y="12630"/>
                  </a:cubicBezTo>
                  <a:cubicBezTo>
                    <a:pt x="12649" y="12397"/>
                    <a:pt x="13218" y="12449"/>
                    <a:pt x="13308" y="12449"/>
                  </a:cubicBezTo>
                  <a:cubicBezTo>
                    <a:pt x="13397" y="12449"/>
                    <a:pt x="13787" y="12041"/>
                    <a:pt x="14055" y="11989"/>
                  </a:cubicBezTo>
                  <a:cubicBezTo>
                    <a:pt x="14356" y="11940"/>
                    <a:pt x="14445" y="11199"/>
                    <a:pt x="15282" y="11071"/>
                  </a:cubicBezTo>
                  <a:cubicBezTo>
                    <a:pt x="16090" y="10943"/>
                    <a:pt x="16029" y="11684"/>
                    <a:pt x="16537" y="11684"/>
                  </a:cubicBezTo>
                  <a:cubicBezTo>
                    <a:pt x="17016" y="11684"/>
                    <a:pt x="17914" y="11964"/>
                    <a:pt x="18065" y="11964"/>
                  </a:cubicBezTo>
                  <a:cubicBezTo>
                    <a:pt x="18215" y="11964"/>
                    <a:pt x="18215" y="11812"/>
                    <a:pt x="18215" y="11812"/>
                  </a:cubicBezTo>
                  <a:cubicBezTo>
                    <a:pt x="18333" y="11812"/>
                    <a:pt x="18455" y="11784"/>
                    <a:pt x="18544" y="11784"/>
                  </a:cubicBezTo>
                  <a:cubicBezTo>
                    <a:pt x="18751" y="11351"/>
                    <a:pt x="18991" y="10895"/>
                    <a:pt x="19080" y="10819"/>
                  </a:cubicBezTo>
                  <a:cubicBezTo>
                    <a:pt x="19259" y="10690"/>
                    <a:pt x="20340" y="9773"/>
                    <a:pt x="20157" y="9184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92" name="Google Shape;4092;p153"/>
            <p:cNvSpPr/>
            <p:nvPr/>
          </p:nvSpPr>
          <p:spPr>
            <a:xfrm>
              <a:off x="3881969" y="4064070"/>
              <a:ext cx="975463" cy="873965"/>
            </a:xfrm>
            <a:custGeom>
              <a:avLst/>
              <a:gdLst/>
              <a:ahLst/>
              <a:cxnLst/>
              <a:rect l="0" t="0" r="0" b="0"/>
              <a:pathLst>
                <a:path w="20707" h="21242" extrusionOk="0">
                  <a:moveTo>
                    <a:pt x="11902" y="106"/>
                  </a:moveTo>
                  <a:cubicBezTo>
                    <a:pt x="11468" y="571"/>
                    <a:pt x="12162" y="1302"/>
                    <a:pt x="12394" y="1934"/>
                  </a:cubicBezTo>
                  <a:cubicBezTo>
                    <a:pt x="12659" y="2597"/>
                    <a:pt x="11642" y="2832"/>
                    <a:pt x="11149" y="2832"/>
                  </a:cubicBezTo>
                  <a:cubicBezTo>
                    <a:pt x="10652" y="2832"/>
                    <a:pt x="10045" y="3730"/>
                    <a:pt x="9552" y="3861"/>
                  </a:cubicBezTo>
                  <a:cubicBezTo>
                    <a:pt x="9087" y="4028"/>
                    <a:pt x="8681" y="4858"/>
                    <a:pt x="8362" y="5255"/>
                  </a:cubicBezTo>
                  <a:cubicBezTo>
                    <a:pt x="8010" y="5620"/>
                    <a:pt x="7951" y="6184"/>
                    <a:pt x="7951" y="6518"/>
                  </a:cubicBezTo>
                  <a:cubicBezTo>
                    <a:pt x="7951" y="6852"/>
                    <a:pt x="6966" y="7119"/>
                    <a:pt x="6792" y="7651"/>
                  </a:cubicBezTo>
                  <a:cubicBezTo>
                    <a:pt x="6619" y="8178"/>
                    <a:pt x="7226" y="8147"/>
                    <a:pt x="7664" y="8278"/>
                  </a:cubicBezTo>
                  <a:cubicBezTo>
                    <a:pt x="8129" y="8445"/>
                    <a:pt x="8768" y="9541"/>
                    <a:pt x="8448" y="9943"/>
                  </a:cubicBezTo>
                  <a:cubicBezTo>
                    <a:pt x="8097" y="10309"/>
                    <a:pt x="6907" y="9943"/>
                    <a:pt x="6181" y="9943"/>
                  </a:cubicBezTo>
                  <a:cubicBezTo>
                    <a:pt x="5456" y="9943"/>
                    <a:pt x="5077" y="9280"/>
                    <a:pt x="4762" y="9280"/>
                  </a:cubicBezTo>
                  <a:cubicBezTo>
                    <a:pt x="4439" y="9280"/>
                    <a:pt x="4119" y="8909"/>
                    <a:pt x="4119" y="8513"/>
                  </a:cubicBezTo>
                  <a:cubicBezTo>
                    <a:pt x="4119" y="8116"/>
                    <a:pt x="3887" y="7615"/>
                    <a:pt x="3540" y="8017"/>
                  </a:cubicBezTo>
                  <a:cubicBezTo>
                    <a:pt x="3193" y="8413"/>
                    <a:pt x="3659" y="9045"/>
                    <a:pt x="3659" y="9045"/>
                  </a:cubicBezTo>
                  <a:cubicBezTo>
                    <a:pt x="3394" y="9343"/>
                    <a:pt x="2555" y="9045"/>
                    <a:pt x="2117" y="9045"/>
                  </a:cubicBezTo>
                  <a:cubicBezTo>
                    <a:pt x="1857" y="9045"/>
                    <a:pt x="1537" y="9374"/>
                    <a:pt x="1305" y="9640"/>
                  </a:cubicBezTo>
                  <a:cubicBezTo>
                    <a:pt x="1683" y="10006"/>
                    <a:pt x="2030" y="10507"/>
                    <a:pt x="2235" y="10904"/>
                  </a:cubicBezTo>
                  <a:cubicBezTo>
                    <a:pt x="2555" y="11536"/>
                    <a:pt x="2701" y="11938"/>
                    <a:pt x="2555" y="12533"/>
                  </a:cubicBezTo>
                  <a:cubicBezTo>
                    <a:pt x="2409" y="13133"/>
                    <a:pt x="1391" y="13332"/>
                    <a:pt x="1565" y="14094"/>
                  </a:cubicBezTo>
                  <a:cubicBezTo>
                    <a:pt x="1743" y="14862"/>
                    <a:pt x="693" y="16057"/>
                    <a:pt x="520" y="16224"/>
                  </a:cubicBezTo>
                  <a:cubicBezTo>
                    <a:pt x="433" y="16323"/>
                    <a:pt x="201" y="16919"/>
                    <a:pt x="0" y="17483"/>
                  </a:cubicBezTo>
                  <a:cubicBezTo>
                    <a:pt x="753" y="17383"/>
                    <a:pt x="725" y="17785"/>
                    <a:pt x="725" y="17785"/>
                  </a:cubicBezTo>
                  <a:cubicBezTo>
                    <a:pt x="985" y="19211"/>
                    <a:pt x="2468" y="18616"/>
                    <a:pt x="2609" y="18448"/>
                  </a:cubicBezTo>
                  <a:cubicBezTo>
                    <a:pt x="2755" y="18281"/>
                    <a:pt x="2409" y="17650"/>
                    <a:pt x="2495" y="17519"/>
                  </a:cubicBezTo>
                  <a:cubicBezTo>
                    <a:pt x="2609" y="17383"/>
                    <a:pt x="2929" y="17650"/>
                    <a:pt x="3047" y="17650"/>
                  </a:cubicBezTo>
                  <a:cubicBezTo>
                    <a:pt x="3161" y="17650"/>
                    <a:pt x="3946" y="17885"/>
                    <a:pt x="3946" y="17582"/>
                  </a:cubicBezTo>
                  <a:cubicBezTo>
                    <a:pt x="3946" y="17284"/>
                    <a:pt x="3481" y="17054"/>
                    <a:pt x="3627" y="17054"/>
                  </a:cubicBezTo>
                  <a:cubicBezTo>
                    <a:pt x="3773" y="17054"/>
                    <a:pt x="3832" y="16386"/>
                    <a:pt x="3832" y="16386"/>
                  </a:cubicBezTo>
                  <a:cubicBezTo>
                    <a:pt x="3832" y="16386"/>
                    <a:pt x="4033" y="16590"/>
                    <a:pt x="4238" y="16590"/>
                  </a:cubicBezTo>
                  <a:cubicBezTo>
                    <a:pt x="4471" y="16590"/>
                    <a:pt x="4238" y="17582"/>
                    <a:pt x="4530" y="17253"/>
                  </a:cubicBezTo>
                  <a:cubicBezTo>
                    <a:pt x="4817" y="16919"/>
                    <a:pt x="4991" y="17253"/>
                    <a:pt x="4991" y="17253"/>
                  </a:cubicBezTo>
                  <a:cubicBezTo>
                    <a:pt x="4991" y="18281"/>
                    <a:pt x="4238" y="17483"/>
                    <a:pt x="3713" y="18083"/>
                  </a:cubicBezTo>
                  <a:cubicBezTo>
                    <a:pt x="3193" y="18678"/>
                    <a:pt x="4498" y="18678"/>
                    <a:pt x="4877" y="18814"/>
                  </a:cubicBezTo>
                  <a:cubicBezTo>
                    <a:pt x="5255" y="18944"/>
                    <a:pt x="4877" y="18250"/>
                    <a:pt x="5543" y="18381"/>
                  </a:cubicBezTo>
                  <a:cubicBezTo>
                    <a:pt x="6213" y="18548"/>
                    <a:pt x="5602" y="18814"/>
                    <a:pt x="5602" y="19310"/>
                  </a:cubicBezTo>
                  <a:cubicBezTo>
                    <a:pt x="5602" y="19843"/>
                    <a:pt x="5980" y="19743"/>
                    <a:pt x="5980" y="19743"/>
                  </a:cubicBezTo>
                  <a:cubicBezTo>
                    <a:pt x="7372" y="19477"/>
                    <a:pt x="6765" y="20145"/>
                    <a:pt x="7404" y="20010"/>
                  </a:cubicBezTo>
                  <a:cubicBezTo>
                    <a:pt x="8042" y="19879"/>
                    <a:pt x="8302" y="20375"/>
                    <a:pt x="8302" y="20375"/>
                  </a:cubicBezTo>
                  <a:cubicBezTo>
                    <a:pt x="9000" y="20741"/>
                    <a:pt x="9055" y="21341"/>
                    <a:pt x="9347" y="21205"/>
                  </a:cubicBezTo>
                  <a:cubicBezTo>
                    <a:pt x="9812" y="20673"/>
                    <a:pt x="10451" y="20741"/>
                    <a:pt x="10451" y="20741"/>
                  </a:cubicBezTo>
                  <a:cubicBezTo>
                    <a:pt x="10830" y="20641"/>
                    <a:pt x="10857" y="21242"/>
                    <a:pt x="11090" y="21242"/>
                  </a:cubicBezTo>
                  <a:cubicBezTo>
                    <a:pt x="11236" y="21242"/>
                    <a:pt x="11382" y="20908"/>
                    <a:pt x="11582" y="20741"/>
                  </a:cubicBezTo>
                  <a:cubicBezTo>
                    <a:pt x="11756" y="20573"/>
                    <a:pt x="12020" y="20641"/>
                    <a:pt x="12107" y="20573"/>
                  </a:cubicBezTo>
                  <a:cubicBezTo>
                    <a:pt x="12221" y="20406"/>
                    <a:pt x="12568" y="20772"/>
                    <a:pt x="12773" y="20772"/>
                  </a:cubicBezTo>
                  <a:cubicBezTo>
                    <a:pt x="13006" y="20772"/>
                    <a:pt x="12746" y="19942"/>
                    <a:pt x="12974" y="20077"/>
                  </a:cubicBezTo>
                  <a:cubicBezTo>
                    <a:pt x="13206" y="20208"/>
                    <a:pt x="13704" y="19843"/>
                    <a:pt x="13991" y="19712"/>
                  </a:cubicBezTo>
                  <a:cubicBezTo>
                    <a:pt x="14256" y="19576"/>
                    <a:pt x="14342" y="19942"/>
                    <a:pt x="14484" y="19942"/>
                  </a:cubicBezTo>
                  <a:cubicBezTo>
                    <a:pt x="14630" y="19942"/>
                    <a:pt x="14949" y="19112"/>
                    <a:pt x="14803" y="18981"/>
                  </a:cubicBezTo>
                  <a:cubicBezTo>
                    <a:pt x="14689" y="18814"/>
                    <a:pt x="14922" y="18584"/>
                    <a:pt x="14922" y="18417"/>
                  </a:cubicBezTo>
                  <a:cubicBezTo>
                    <a:pt x="14922" y="18281"/>
                    <a:pt x="14429" y="18584"/>
                    <a:pt x="14224" y="18584"/>
                  </a:cubicBezTo>
                  <a:cubicBezTo>
                    <a:pt x="14023" y="18584"/>
                    <a:pt x="14224" y="18015"/>
                    <a:pt x="14543" y="18114"/>
                  </a:cubicBezTo>
                  <a:cubicBezTo>
                    <a:pt x="14862" y="18214"/>
                    <a:pt x="15214" y="17352"/>
                    <a:pt x="15300" y="17054"/>
                  </a:cubicBezTo>
                  <a:cubicBezTo>
                    <a:pt x="15387" y="16752"/>
                    <a:pt x="15820" y="17054"/>
                    <a:pt x="16053" y="17054"/>
                  </a:cubicBezTo>
                  <a:cubicBezTo>
                    <a:pt x="16286" y="17054"/>
                    <a:pt x="16577" y="15754"/>
                    <a:pt x="16577" y="15754"/>
                  </a:cubicBezTo>
                  <a:cubicBezTo>
                    <a:pt x="17157" y="15989"/>
                    <a:pt x="17129" y="15159"/>
                    <a:pt x="17362" y="15425"/>
                  </a:cubicBezTo>
                  <a:cubicBezTo>
                    <a:pt x="17590" y="15692"/>
                    <a:pt x="17768" y="15592"/>
                    <a:pt x="17768" y="15592"/>
                  </a:cubicBezTo>
                  <a:cubicBezTo>
                    <a:pt x="17823" y="15488"/>
                    <a:pt x="17476" y="15258"/>
                    <a:pt x="17535" y="14992"/>
                  </a:cubicBezTo>
                  <a:cubicBezTo>
                    <a:pt x="17590" y="14595"/>
                    <a:pt x="18056" y="14094"/>
                    <a:pt x="18201" y="13995"/>
                  </a:cubicBezTo>
                  <a:cubicBezTo>
                    <a:pt x="18466" y="13828"/>
                    <a:pt x="18375" y="14162"/>
                    <a:pt x="18548" y="14292"/>
                  </a:cubicBezTo>
                  <a:cubicBezTo>
                    <a:pt x="18726" y="14397"/>
                    <a:pt x="18753" y="13729"/>
                    <a:pt x="18753" y="14026"/>
                  </a:cubicBezTo>
                  <a:cubicBezTo>
                    <a:pt x="18753" y="14329"/>
                    <a:pt x="18927" y="14230"/>
                    <a:pt x="18927" y="14230"/>
                  </a:cubicBezTo>
                  <a:cubicBezTo>
                    <a:pt x="19013" y="13796"/>
                    <a:pt x="19857" y="13332"/>
                    <a:pt x="19857" y="13332"/>
                  </a:cubicBezTo>
                  <a:cubicBezTo>
                    <a:pt x="19451" y="12867"/>
                    <a:pt x="21600" y="10674"/>
                    <a:pt x="20263" y="9745"/>
                  </a:cubicBezTo>
                  <a:cubicBezTo>
                    <a:pt x="19652" y="9343"/>
                    <a:pt x="18781" y="10241"/>
                    <a:pt x="18142" y="10074"/>
                  </a:cubicBezTo>
                  <a:cubicBezTo>
                    <a:pt x="17504" y="9943"/>
                    <a:pt x="16924" y="9280"/>
                    <a:pt x="16053" y="8946"/>
                  </a:cubicBezTo>
                  <a:cubicBezTo>
                    <a:pt x="15182" y="8612"/>
                    <a:pt x="15008" y="6716"/>
                    <a:pt x="15008" y="6388"/>
                  </a:cubicBezTo>
                  <a:cubicBezTo>
                    <a:pt x="15008" y="6022"/>
                    <a:pt x="16085" y="4059"/>
                    <a:pt x="16085" y="4059"/>
                  </a:cubicBezTo>
                  <a:cubicBezTo>
                    <a:pt x="16345" y="2863"/>
                    <a:pt x="14456" y="2962"/>
                    <a:pt x="13991" y="1965"/>
                  </a:cubicBezTo>
                  <a:cubicBezTo>
                    <a:pt x="13644" y="1798"/>
                    <a:pt x="13471" y="937"/>
                    <a:pt x="13412" y="373"/>
                  </a:cubicBezTo>
                  <a:cubicBezTo>
                    <a:pt x="12627" y="441"/>
                    <a:pt x="12221" y="-259"/>
                    <a:pt x="11902" y="106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93" name="Google Shape;4093;p153"/>
            <p:cNvSpPr/>
            <p:nvPr/>
          </p:nvSpPr>
          <p:spPr>
            <a:xfrm>
              <a:off x="3152303" y="3378657"/>
              <a:ext cx="757880" cy="927219"/>
            </a:xfrm>
            <a:custGeom>
              <a:avLst/>
              <a:gdLst/>
              <a:ahLst/>
              <a:cxnLst/>
              <a:rect l="0" t="0" r="0" b="0"/>
              <a:pathLst>
                <a:path w="21600" h="21138" extrusionOk="0">
                  <a:moveTo>
                    <a:pt x="19964" y="16954"/>
                  </a:moveTo>
                  <a:cubicBezTo>
                    <a:pt x="19964" y="15827"/>
                    <a:pt x="21287" y="16170"/>
                    <a:pt x="21600" y="15234"/>
                  </a:cubicBezTo>
                  <a:cubicBezTo>
                    <a:pt x="21600" y="15234"/>
                    <a:pt x="21208" y="15019"/>
                    <a:pt x="20350" y="14798"/>
                  </a:cubicBezTo>
                  <a:cubicBezTo>
                    <a:pt x="20350" y="14798"/>
                    <a:pt x="20154" y="13770"/>
                    <a:pt x="19063" y="13770"/>
                  </a:cubicBezTo>
                  <a:cubicBezTo>
                    <a:pt x="18009" y="13770"/>
                    <a:pt x="16686" y="14176"/>
                    <a:pt x="16453" y="13491"/>
                  </a:cubicBezTo>
                  <a:cubicBezTo>
                    <a:pt x="16220" y="12805"/>
                    <a:pt x="17580" y="11870"/>
                    <a:pt x="15865" y="11341"/>
                  </a:cubicBezTo>
                  <a:cubicBezTo>
                    <a:pt x="14149" y="10812"/>
                    <a:pt x="13996" y="8534"/>
                    <a:pt x="14657" y="8034"/>
                  </a:cubicBezTo>
                  <a:cubicBezTo>
                    <a:pt x="15282" y="7505"/>
                    <a:pt x="15203" y="6105"/>
                    <a:pt x="14694" y="5698"/>
                  </a:cubicBezTo>
                  <a:cubicBezTo>
                    <a:pt x="14149" y="5262"/>
                    <a:pt x="15748" y="4983"/>
                    <a:pt x="16140" y="4699"/>
                  </a:cubicBezTo>
                  <a:cubicBezTo>
                    <a:pt x="16490" y="4390"/>
                    <a:pt x="17231" y="2740"/>
                    <a:pt x="15828" y="2740"/>
                  </a:cubicBezTo>
                  <a:cubicBezTo>
                    <a:pt x="14425" y="2740"/>
                    <a:pt x="14075" y="531"/>
                    <a:pt x="12549" y="531"/>
                  </a:cubicBezTo>
                  <a:cubicBezTo>
                    <a:pt x="11030" y="531"/>
                    <a:pt x="8965" y="776"/>
                    <a:pt x="8260" y="217"/>
                  </a:cubicBezTo>
                  <a:cubicBezTo>
                    <a:pt x="7562" y="-346"/>
                    <a:pt x="3462" y="217"/>
                    <a:pt x="4326" y="1525"/>
                  </a:cubicBezTo>
                  <a:cubicBezTo>
                    <a:pt x="5141" y="2710"/>
                    <a:pt x="2224" y="2240"/>
                    <a:pt x="1440" y="3739"/>
                  </a:cubicBezTo>
                  <a:cubicBezTo>
                    <a:pt x="2181" y="4199"/>
                    <a:pt x="2647" y="5169"/>
                    <a:pt x="3621" y="5169"/>
                  </a:cubicBezTo>
                  <a:cubicBezTo>
                    <a:pt x="3621" y="5169"/>
                    <a:pt x="4516" y="7133"/>
                    <a:pt x="4050" y="7912"/>
                  </a:cubicBezTo>
                  <a:cubicBezTo>
                    <a:pt x="3621" y="8691"/>
                    <a:pt x="3621" y="9969"/>
                    <a:pt x="3621" y="10498"/>
                  </a:cubicBezTo>
                  <a:cubicBezTo>
                    <a:pt x="3621" y="11027"/>
                    <a:pt x="4087" y="12712"/>
                    <a:pt x="3621" y="13118"/>
                  </a:cubicBezTo>
                  <a:cubicBezTo>
                    <a:pt x="3156" y="13491"/>
                    <a:pt x="858" y="14769"/>
                    <a:pt x="858" y="15141"/>
                  </a:cubicBezTo>
                  <a:cubicBezTo>
                    <a:pt x="858" y="15484"/>
                    <a:pt x="938" y="17390"/>
                    <a:pt x="0" y="17732"/>
                  </a:cubicBezTo>
                  <a:cubicBezTo>
                    <a:pt x="0" y="18041"/>
                    <a:pt x="37" y="18418"/>
                    <a:pt x="233" y="18570"/>
                  </a:cubicBezTo>
                  <a:cubicBezTo>
                    <a:pt x="588" y="18854"/>
                    <a:pt x="938" y="20034"/>
                    <a:pt x="625" y="20534"/>
                  </a:cubicBezTo>
                  <a:cubicBezTo>
                    <a:pt x="313" y="21068"/>
                    <a:pt x="1134" y="21254"/>
                    <a:pt x="2065" y="21068"/>
                  </a:cubicBezTo>
                  <a:cubicBezTo>
                    <a:pt x="2996" y="20847"/>
                    <a:pt x="3309" y="20911"/>
                    <a:pt x="3542" y="20132"/>
                  </a:cubicBezTo>
                  <a:cubicBezTo>
                    <a:pt x="3775" y="19383"/>
                    <a:pt x="5454" y="17948"/>
                    <a:pt x="5962" y="17948"/>
                  </a:cubicBezTo>
                  <a:cubicBezTo>
                    <a:pt x="6508" y="17948"/>
                    <a:pt x="5686" y="18634"/>
                    <a:pt x="6232" y="18820"/>
                  </a:cubicBezTo>
                  <a:cubicBezTo>
                    <a:pt x="6661" y="18976"/>
                    <a:pt x="7482" y="19912"/>
                    <a:pt x="7990" y="20441"/>
                  </a:cubicBezTo>
                  <a:cubicBezTo>
                    <a:pt x="8377" y="19726"/>
                    <a:pt x="9044" y="18634"/>
                    <a:pt x="9430" y="18634"/>
                  </a:cubicBezTo>
                  <a:cubicBezTo>
                    <a:pt x="10019" y="18634"/>
                    <a:pt x="10913" y="18261"/>
                    <a:pt x="10913" y="17732"/>
                  </a:cubicBezTo>
                  <a:cubicBezTo>
                    <a:pt x="10913" y="17198"/>
                    <a:pt x="12280" y="18418"/>
                    <a:pt x="12280" y="18820"/>
                  </a:cubicBezTo>
                  <a:cubicBezTo>
                    <a:pt x="12280" y="19226"/>
                    <a:pt x="12709" y="19790"/>
                    <a:pt x="13138" y="19447"/>
                  </a:cubicBezTo>
                  <a:cubicBezTo>
                    <a:pt x="13567" y="19104"/>
                    <a:pt x="14308" y="19104"/>
                    <a:pt x="14853" y="19290"/>
                  </a:cubicBezTo>
                  <a:cubicBezTo>
                    <a:pt x="15123" y="19383"/>
                    <a:pt x="15399" y="19848"/>
                    <a:pt x="15675" y="20348"/>
                  </a:cubicBezTo>
                  <a:cubicBezTo>
                    <a:pt x="15907" y="20162"/>
                    <a:pt x="16220" y="19883"/>
                    <a:pt x="16649" y="19569"/>
                  </a:cubicBezTo>
                  <a:cubicBezTo>
                    <a:pt x="17464" y="18913"/>
                    <a:pt x="19964" y="18075"/>
                    <a:pt x="19964" y="16954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94" name="Google Shape;4094;p153"/>
            <p:cNvSpPr/>
            <p:nvPr/>
          </p:nvSpPr>
          <p:spPr>
            <a:xfrm>
              <a:off x="3653639" y="3445943"/>
              <a:ext cx="1014405" cy="1033876"/>
            </a:xfrm>
            <a:custGeom>
              <a:avLst/>
              <a:gdLst/>
              <a:ahLst/>
              <a:cxnLst/>
              <a:rect l="0" t="0" r="0" b="0"/>
              <a:pathLst>
                <a:path w="21101" h="21427" extrusionOk="0">
                  <a:moveTo>
                    <a:pt x="12873" y="2860"/>
                  </a:moveTo>
                  <a:cubicBezTo>
                    <a:pt x="12274" y="2633"/>
                    <a:pt x="12784" y="2125"/>
                    <a:pt x="12274" y="2125"/>
                  </a:cubicBezTo>
                  <a:cubicBezTo>
                    <a:pt x="11760" y="2125"/>
                    <a:pt x="11532" y="3256"/>
                    <a:pt x="11081" y="2802"/>
                  </a:cubicBezTo>
                  <a:cubicBezTo>
                    <a:pt x="10593" y="2321"/>
                    <a:pt x="9967" y="1332"/>
                    <a:pt x="9399" y="1332"/>
                  </a:cubicBezTo>
                  <a:cubicBezTo>
                    <a:pt x="8832" y="1332"/>
                    <a:pt x="8545" y="1105"/>
                    <a:pt x="8031" y="1332"/>
                  </a:cubicBezTo>
                  <a:cubicBezTo>
                    <a:pt x="7522" y="1559"/>
                    <a:pt x="6471" y="2971"/>
                    <a:pt x="5840" y="2971"/>
                  </a:cubicBezTo>
                  <a:cubicBezTo>
                    <a:pt x="5219" y="2971"/>
                    <a:pt x="4419" y="3198"/>
                    <a:pt x="3994" y="3653"/>
                  </a:cubicBezTo>
                  <a:cubicBezTo>
                    <a:pt x="3596" y="4049"/>
                    <a:pt x="1204" y="4134"/>
                    <a:pt x="207" y="3595"/>
                  </a:cubicBezTo>
                  <a:cubicBezTo>
                    <a:pt x="207" y="3653"/>
                    <a:pt x="207" y="3711"/>
                    <a:pt x="292" y="3795"/>
                  </a:cubicBezTo>
                  <a:cubicBezTo>
                    <a:pt x="663" y="4165"/>
                    <a:pt x="721" y="5439"/>
                    <a:pt x="265" y="5920"/>
                  </a:cubicBezTo>
                  <a:cubicBezTo>
                    <a:pt x="-218" y="6374"/>
                    <a:pt x="-106" y="8446"/>
                    <a:pt x="1146" y="8927"/>
                  </a:cubicBezTo>
                  <a:cubicBezTo>
                    <a:pt x="2398" y="9408"/>
                    <a:pt x="1405" y="10259"/>
                    <a:pt x="1575" y="10882"/>
                  </a:cubicBezTo>
                  <a:cubicBezTo>
                    <a:pt x="1745" y="11506"/>
                    <a:pt x="2711" y="11136"/>
                    <a:pt x="3480" y="11136"/>
                  </a:cubicBezTo>
                  <a:cubicBezTo>
                    <a:pt x="4275" y="11136"/>
                    <a:pt x="4419" y="12072"/>
                    <a:pt x="4419" y="12072"/>
                  </a:cubicBezTo>
                  <a:cubicBezTo>
                    <a:pt x="5045" y="12272"/>
                    <a:pt x="5331" y="12468"/>
                    <a:pt x="5331" y="12468"/>
                  </a:cubicBezTo>
                  <a:cubicBezTo>
                    <a:pt x="5103" y="13319"/>
                    <a:pt x="4137" y="13007"/>
                    <a:pt x="4137" y="14032"/>
                  </a:cubicBezTo>
                  <a:cubicBezTo>
                    <a:pt x="4137" y="15052"/>
                    <a:pt x="2313" y="15814"/>
                    <a:pt x="1718" y="16410"/>
                  </a:cubicBezTo>
                  <a:cubicBezTo>
                    <a:pt x="1405" y="16696"/>
                    <a:pt x="1177" y="16949"/>
                    <a:pt x="1007" y="17119"/>
                  </a:cubicBezTo>
                  <a:cubicBezTo>
                    <a:pt x="1177" y="17546"/>
                    <a:pt x="1316" y="18001"/>
                    <a:pt x="1405" y="18197"/>
                  </a:cubicBezTo>
                  <a:cubicBezTo>
                    <a:pt x="1544" y="18566"/>
                    <a:pt x="2228" y="19132"/>
                    <a:pt x="2599" y="19956"/>
                  </a:cubicBezTo>
                  <a:cubicBezTo>
                    <a:pt x="2970" y="20776"/>
                    <a:pt x="3395" y="20776"/>
                    <a:pt x="3793" y="20776"/>
                  </a:cubicBezTo>
                  <a:cubicBezTo>
                    <a:pt x="4191" y="20776"/>
                    <a:pt x="4906" y="20665"/>
                    <a:pt x="5389" y="20665"/>
                  </a:cubicBezTo>
                  <a:cubicBezTo>
                    <a:pt x="5559" y="20665"/>
                    <a:pt x="5814" y="20803"/>
                    <a:pt x="6042" y="21030"/>
                  </a:cubicBezTo>
                  <a:cubicBezTo>
                    <a:pt x="6270" y="20803"/>
                    <a:pt x="6583" y="20522"/>
                    <a:pt x="6837" y="20522"/>
                  </a:cubicBezTo>
                  <a:cubicBezTo>
                    <a:pt x="7267" y="20522"/>
                    <a:pt x="8089" y="20776"/>
                    <a:pt x="8349" y="20522"/>
                  </a:cubicBezTo>
                  <a:cubicBezTo>
                    <a:pt x="8349" y="20522"/>
                    <a:pt x="7893" y="19983"/>
                    <a:pt x="8232" y="19644"/>
                  </a:cubicBezTo>
                  <a:cubicBezTo>
                    <a:pt x="8572" y="19301"/>
                    <a:pt x="8800" y="19729"/>
                    <a:pt x="8800" y="20068"/>
                  </a:cubicBezTo>
                  <a:cubicBezTo>
                    <a:pt x="8800" y="20406"/>
                    <a:pt x="9113" y="20722"/>
                    <a:pt x="9431" y="20722"/>
                  </a:cubicBezTo>
                  <a:cubicBezTo>
                    <a:pt x="9739" y="20722"/>
                    <a:pt x="10110" y="21288"/>
                    <a:pt x="10821" y="21288"/>
                  </a:cubicBezTo>
                  <a:cubicBezTo>
                    <a:pt x="11532" y="21288"/>
                    <a:pt x="12699" y="21600"/>
                    <a:pt x="13043" y="21288"/>
                  </a:cubicBezTo>
                  <a:cubicBezTo>
                    <a:pt x="13356" y="20945"/>
                    <a:pt x="12730" y="20010"/>
                    <a:pt x="12274" y="19867"/>
                  </a:cubicBezTo>
                  <a:cubicBezTo>
                    <a:pt x="11845" y="19756"/>
                    <a:pt x="11250" y="19783"/>
                    <a:pt x="11420" y="19333"/>
                  </a:cubicBezTo>
                  <a:cubicBezTo>
                    <a:pt x="11590" y="18878"/>
                    <a:pt x="12556" y="18651"/>
                    <a:pt x="12556" y="18366"/>
                  </a:cubicBezTo>
                  <a:cubicBezTo>
                    <a:pt x="12556" y="18081"/>
                    <a:pt x="12614" y="17600"/>
                    <a:pt x="12958" y="17288"/>
                  </a:cubicBezTo>
                  <a:cubicBezTo>
                    <a:pt x="13271" y="16949"/>
                    <a:pt x="13669" y="16241"/>
                    <a:pt x="14125" y="16099"/>
                  </a:cubicBezTo>
                  <a:cubicBezTo>
                    <a:pt x="14608" y="15987"/>
                    <a:pt x="15203" y="15221"/>
                    <a:pt x="15690" y="15221"/>
                  </a:cubicBezTo>
                  <a:cubicBezTo>
                    <a:pt x="16173" y="15221"/>
                    <a:pt x="17170" y="15021"/>
                    <a:pt x="16911" y="14455"/>
                  </a:cubicBezTo>
                  <a:cubicBezTo>
                    <a:pt x="16683" y="13916"/>
                    <a:pt x="16003" y="13292"/>
                    <a:pt x="16428" y="12896"/>
                  </a:cubicBezTo>
                  <a:cubicBezTo>
                    <a:pt x="16741" y="12584"/>
                    <a:pt x="17139" y="13181"/>
                    <a:pt x="17908" y="13123"/>
                  </a:cubicBezTo>
                  <a:cubicBezTo>
                    <a:pt x="17881" y="13007"/>
                    <a:pt x="17881" y="12896"/>
                    <a:pt x="17881" y="12838"/>
                  </a:cubicBezTo>
                  <a:cubicBezTo>
                    <a:pt x="17881" y="12441"/>
                    <a:pt x="19017" y="12584"/>
                    <a:pt x="19388" y="12468"/>
                  </a:cubicBezTo>
                  <a:cubicBezTo>
                    <a:pt x="19786" y="12384"/>
                    <a:pt x="19759" y="12130"/>
                    <a:pt x="19759" y="12130"/>
                  </a:cubicBezTo>
                  <a:cubicBezTo>
                    <a:pt x="21324" y="11760"/>
                    <a:pt x="21382" y="10063"/>
                    <a:pt x="20640" y="9693"/>
                  </a:cubicBezTo>
                  <a:cubicBezTo>
                    <a:pt x="19929" y="9350"/>
                    <a:pt x="19871" y="8927"/>
                    <a:pt x="19674" y="8303"/>
                  </a:cubicBezTo>
                  <a:cubicBezTo>
                    <a:pt x="19446" y="7706"/>
                    <a:pt x="19017" y="7680"/>
                    <a:pt x="18905" y="7114"/>
                  </a:cubicBezTo>
                  <a:cubicBezTo>
                    <a:pt x="18762" y="6575"/>
                    <a:pt x="20072" y="6263"/>
                    <a:pt x="20211" y="5608"/>
                  </a:cubicBezTo>
                  <a:cubicBezTo>
                    <a:pt x="20327" y="4958"/>
                    <a:pt x="19446" y="4530"/>
                    <a:pt x="19330" y="3991"/>
                  </a:cubicBezTo>
                  <a:cubicBezTo>
                    <a:pt x="19218" y="3457"/>
                    <a:pt x="17908" y="3769"/>
                    <a:pt x="18476" y="3198"/>
                  </a:cubicBezTo>
                  <a:cubicBezTo>
                    <a:pt x="19017" y="2633"/>
                    <a:pt x="18847" y="2205"/>
                    <a:pt x="18476" y="1813"/>
                  </a:cubicBezTo>
                  <a:cubicBezTo>
                    <a:pt x="18078" y="1448"/>
                    <a:pt x="18476" y="1051"/>
                    <a:pt x="18476" y="1051"/>
                  </a:cubicBezTo>
                  <a:cubicBezTo>
                    <a:pt x="19218" y="1051"/>
                    <a:pt x="19388" y="597"/>
                    <a:pt x="19218" y="396"/>
                  </a:cubicBezTo>
                  <a:cubicBezTo>
                    <a:pt x="19017" y="227"/>
                    <a:pt x="17738" y="0"/>
                    <a:pt x="17197" y="0"/>
                  </a:cubicBezTo>
                  <a:cubicBezTo>
                    <a:pt x="16656" y="0"/>
                    <a:pt x="16030" y="624"/>
                    <a:pt x="15632" y="682"/>
                  </a:cubicBezTo>
                  <a:cubicBezTo>
                    <a:pt x="15203" y="739"/>
                    <a:pt x="15462" y="1189"/>
                    <a:pt x="15118" y="1363"/>
                  </a:cubicBezTo>
                  <a:cubicBezTo>
                    <a:pt x="14747" y="1501"/>
                    <a:pt x="14407" y="2887"/>
                    <a:pt x="14747" y="2887"/>
                  </a:cubicBezTo>
                  <a:cubicBezTo>
                    <a:pt x="15091" y="2887"/>
                    <a:pt x="14747" y="2152"/>
                    <a:pt x="15149" y="2152"/>
                  </a:cubicBezTo>
                  <a:cubicBezTo>
                    <a:pt x="15547" y="2152"/>
                    <a:pt x="15176" y="3568"/>
                    <a:pt x="14890" y="3568"/>
                  </a:cubicBezTo>
                  <a:cubicBezTo>
                    <a:pt x="14635" y="3568"/>
                    <a:pt x="14152" y="3853"/>
                    <a:pt x="13611" y="3853"/>
                  </a:cubicBezTo>
                  <a:cubicBezTo>
                    <a:pt x="13186" y="3853"/>
                    <a:pt x="13924" y="3002"/>
                    <a:pt x="14094" y="2067"/>
                  </a:cubicBezTo>
                  <a:cubicBezTo>
                    <a:pt x="13781" y="2432"/>
                    <a:pt x="13271" y="3002"/>
                    <a:pt x="12873" y="286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95" name="Google Shape;4095;p153"/>
            <p:cNvSpPr/>
            <p:nvPr/>
          </p:nvSpPr>
          <p:spPr>
            <a:xfrm>
              <a:off x="4094236" y="2818363"/>
              <a:ext cx="545614" cy="767952"/>
            </a:xfrm>
            <a:custGeom>
              <a:avLst/>
              <a:gdLst/>
              <a:ahLst/>
              <a:cxnLst/>
              <a:rect l="0" t="0" r="0" b="0"/>
              <a:pathLst>
                <a:path w="21600" h="20918" extrusionOk="0">
                  <a:moveTo>
                    <a:pt x="18079" y="2344"/>
                  </a:moveTo>
                  <a:cubicBezTo>
                    <a:pt x="17161" y="1747"/>
                    <a:pt x="14559" y="1150"/>
                    <a:pt x="13530" y="1150"/>
                  </a:cubicBezTo>
                  <a:cubicBezTo>
                    <a:pt x="12501" y="1150"/>
                    <a:pt x="12067" y="962"/>
                    <a:pt x="11038" y="1150"/>
                  </a:cubicBezTo>
                  <a:cubicBezTo>
                    <a:pt x="10069" y="1302"/>
                    <a:pt x="9848" y="330"/>
                    <a:pt x="9473" y="32"/>
                  </a:cubicBezTo>
                  <a:cubicBezTo>
                    <a:pt x="9040" y="-226"/>
                    <a:pt x="7798" y="1191"/>
                    <a:pt x="7305" y="1524"/>
                  </a:cubicBezTo>
                  <a:cubicBezTo>
                    <a:pt x="6820" y="1858"/>
                    <a:pt x="6063" y="1712"/>
                    <a:pt x="5519" y="2379"/>
                  </a:cubicBezTo>
                  <a:cubicBezTo>
                    <a:pt x="4983" y="3052"/>
                    <a:pt x="5519" y="3421"/>
                    <a:pt x="5085" y="4170"/>
                  </a:cubicBezTo>
                  <a:cubicBezTo>
                    <a:pt x="4660" y="4878"/>
                    <a:pt x="2441" y="3907"/>
                    <a:pt x="2007" y="4246"/>
                  </a:cubicBezTo>
                  <a:cubicBezTo>
                    <a:pt x="1573" y="4539"/>
                    <a:pt x="2653" y="5475"/>
                    <a:pt x="2220" y="6178"/>
                  </a:cubicBezTo>
                  <a:cubicBezTo>
                    <a:pt x="1786" y="6886"/>
                    <a:pt x="2874" y="8601"/>
                    <a:pt x="2874" y="8601"/>
                  </a:cubicBezTo>
                  <a:cubicBezTo>
                    <a:pt x="3197" y="8824"/>
                    <a:pt x="2764" y="9532"/>
                    <a:pt x="1947" y="10316"/>
                  </a:cubicBezTo>
                  <a:cubicBezTo>
                    <a:pt x="1140" y="11101"/>
                    <a:pt x="0" y="11914"/>
                    <a:pt x="0" y="12441"/>
                  </a:cubicBezTo>
                  <a:cubicBezTo>
                    <a:pt x="0" y="13483"/>
                    <a:pt x="4005" y="13185"/>
                    <a:pt x="2764" y="14080"/>
                  </a:cubicBezTo>
                  <a:cubicBezTo>
                    <a:pt x="1463" y="14935"/>
                    <a:pt x="2764" y="15942"/>
                    <a:pt x="2764" y="16685"/>
                  </a:cubicBezTo>
                  <a:cubicBezTo>
                    <a:pt x="2764" y="17130"/>
                    <a:pt x="2220" y="18476"/>
                    <a:pt x="1786" y="19366"/>
                  </a:cubicBezTo>
                  <a:cubicBezTo>
                    <a:pt x="2441" y="19811"/>
                    <a:pt x="3087" y="20408"/>
                    <a:pt x="3631" y="20777"/>
                  </a:cubicBezTo>
                  <a:cubicBezTo>
                    <a:pt x="4490" y="21374"/>
                    <a:pt x="4924" y="19887"/>
                    <a:pt x="5902" y="19887"/>
                  </a:cubicBezTo>
                  <a:cubicBezTo>
                    <a:pt x="6871" y="19887"/>
                    <a:pt x="5902" y="20554"/>
                    <a:pt x="7041" y="20853"/>
                  </a:cubicBezTo>
                  <a:cubicBezTo>
                    <a:pt x="7798" y="21040"/>
                    <a:pt x="8768" y="20291"/>
                    <a:pt x="9363" y="19811"/>
                  </a:cubicBezTo>
                  <a:cubicBezTo>
                    <a:pt x="9422" y="19477"/>
                    <a:pt x="9473" y="19109"/>
                    <a:pt x="9312" y="18775"/>
                  </a:cubicBezTo>
                  <a:cubicBezTo>
                    <a:pt x="8657" y="17206"/>
                    <a:pt x="10451" y="16498"/>
                    <a:pt x="12127" y="15719"/>
                  </a:cubicBezTo>
                  <a:cubicBezTo>
                    <a:pt x="13751" y="14935"/>
                    <a:pt x="13589" y="12921"/>
                    <a:pt x="13589" y="12921"/>
                  </a:cubicBezTo>
                  <a:cubicBezTo>
                    <a:pt x="13589" y="12921"/>
                    <a:pt x="17101" y="10129"/>
                    <a:pt x="18887" y="8455"/>
                  </a:cubicBezTo>
                  <a:cubicBezTo>
                    <a:pt x="19976" y="7969"/>
                    <a:pt x="20350" y="7372"/>
                    <a:pt x="19916" y="7296"/>
                  </a:cubicBezTo>
                  <a:cubicBezTo>
                    <a:pt x="18351" y="7038"/>
                    <a:pt x="19431" y="6178"/>
                    <a:pt x="19976" y="5844"/>
                  </a:cubicBezTo>
                  <a:cubicBezTo>
                    <a:pt x="20188" y="5657"/>
                    <a:pt x="20843" y="5768"/>
                    <a:pt x="21600" y="5920"/>
                  </a:cubicBezTo>
                  <a:cubicBezTo>
                    <a:pt x="21268" y="4504"/>
                    <a:pt x="18836" y="2900"/>
                    <a:pt x="18079" y="2344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96" name="Google Shape;4096;p153"/>
            <p:cNvSpPr/>
            <p:nvPr/>
          </p:nvSpPr>
          <p:spPr>
            <a:xfrm>
              <a:off x="2546776" y="2457098"/>
              <a:ext cx="915946" cy="1099510"/>
            </a:xfrm>
            <a:custGeom>
              <a:avLst/>
              <a:gdLst/>
              <a:ahLst/>
              <a:cxnLst/>
              <a:rect l="0" t="0" r="0" b="0"/>
              <a:pathLst>
                <a:path w="21396" h="21571" extrusionOk="0">
                  <a:moveTo>
                    <a:pt x="21344" y="16689"/>
                  </a:moveTo>
                  <a:cubicBezTo>
                    <a:pt x="20992" y="16689"/>
                    <a:pt x="20671" y="15213"/>
                    <a:pt x="20671" y="14677"/>
                  </a:cubicBezTo>
                  <a:cubicBezTo>
                    <a:pt x="20671" y="14142"/>
                    <a:pt x="20003" y="13337"/>
                    <a:pt x="20003" y="12987"/>
                  </a:cubicBezTo>
                  <a:cubicBezTo>
                    <a:pt x="20003" y="12637"/>
                    <a:pt x="20003" y="11966"/>
                    <a:pt x="20224" y="11296"/>
                  </a:cubicBezTo>
                  <a:cubicBezTo>
                    <a:pt x="20450" y="10626"/>
                    <a:pt x="19395" y="10545"/>
                    <a:pt x="19395" y="9930"/>
                  </a:cubicBezTo>
                  <a:cubicBezTo>
                    <a:pt x="19395" y="9340"/>
                    <a:pt x="20545" y="9930"/>
                    <a:pt x="20385" y="9125"/>
                  </a:cubicBezTo>
                  <a:cubicBezTo>
                    <a:pt x="20289" y="8829"/>
                    <a:pt x="21058" y="7889"/>
                    <a:pt x="20927" y="7219"/>
                  </a:cubicBezTo>
                  <a:cubicBezTo>
                    <a:pt x="20832" y="6814"/>
                    <a:pt x="20129" y="6494"/>
                    <a:pt x="19586" y="6304"/>
                  </a:cubicBezTo>
                  <a:cubicBezTo>
                    <a:pt x="19556" y="6333"/>
                    <a:pt x="19556" y="6333"/>
                    <a:pt x="19556" y="6333"/>
                  </a:cubicBezTo>
                  <a:cubicBezTo>
                    <a:pt x="19556" y="6333"/>
                    <a:pt x="19139" y="6679"/>
                    <a:pt x="17859" y="6679"/>
                  </a:cubicBezTo>
                  <a:cubicBezTo>
                    <a:pt x="16613" y="6679"/>
                    <a:pt x="16869" y="6173"/>
                    <a:pt x="16869" y="6173"/>
                  </a:cubicBezTo>
                  <a:cubicBezTo>
                    <a:pt x="15403" y="4238"/>
                    <a:pt x="13710" y="5768"/>
                    <a:pt x="13359" y="5473"/>
                  </a:cubicBezTo>
                  <a:cubicBezTo>
                    <a:pt x="13037" y="5208"/>
                    <a:pt x="12816" y="4588"/>
                    <a:pt x="12209" y="3863"/>
                  </a:cubicBezTo>
                  <a:cubicBezTo>
                    <a:pt x="11601" y="3137"/>
                    <a:pt x="10928" y="1957"/>
                    <a:pt x="10928" y="1367"/>
                  </a:cubicBezTo>
                  <a:cubicBezTo>
                    <a:pt x="10928" y="776"/>
                    <a:pt x="10034" y="1"/>
                    <a:pt x="10034" y="1"/>
                  </a:cubicBezTo>
                  <a:cubicBezTo>
                    <a:pt x="9808" y="-29"/>
                    <a:pt x="8789" y="1341"/>
                    <a:pt x="8276" y="1236"/>
                  </a:cubicBezTo>
                  <a:cubicBezTo>
                    <a:pt x="7764" y="1126"/>
                    <a:pt x="5846" y="1662"/>
                    <a:pt x="5559" y="1662"/>
                  </a:cubicBezTo>
                  <a:cubicBezTo>
                    <a:pt x="5529" y="1662"/>
                    <a:pt x="5494" y="1662"/>
                    <a:pt x="5464" y="1611"/>
                  </a:cubicBezTo>
                  <a:cubicBezTo>
                    <a:pt x="6006" y="2442"/>
                    <a:pt x="7317" y="3567"/>
                    <a:pt x="6489" y="4023"/>
                  </a:cubicBezTo>
                  <a:cubicBezTo>
                    <a:pt x="5399" y="4643"/>
                    <a:pt x="5178" y="5958"/>
                    <a:pt x="5178" y="5958"/>
                  </a:cubicBezTo>
                  <a:cubicBezTo>
                    <a:pt x="6167" y="6709"/>
                    <a:pt x="6167" y="6709"/>
                    <a:pt x="6167" y="6709"/>
                  </a:cubicBezTo>
                  <a:cubicBezTo>
                    <a:pt x="6167" y="6709"/>
                    <a:pt x="5333" y="7379"/>
                    <a:pt x="5333" y="8075"/>
                  </a:cubicBezTo>
                  <a:cubicBezTo>
                    <a:pt x="5333" y="8775"/>
                    <a:pt x="4279" y="9420"/>
                    <a:pt x="4279" y="9420"/>
                  </a:cubicBezTo>
                  <a:cubicBezTo>
                    <a:pt x="3676" y="11136"/>
                    <a:pt x="2396" y="10600"/>
                    <a:pt x="1627" y="11241"/>
                  </a:cubicBezTo>
                  <a:cubicBezTo>
                    <a:pt x="894" y="11861"/>
                    <a:pt x="959" y="13977"/>
                    <a:pt x="0" y="14863"/>
                  </a:cubicBezTo>
                  <a:cubicBezTo>
                    <a:pt x="989" y="15162"/>
                    <a:pt x="1502" y="16233"/>
                    <a:pt x="2205" y="16608"/>
                  </a:cubicBezTo>
                  <a:cubicBezTo>
                    <a:pt x="3033" y="17038"/>
                    <a:pt x="3289" y="16343"/>
                    <a:pt x="4153" y="16343"/>
                  </a:cubicBezTo>
                  <a:cubicBezTo>
                    <a:pt x="5017" y="16343"/>
                    <a:pt x="6489" y="19750"/>
                    <a:pt x="6489" y="19750"/>
                  </a:cubicBezTo>
                  <a:cubicBezTo>
                    <a:pt x="7990" y="19965"/>
                    <a:pt x="8211" y="21225"/>
                    <a:pt x="8211" y="21225"/>
                  </a:cubicBezTo>
                  <a:cubicBezTo>
                    <a:pt x="8211" y="21225"/>
                    <a:pt x="9200" y="21571"/>
                    <a:pt x="9683" y="21571"/>
                  </a:cubicBezTo>
                  <a:cubicBezTo>
                    <a:pt x="10165" y="21571"/>
                    <a:pt x="10004" y="21461"/>
                    <a:pt x="10993" y="21305"/>
                  </a:cubicBezTo>
                  <a:cubicBezTo>
                    <a:pt x="11983" y="21145"/>
                    <a:pt x="14223" y="20821"/>
                    <a:pt x="15021" y="21145"/>
                  </a:cubicBezTo>
                  <a:cubicBezTo>
                    <a:pt x="15147" y="21170"/>
                    <a:pt x="15247" y="21225"/>
                    <a:pt x="15337" y="21305"/>
                  </a:cubicBezTo>
                  <a:cubicBezTo>
                    <a:pt x="15980" y="20015"/>
                    <a:pt x="18371" y="20420"/>
                    <a:pt x="17703" y="19400"/>
                  </a:cubicBezTo>
                  <a:cubicBezTo>
                    <a:pt x="16995" y="18274"/>
                    <a:pt x="20355" y="17789"/>
                    <a:pt x="20927" y="18274"/>
                  </a:cubicBezTo>
                  <a:cubicBezTo>
                    <a:pt x="20832" y="17549"/>
                    <a:pt x="21600" y="16689"/>
                    <a:pt x="21344" y="16689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97" name="Google Shape;4097;p153"/>
            <p:cNvSpPr/>
            <p:nvPr/>
          </p:nvSpPr>
          <p:spPr>
            <a:xfrm>
              <a:off x="3375941" y="2683420"/>
              <a:ext cx="794125" cy="953645"/>
            </a:xfrm>
            <a:custGeom>
              <a:avLst/>
              <a:gdLst/>
              <a:ahLst/>
              <a:cxnLst/>
              <a:rect l="0" t="0" r="0" b="0"/>
              <a:pathLst>
                <a:path w="20932" h="21252" extrusionOk="0">
                  <a:moveTo>
                    <a:pt x="18285" y="6589"/>
                  </a:moveTo>
                  <a:cubicBezTo>
                    <a:pt x="17560" y="6407"/>
                    <a:pt x="17560" y="6100"/>
                    <a:pt x="16914" y="6316"/>
                  </a:cubicBezTo>
                  <a:cubicBezTo>
                    <a:pt x="16262" y="6527"/>
                    <a:pt x="16336" y="5828"/>
                    <a:pt x="16336" y="5828"/>
                  </a:cubicBezTo>
                  <a:cubicBezTo>
                    <a:pt x="17022" y="5095"/>
                    <a:pt x="15650" y="3357"/>
                    <a:pt x="14137" y="3357"/>
                  </a:cubicBezTo>
                  <a:cubicBezTo>
                    <a:pt x="12619" y="3357"/>
                    <a:pt x="13016" y="4027"/>
                    <a:pt x="12477" y="4027"/>
                  </a:cubicBezTo>
                  <a:cubicBezTo>
                    <a:pt x="11933" y="4027"/>
                    <a:pt x="11072" y="4271"/>
                    <a:pt x="10851" y="4453"/>
                  </a:cubicBezTo>
                  <a:cubicBezTo>
                    <a:pt x="10636" y="4640"/>
                    <a:pt x="8437" y="4271"/>
                    <a:pt x="8437" y="4271"/>
                  </a:cubicBezTo>
                  <a:cubicBezTo>
                    <a:pt x="6601" y="431"/>
                    <a:pt x="5842" y="3481"/>
                    <a:pt x="5842" y="1652"/>
                  </a:cubicBezTo>
                  <a:cubicBezTo>
                    <a:pt x="5842" y="-177"/>
                    <a:pt x="3604" y="5"/>
                    <a:pt x="3604" y="5"/>
                  </a:cubicBezTo>
                  <a:cubicBezTo>
                    <a:pt x="3604" y="5"/>
                    <a:pt x="1836" y="1010"/>
                    <a:pt x="1298" y="1192"/>
                  </a:cubicBezTo>
                  <a:cubicBezTo>
                    <a:pt x="793" y="1379"/>
                    <a:pt x="289" y="1987"/>
                    <a:pt x="215" y="2107"/>
                  </a:cubicBezTo>
                  <a:cubicBezTo>
                    <a:pt x="827" y="2322"/>
                    <a:pt x="1621" y="2686"/>
                    <a:pt x="1728" y="3146"/>
                  </a:cubicBezTo>
                  <a:cubicBezTo>
                    <a:pt x="1876" y="3907"/>
                    <a:pt x="1009" y="4975"/>
                    <a:pt x="1116" y="5310"/>
                  </a:cubicBezTo>
                  <a:cubicBezTo>
                    <a:pt x="1298" y="6225"/>
                    <a:pt x="0" y="5555"/>
                    <a:pt x="0" y="6225"/>
                  </a:cubicBezTo>
                  <a:cubicBezTo>
                    <a:pt x="0" y="6924"/>
                    <a:pt x="1190" y="7015"/>
                    <a:pt x="935" y="7776"/>
                  </a:cubicBezTo>
                  <a:cubicBezTo>
                    <a:pt x="686" y="8538"/>
                    <a:pt x="686" y="9299"/>
                    <a:pt x="686" y="9696"/>
                  </a:cubicBezTo>
                  <a:cubicBezTo>
                    <a:pt x="686" y="10094"/>
                    <a:pt x="1439" y="11008"/>
                    <a:pt x="1439" y="11617"/>
                  </a:cubicBezTo>
                  <a:cubicBezTo>
                    <a:pt x="1439" y="12225"/>
                    <a:pt x="1802" y="13901"/>
                    <a:pt x="2199" y="13901"/>
                  </a:cubicBezTo>
                  <a:cubicBezTo>
                    <a:pt x="2488" y="13901"/>
                    <a:pt x="1621" y="14877"/>
                    <a:pt x="1728" y="15701"/>
                  </a:cubicBezTo>
                  <a:cubicBezTo>
                    <a:pt x="2414" y="16218"/>
                    <a:pt x="4289" y="16007"/>
                    <a:pt x="5695" y="16007"/>
                  </a:cubicBezTo>
                  <a:cubicBezTo>
                    <a:pt x="7106" y="16007"/>
                    <a:pt x="7429" y="18167"/>
                    <a:pt x="8726" y="18167"/>
                  </a:cubicBezTo>
                  <a:cubicBezTo>
                    <a:pt x="10024" y="18167"/>
                    <a:pt x="9338" y="19781"/>
                    <a:pt x="9015" y="20082"/>
                  </a:cubicBezTo>
                  <a:cubicBezTo>
                    <a:pt x="8726" y="20326"/>
                    <a:pt x="7644" y="20542"/>
                    <a:pt x="7570" y="20844"/>
                  </a:cubicBezTo>
                  <a:cubicBezTo>
                    <a:pt x="8834" y="21423"/>
                    <a:pt x="11865" y="21332"/>
                    <a:pt x="12370" y="20906"/>
                  </a:cubicBezTo>
                  <a:cubicBezTo>
                    <a:pt x="12908" y="20417"/>
                    <a:pt x="13922" y="20173"/>
                    <a:pt x="14710" y="20173"/>
                  </a:cubicBezTo>
                  <a:cubicBezTo>
                    <a:pt x="15509" y="20173"/>
                    <a:pt x="16840" y="18655"/>
                    <a:pt x="17486" y="18411"/>
                  </a:cubicBezTo>
                  <a:cubicBezTo>
                    <a:pt x="18138" y="18167"/>
                    <a:pt x="18501" y="18411"/>
                    <a:pt x="19220" y="18411"/>
                  </a:cubicBezTo>
                  <a:cubicBezTo>
                    <a:pt x="19509" y="18411"/>
                    <a:pt x="19832" y="18593"/>
                    <a:pt x="20121" y="18837"/>
                  </a:cubicBezTo>
                  <a:cubicBezTo>
                    <a:pt x="20410" y="18109"/>
                    <a:pt x="20773" y="17008"/>
                    <a:pt x="20773" y="16644"/>
                  </a:cubicBezTo>
                  <a:cubicBezTo>
                    <a:pt x="20773" y="16036"/>
                    <a:pt x="19906" y="15213"/>
                    <a:pt x="20773" y="14513"/>
                  </a:cubicBezTo>
                  <a:cubicBezTo>
                    <a:pt x="21600" y="13781"/>
                    <a:pt x="18931" y="14025"/>
                    <a:pt x="18931" y="13173"/>
                  </a:cubicBezTo>
                  <a:cubicBezTo>
                    <a:pt x="18931" y="12742"/>
                    <a:pt x="19690" y="12076"/>
                    <a:pt x="20229" y="11435"/>
                  </a:cubicBezTo>
                  <a:cubicBezTo>
                    <a:pt x="20773" y="10793"/>
                    <a:pt x="21062" y="10214"/>
                    <a:pt x="20846" y="10032"/>
                  </a:cubicBezTo>
                  <a:cubicBezTo>
                    <a:pt x="20846" y="10032"/>
                    <a:pt x="20121" y="8629"/>
                    <a:pt x="20410" y="8049"/>
                  </a:cubicBezTo>
                  <a:cubicBezTo>
                    <a:pt x="20591" y="7657"/>
                    <a:pt x="20376" y="7230"/>
                    <a:pt x="20229" y="6895"/>
                  </a:cubicBezTo>
                  <a:cubicBezTo>
                    <a:pt x="19186" y="7197"/>
                    <a:pt x="18931" y="6771"/>
                    <a:pt x="18285" y="6589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98" name="Google Shape;4098;p153"/>
            <p:cNvSpPr/>
            <p:nvPr/>
          </p:nvSpPr>
          <p:spPr>
            <a:xfrm>
              <a:off x="3970634" y="2145335"/>
              <a:ext cx="759240" cy="757374"/>
            </a:xfrm>
            <a:custGeom>
              <a:avLst/>
              <a:gdLst/>
              <a:ahLst/>
              <a:cxnLst/>
              <a:rect l="0" t="0" r="0" b="0"/>
              <a:pathLst>
                <a:path w="21293" h="21557" extrusionOk="0">
                  <a:moveTo>
                    <a:pt x="21251" y="5796"/>
                  </a:moveTo>
                  <a:cubicBezTo>
                    <a:pt x="20064" y="4628"/>
                    <a:pt x="19370" y="4744"/>
                    <a:pt x="19370" y="4744"/>
                  </a:cubicBezTo>
                  <a:cubicBezTo>
                    <a:pt x="18834" y="4860"/>
                    <a:pt x="18147" y="5563"/>
                    <a:pt x="17647" y="5368"/>
                  </a:cubicBezTo>
                  <a:cubicBezTo>
                    <a:pt x="17189" y="5215"/>
                    <a:pt x="16954" y="4163"/>
                    <a:pt x="16038" y="4628"/>
                  </a:cubicBezTo>
                  <a:cubicBezTo>
                    <a:pt x="14236" y="5600"/>
                    <a:pt x="13657" y="3540"/>
                    <a:pt x="13657" y="3540"/>
                  </a:cubicBezTo>
                  <a:cubicBezTo>
                    <a:pt x="12855" y="1088"/>
                    <a:pt x="10511" y="929"/>
                    <a:pt x="9975" y="1516"/>
                  </a:cubicBezTo>
                  <a:cubicBezTo>
                    <a:pt x="9402" y="2060"/>
                    <a:pt x="8673" y="1791"/>
                    <a:pt x="8673" y="1791"/>
                  </a:cubicBezTo>
                  <a:cubicBezTo>
                    <a:pt x="7636" y="776"/>
                    <a:pt x="6178" y="617"/>
                    <a:pt x="5334" y="972"/>
                  </a:cubicBezTo>
                  <a:cubicBezTo>
                    <a:pt x="4526" y="1320"/>
                    <a:pt x="4569" y="972"/>
                    <a:pt x="4569" y="972"/>
                  </a:cubicBezTo>
                  <a:cubicBezTo>
                    <a:pt x="4219" y="-43"/>
                    <a:pt x="3418" y="269"/>
                    <a:pt x="3418" y="0"/>
                  </a:cubicBezTo>
                  <a:cubicBezTo>
                    <a:pt x="3074" y="269"/>
                    <a:pt x="2646" y="544"/>
                    <a:pt x="2381" y="544"/>
                  </a:cubicBezTo>
                  <a:cubicBezTo>
                    <a:pt x="1845" y="544"/>
                    <a:pt x="1266" y="-43"/>
                    <a:pt x="1001" y="813"/>
                  </a:cubicBezTo>
                  <a:cubicBezTo>
                    <a:pt x="693" y="1712"/>
                    <a:pt x="886" y="3228"/>
                    <a:pt x="0" y="4120"/>
                  </a:cubicBezTo>
                  <a:cubicBezTo>
                    <a:pt x="0" y="4120"/>
                    <a:pt x="229" y="4353"/>
                    <a:pt x="229" y="4860"/>
                  </a:cubicBezTo>
                  <a:cubicBezTo>
                    <a:pt x="229" y="5368"/>
                    <a:pt x="157" y="6804"/>
                    <a:pt x="844" y="7508"/>
                  </a:cubicBezTo>
                  <a:cubicBezTo>
                    <a:pt x="1537" y="8211"/>
                    <a:pt x="-307" y="8363"/>
                    <a:pt x="615" y="9959"/>
                  </a:cubicBezTo>
                  <a:cubicBezTo>
                    <a:pt x="615" y="9959"/>
                    <a:pt x="1037" y="10308"/>
                    <a:pt x="615" y="10736"/>
                  </a:cubicBezTo>
                  <a:cubicBezTo>
                    <a:pt x="157" y="11206"/>
                    <a:pt x="1079" y="12099"/>
                    <a:pt x="1808" y="12374"/>
                  </a:cubicBezTo>
                  <a:cubicBezTo>
                    <a:pt x="2532" y="12643"/>
                    <a:pt x="4605" y="14159"/>
                    <a:pt x="4605" y="14159"/>
                  </a:cubicBezTo>
                  <a:cubicBezTo>
                    <a:pt x="4605" y="14159"/>
                    <a:pt x="3990" y="15131"/>
                    <a:pt x="4605" y="15131"/>
                  </a:cubicBezTo>
                  <a:cubicBezTo>
                    <a:pt x="5220" y="15131"/>
                    <a:pt x="5756" y="15327"/>
                    <a:pt x="6027" y="15987"/>
                  </a:cubicBezTo>
                  <a:cubicBezTo>
                    <a:pt x="6328" y="16611"/>
                    <a:pt x="7251" y="17155"/>
                    <a:pt x="6907" y="17858"/>
                  </a:cubicBezTo>
                  <a:cubicBezTo>
                    <a:pt x="6600" y="18439"/>
                    <a:pt x="7751" y="19919"/>
                    <a:pt x="8745" y="20622"/>
                  </a:cubicBezTo>
                  <a:cubicBezTo>
                    <a:pt x="9131" y="20114"/>
                    <a:pt x="9896" y="18946"/>
                    <a:pt x="10168" y="19179"/>
                  </a:cubicBezTo>
                  <a:cubicBezTo>
                    <a:pt x="10433" y="19491"/>
                    <a:pt x="10589" y="20505"/>
                    <a:pt x="11276" y="20346"/>
                  </a:cubicBezTo>
                  <a:cubicBezTo>
                    <a:pt x="12006" y="20151"/>
                    <a:pt x="12313" y="20346"/>
                    <a:pt x="13042" y="20346"/>
                  </a:cubicBezTo>
                  <a:cubicBezTo>
                    <a:pt x="13735" y="20346"/>
                    <a:pt x="15501" y="20933"/>
                    <a:pt x="16188" y="21557"/>
                  </a:cubicBezTo>
                  <a:cubicBezTo>
                    <a:pt x="17303" y="19686"/>
                    <a:pt x="18641" y="14899"/>
                    <a:pt x="18641" y="14899"/>
                  </a:cubicBezTo>
                  <a:cubicBezTo>
                    <a:pt x="17068" y="14398"/>
                    <a:pt x="17683" y="12839"/>
                    <a:pt x="18033" y="12062"/>
                  </a:cubicBezTo>
                  <a:cubicBezTo>
                    <a:pt x="18376" y="11280"/>
                    <a:pt x="19141" y="11359"/>
                    <a:pt x="19141" y="10308"/>
                  </a:cubicBezTo>
                  <a:cubicBezTo>
                    <a:pt x="19141" y="9256"/>
                    <a:pt x="17647" y="9336"/>
                    <a:pt x="17647" y="8828"/>
                  </a:cubicBezTo>
                  <a:cubicBezTo>
                    <a:pt x="17647" y="8327"/>
                    <a:pt x="16345" y="7544"/>
                    <a:pt x="16954" y="6927"/>
                  </a:cubicBezTo>
                  <a:cubicBezTo>
                    <a:pt x="17532" y="6340"/>
                    <a:pt x="19563" y="6615"/>
                    <a:pt x="20449" y="6615"/>
                  </a:cubicBezTo>
                  <a:cubicBezTo>
                    <a:pt x="20907" y="6615"/>
                    <a:pt x="21136" y="6224"/>
                    <a:pt x="21293" y="5832"/>
                  </a:cubicBezTo>
                  <a:cubicBezTo>
                    <a:pt x="21251" y="5832"/>
                    <a:pt x="21251" y="5832"/>
                    <a:pt x="21251" y="5796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099" name="Google Shape;4099;p153"/>
            <p:cNvSpPr/>
            <p:nvPr/>
          </p:nvSpPr>
          <p:spPr>
            <a:xfrm>
              <a:off x="3502782" y="1932175"/>
              <a:ext cx="779816" cy="1065952"/>
            </a:xfrm>
            <a:custGeom>
              <a:avLst/>
              <a:gdLst/>
              <a:ahLst/>
              <a:cxnLst/>
              <a:rect l="0" t="0" r="0" b="0"/>
              <a:pathLst>
                <a:path w="21268" h="21260" extrusionOk="0">
                  <a:moveTo>
                    <a:pt x="19480" y="16773"/>
                  </a:moveTo>
                  <a:cubicBezTo>
                    <a:pt x="19814" y="16280"/>
                    <a:pt x="18917" y="15899"/>
                    <a:pt x="18624" y="15462"/>
                  </a:cubicBezTo>
                  <a:cubicBezTo>
                    <a:pt x="18361" y="14999"/>
                    <a:pt x="17839" y="14862"/>
                    <a:pt x="17241" y="14862"/>
                  </a:cubicBezTo>
                  <a:cubicBezTo>
                    <a:pt x="16643" y="14862"/>
                    <a:pt x="17241" y="14180"/>
                    <a:pt x="17241" y="14180"/>
                  </a:cubicBezTo>
                  <a:cubicBezTo>
                    <a:pt x="17241" y="14180"/>
                    <a:pt x="15225" y="13117"/>
                    <a:pt x="14521" y="12929"/>
                  </a:cubicBezTo>
                  <a:cubicBezTo>
                    <a:pt x="13812" y="12736"/>
                    <a:pt x="12915" y="12110"/>
                    <a:pt x="13361" y="11780"/>
                  </a:cubicBezTo>
                  <a:cubicBezTo>
                    <a:pt x="13771" y="11480"/>
                    <a:pt x="13361" y="11236"/>
                    <a:pt x="13361" y="11236"/>
                  </a:cubicBezTo>
                  <a:cubicBezTo>
                    <a:pt x="12464" y="10117"/>
                    <a:pt x="14258" y="10010"/>
                    <a:pt x="13583" y="9517"/>
                  </a:cubicBezTo>
                  <a:cubicBezTo>
                    <a:pt x="12915" y="9025"/>
                    <a:pt x="12986" y="8017"/>
                    <a:pt x="12986" y="7662"/>
                  </a:cubicBezTo>
                  <a:cubicBezTo>
                    <a:pt x="12986" y="7306"/>
                    <a:pt x="12763" y="7143"/>
                    <a:pt x="12763" y="7143"/>
                  </a:cubicBezTo>
                  <a:cubicBezTo>
                    <a:pt x="13624" y="6517"/>
                    <a:pt x="13437" y="5455"/>
                    <a:pt x="13736" y="4825"/>
                  </a:cubicBezTo>
                  <a:cubicBezTo>
                    <a:pt x="13994" y="4225"/>
                    <a:pt x="14556" y="4636"/>
                    <a:pt x="15078" y="4636"/>
                  </a:cubicBezTo>
                  <a:cubicBezTo>
                    <a:pt x="15336" y="4636"/>
                    <a:pt x="15752" y="4443"/>
                    <a:pt x="16086" y="4255"/>
                  </a:cubicBezTo>
                  <a:cubicBezTo>
                    <a:pt x="15975" y="4036"/>
                    <a:pt x="13284" y="2862"/>
                    <a:pt x="12581" y="2643"/>
                  </a:cubicBezTo>
                  <a:cubicBezTo>
                    <a:pt x="11872" y="2425"/>
                    <a:pt x="12171" y="380"/>
                    <a:pt x="11796" y="106"/>
                  </a:cubicBezTo>
                  <a:cubicBezTo>
                    <a:pt x="11462" y="-164"/>
                    <a:pt x="10377" y="106"/>
                    <a:pt x="10676" y="625"/>
                  </a:cubicBezTo>
                  <a:cubicBezTo>
                    <a:pt x="10975" y="1143"/>
                    <a:pt x="10641" y="1280"/>
                    <a:pt x="10641" y="1280"/>
                  </a:cubicBezTo>
                  <a:cubicBezTo>
                    <a:pt x="8589" y="1580"/>
                    <a:pt x="7616" y="1636"/>
                    <a:pt x="7171" y="1525"/>
                  </a:cubicBezTo>
                  <a:cubicBezTo>
                    <a:pt x="7171" y="3873"/>
                    <a:pt x="4258" y="3762"/>
                    <a:pt x="5418" y="4387"/>
                  </a:cubicBezTo>
                  <a:cubicBezTo>
                    <a:pt x="6608" y="5043"/>
                    <a:pt x="5788" y="6080"/>
                    <a:pt x="5453" y="6080"/>
                  </a:cubicBezTo>
                  <a:cubicBezTo>
                    <a:pt x="5119" y="6080"/>
                    <a:pt x="3214" y="6517"/>
                    <a:pt x="2839" y="6787"/>
                  </a:cubicBezTo>
                  <a:cubicBezTo>
                    <a:pt x="2429" y="7092"/>
                    <a:pt x="2581" y="7687"/>
                    <a:pt x="2880" y="7880"/>
                  </a:cubicBezTo>
                  <a:cubicBezTo>
                    <a:pt x="3138" y="8099"/>
                    <a:pt x="2095" y="11043"/>
                    <a:pt x="1087" y="11043"/>
                  </a:cubicBezTo>
                  <a:cubicBezTo>
                    <a:pt x="1051" y="11043"/>
                    <a:pt x="1016" y="11043"/>
                    <a:pt x="1016" y="11043"/>
                  </a:cubicBezTo>
                  <a:cubicBezTo>
                    <a:pt x="899" y="12162"/>
                    <a:pt x="1725" y="12762"/>
                    <a:pt x="2019" y="12980"/>
                  </a:cubicBezTo>
                  <a:cubicBezTo>
                    <a:pt x="2394" y="13225"/>
                    <a:pt x="864" y="13829"/>
                    <a:pt x="266" y="14262"/>
                  </a:cubicBezTo>
                  <a:cubicBezTo>
                    <a:pt x="-332" y="14699"/>
                    <a:pt x="266" y="14999"/>
                    <a:pt x="266" y="14999"/>
                  </a:cubicBezTo>
                  <a:cubicBezTo>
                    <a:pt x="266" y="14999"/>
                    <a:pt x="2581" y="14836"/>
                    <a:pt x="2581" y="16473"/>
                  </a:cubicBezTo>
                  <a:cubicBezTo>
                    <a:pt x="2581" y="18110"/>
                    <a:pt x="3367" y="15380"/>
                    <a:pt x="5266" y="18817"/>
                  </a:cubicBezTo>
                  <a:cubicBezTo>
                    <a:pt x="5266" y="18817"/>
                    <a:pt x="7540" y="19147"/>
                    <a:pt x="7763" y="18980"/>
                  </a:cubicBezTo>
                  <a:cubicBezTo>
                    <a:pt x="7991" y="18817"/>
                    <a:pt x="8882" y="18599"/>
                    <a:pt x="9445" y="18599"/>
                  </a:cubicBezTo>
                  <a:cubicBezTo>
                    <a:pt x="10002" y="18599"/>
                    <a:pt x="9592" y="17999"/>
                    <a:pt x="11163" y="17999"/>
                  </a:cubicBezTo>
                  <a:cubicBezTo>
                    <a:pt x="12728" y="17999"/>
                    <a:pt x="14146" y="19555"/>
                    <a:pt x="13437" y="20210"/>
                  </a:cubicBezTo>
                  <a:cubicBezTo>
                    <a:pt x="13437" y="20210"/>
                    <a:pt x="13361" y="20836"/>
                    <a:pt x="14035" y="20647"/>
                  </a:cubicBezTo>
                  <a:cubicBezTo>
                    <a:pt x="14703" y="20455"/>
                    <a:pt x="14703" y="20729"/>
                    <a:pt x="15453" y="20892"/>
                  </a:cubicBezTo>
                  <a:cubicBezTo>
                    <a:pt x="16122" y="21055"/>
                    <a:pt x="16385" y="21436"/>
                    <a:pt x="17464" y="21166"/>
                  </a:cubicBezTo>
                  <a:cubicBezTo>
                    <a:pt x="17429" y="20999"/>
                    <a:pt x="17393" y="20836"/>
                    <a:pt x="17505" y="20785"/>
                  </a:cubicBezTo>
                  <a:cubicBezTo>
                    <a:pt x="17804" y="20536"/>
                    <a:pt x="19334" y="21247"/>
                    <a:pt x="19627" y="20729"/>
                  </a:cubicBezTo>
                  <a:cubicBezTo>
                    <a:pt x="19926" y="20180"/>
                    <a:pt x="19556" y="19910"/>
                    <a:pt x="19926" y="19417"/>
                  </a:cubicBezTo>
                  <a:cubicBezTo>
                    <a:pt x="20301" y="18929"/>
                    <a:pt x="20823" y="19036"/>
                    <a:pt x="21157" y="18792"/>
                  </a:cubicBezTo>
                  <a:cubicBezTo>
                    <a:pt x="21198" y="18792"/>
                    <a:pt x="21233" y="18736"/>
                    <a:pt x="21268" y="18710"/>
                  </a:cubicBezTo>
                  <a:cubicBezTo>
                    <a:pt x="20301" y="18217"/>
                    <a:pt x="19181" y="17180"/>
                    <a:pt x="19480" y="16773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100" name="Google Shape;4100;p153"/>
            <p:cNvSpPr/>
            <p:nvPr/>
          </p:nvSpPr>
          <p:spPr>
            <a:xfrm>
              <a:off x="4548147" y="2347735"/>
              <a:ext cx="353958" cy="697301"/>
            </a:xfrm>
            <a:custGeom>
              <a:avLst/>
              <a:gdLst/>
              <a:ahLst/>
              <a:cxnLst/>
              <a:rect l="0" t="0" r="0" b="0"/>
              <a:pathLst>
                <a:path w="21357" h="20513" extrusionOk="0">
                  <a:moveTo>
                    <a:pt x="21341" y="1270"/>
                  </a:moveTo>
                  <a:cubicBezTo>
                    <a:pt x="13688" y="-980"/>
                    <a:pt x="13442" y="550"/>
                    <a:pt x="10968" y="63"/>
                  </a:cubicBezTo>
                  <a:cubicBezTo>
                    <a:pt x="10632" y="468"/>
                    <a:pt x="10140" y="872"/>
                    <a:pt x="9155" y="872"/>
                  </a:cubicBezTo>
                  <a:cubicBezTo>
                    <a:pt x="7252" y="872"/>
                    <a:pt x="2888" y="588"/>
                    <a:pt x="1645" y="1195"/>
                  </a:cubicBezTo>
                  <a:cubicBezTo>
                    <a:pt x="337" y="1833"/>
                    <a:pt x="3134" y="2642"/>
                    <a:pt x="3134" y="3160"/>
                  </a:cubicBezTo>
                  <a:cubicBezTo>
                    <a:pt x="3134" y="3685"/>
                    <a:pt x="6345" y="3603"/>
                    <a:pt x="6345" y="4690"/>
                  </a:cubicBezTo>
                  <a:cubicBezTo>
                    <a:pt x="6345" y="5778"/>
                    <a:pt x="4701" y="5695"/>
                    <a:pt x="3963" y="6504"/>
                  </a:cubicBezTo>
                  <a:cubicBezTo>
                    <a:pt x="3212" y="7307"/>
                    <a:pt x="1891" y="8919"/>
                    <a:pt x="5271" y="9438"/>
                  </a:cubicBezTo>
                  <a:cubicBezTo>
                    <a:pt x="5271" y="9438"/>
                    <a:pt x="2396" y="14387"/>
                    <a:pt x="0" y="16321"/>
                  </a:cubicBezTo>
                  <a:cubicBezTo>
                    <a:pt x="91" y="16321"/>
                    <a:pt x="91" y="16359"/>
                    <a:pt x="168" y="16359"/>
                  </a:cubicBezTo>
                  <a:cubicBezTo>
                    <a:pt x="1321" y="16960"/>
                    <a:pt x="5024" y="18692"/>
                    <a:pt x="5529" y="20222"/>
                  </a:cubicBezTo>
                  <a:cubicBezTo>
                    <a:pt x="7006" y="20380"/>
                    <a:pt x="8573" y="20620"/>
                    <a:pt x="9479" y="20462"/>
                  </a:cubicBezTo>
                  <a:cubicBezTo>
                    <a:pt x="11046" y="20222"/>
                    <a:pt x="11370" y="19014"/>
                    <a:pt x="12121" y="18692"/>
                  </a:cubicBezTo>
                  <a:cubicBezTo>
                    <a:pt x="12781" y="18370"/>
                    <a:pt x="11046" y="17402"/>
                    <a:pt x="11046" y="17402"/>
                  </a:cubicBezTo>
                  <a:cubicBezTo>
                    <a:pt x="10308" y="16397"/>
                    <a:pt x="11460" y="15474"/>
                    <a:pt x="11538" y="14627"/>
                  </a:cubicBezTo>
                  <a:cubicBezTo>
                    <a:pt x="11706" y="13300"/>
                    <a:pt x="11292" y="12333"/>
                    <a:pt x="11292" y="12333"/>
                  </a:cubicBezTo>
                  <a:cubicBezTo>
                    <a:pt x="13183" y="11410"/>
                    <a:pt x="13351" y="10323"/>
                    <a:pt x="13351" y="10323"/>
                  </a:cubicBezTo>
                  <a:cubicBezTo>
                    <a:pt x="13351" y="8154"/>
                    <a:pt x="15824" y="7427"/>
                    <a:pt x="15086" y="6460"/>
                  </a:cubicBezTo>
                  <a:cubicBezTo>
                    <a:pt x="14348" y="5455"/>
                    <a:pt x="16731" y="5177"/>
                    <a:pt x="16731" y="4772"/>
                  </a:cubicBezTo>
                  <a:cubicBezTo>
                    <a:pt x="16731" y="4330"/>
                    <a:pt x="17637" y="4008"/>
                    <a:pt x="17637" y="4008"/>
                  </a:cubicBezTo>
                  <a:cubicBezTo>
                    <a:pt x="21263" y="3325"/>
                    <a:pt x="20033" y="2522"/>
                    <a:pt x="20033" y="2522"/>
                  </a:cubicBezTo>
                  <a:cubicBezTo>
                    <a:pt x="21600" y="1757"/>
                    <a:pt x="21341" y="1270"/>
                    <a:pt x="21341" y="127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38" name="Google Shape;3814;p150">
            <a:extLst>
              <a:ext uri="{FF2B5EF4-FFF2-40B4-BE49-F238E27FC236}">
                <a16:creationId xmlns:a16="http://schemas.microsoft.com/office/drawing/2014/main" id="{877F7756-E9EA-4976-A0F1-3BDFAF7A9662}"/>
              </a:ext>
            </a:extLst>
          </p:cNvPr>
          <p:cNvSpPr txBox="1"/>
          <p:nvPr/>
        </p:nvSpPr>
        <p:spPr>
          <a:xfrm>
            <a:off x="4959921" y="1157719"/>
            <a:ext cx="2814056" cy="39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id-ID" sz="2400" b="1" dirty="0">
                <a:solidFill>
                  <a:schemeClr val="bg1"/>
                </a:solidFill>
                <a:latin typeface="Arial" panose="020B0604020202020204" pitchFamily="34" charset="0"/>
                <a:ea typeface="Raleway Light"/>
                <a:cs typeface="Arial" panose="020B0604020202020204" pitchFamily="34" charset="0"/>
                <a:sym typeface="Raleway Light"/>
              </a:rPr>
              <a:t>FRANCE MAP</a:t>
            </a:r>
          </a:p>
        </p:txBody>
      </p:sp>
      <p:cxnSp>
        <p:nvCxnSpPr>
          <p:cNvPr id="39" name="Google Shape;235;p62">
            <a:extLst>
              <a:ext uri="{FF2B5EF4-FFF2-40B4-BE49-F238E27FC236}">
                <a16:creationId xmlns:a16="http://schemas.microsoft.com/office/drawing/2014/main" id="{B02B5427-7816-4EEA-AACA-8DC7DA8EBFDD}"/>
              </a:ext>
            </a:extLst>
          </p:cNvPr>
          <p:cNvCxnSpPr>
            <a:cxnSpLocks/>
          </p:cNvCxnSpPr>
          <p:nvPr/>
        </p:nvCxnSpPr>
        <p:spPr>
          <a:xfrm>
            <a:off x="5082859" y="1712645"/>
            <a:ext cx="313625" cy="0"/>
          </a:xfrm>
          <a:prstGeom prst="straightConnector1">
            <a:avLst/>
          </a:prstGeom>
          <a:noFill/>
          <a:ln w="57150" cap="rnd" cmpd="sng">
            <a:solidFill>
              <a:srgbClr val="22C05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44E9B37-2278-41F3-A878-1CC103D14D83}"/>
              </a:ext>
            </a:extLst>
          </p:cNvPr>
          <p:cNvSpPr txBox="1"/>
          <p:nvPr/>
        </p:nvSpPr>
        <p:spPr>
          <a:xfrm>
            <a:off x="5441216" y="1567648"/>
            <a:ext cx="173323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spc="225" dirty="0">
                <a:solidFill>
                  <a:schemeClr val="bg1"/>
                </a:solidFill>
                <a:latin typeface="Arial" panose="020B0604020202020204" pitchFamily="34" charset="0"/>
                <a:ea typeface="Raleway Light"/>
                <a:cs typeface="Arial" panose="020B0604020202020204" pitchFamily="34" charset="0"/>
                <a:sym typeface="Raleway Light"/>
              </a:rPr>
              <a:t>Subtitle goes here</a:t>
            </a:r>
            <a:endParaRPr lang="id-ID" sz="1050" spc="225" dirty="0">
              <a:solidFill>
                <a:schemeClr val="bg1"/>
              </a:solidFill>
              <a:latin typeface="Arial" panose="020B0604020202020204" pitchFamily="34" charset="0"/>
              <a:ea typeface="Raleway Light"/>
              <a:cs typeface="Arial" panose="020B0604020202020204" pitchFamily="34" charset="0"/>
              <a:sym typeface="Raleway Light"/>
            </a:endParaRPr>
          </a:p>
        </p:txBody>
      </p:sp>
      <p:sp>
        <p:nvSpPr>
          <p:cNvPr id="41" name="Google Shape;2080;p127">
            <a:extLst>
              <a:ext uri="{FF2B5EF4-FFF2-40B4-BE49-F238E27FC236}">
                <a16:creationId xmlns:a16="http://schemas.microsoft.com/office/drawing/2014/main" id="{449B434E-5BD7-47EF-9754-95C4475784C2}"/>
              </a:ext>
            </a:extLst>
          </p:cNvPr>
          <p:cNvSpPr/>
          <p:nvPr/>
        </p:nvSpPr>
        <p:spPr>
          <a:xfrm>
            <a:off x="3020190" y="3609225"/>
            <a:ext cx="2814056" cy="663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900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 because it gives the impression that you know exactly what you’re</a:t>
            </a:r>
            <a:endParaRPr sz="2100" dirty="0">
              <a:solidFill>
                <a:srgbClr val="21212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Google Shape;1864;p118">
            <a:extLst>
              <a:ext uri="{FF2B5EF4-FFF2-40B4-BE49-F238E27FC236}">
                <a16:creationId xmlns:a16="http://schemas.microsoft.com/office/drawing/2014/main" id="{931B1886-AD74-4DEC-B30F-2E7BB591EE94}"/>
              </a:ext>
            </a:extLst>
          </p:cNvPr>
          <p:cNvSpPr/>
          <p:nvPr/>
        </p:nvSpPr>
        <p:spPr>
          <a:xfrm>
            <a:off x="5054807" y="2250969"/>
            <a:ext cx="3227085" cy="723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</a:t>
            </a:r>
          </a:p>
        </p:txBody>
      </p: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C9A4F4FF-47F1-4C05-8166-88B258B000C4}"/>
              </a:ext>
            </a:extLst>
          </p:cNvPr>
          <p:cNvGrpSpPr/>
          <p:nvPr/>
        </p:nvGrpSpPr>
        <p:grpSpPr>
          <a:xfrm>
            <a:off x="-5333" y="4613563"/>
            <a:ext cx="569499" cy="529937"/>
            <a:chOff x="11604239" y="10088"/>
            <a:chExt cx="587006" cy="546227"/>
          </a:xfrm>
        </p:grpSpPr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5F7BA4AE-BD76-46E2-82B0-5099A238F5A5}"/>
                </a:ext>
              </a:extLst>
            </p:cNvPr>
            <p:cNvGrpSpPr/>
            <p:nvPr/>
          </p:nvGrpSpPr>
          <p:grpSpPr>
            <a:xfrm>
              <a:off x="11604239" y="10088"/>
              <a:ext cx="278743" cy="546227"/>
              <a:chOff x="11503780" y="1444666"/>
              <a:chExt cx="485755" cy="951890"/>
            </a:xfrm>
            <a:solidFill>
              <a:srgbClr val="149090"/>
            </a:solidFill>
          </p:grpSpPr>
          <p:sp>
            <p:nvSpPr>
              <p:cNvPr id="332" name="Oval 46">
                <a:extLst>
                  <a:ext uri="{FF2B5EF4-FFF2-40B4-BE49-F238E27FC236}">
                    <a16:creationId xmlns:a16="http://schemas.microsoft.com/office/drawing/2014/main" id="{9359FAAF-A46D-4C98-8AE7-D99595DC8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444666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3" name="Oval 47">
                <a:extLst>
                  <a:ext uri="{FF2B5EF4-FFF2-40B4-BE49-F238E27FC236}">
                    <a16:creationId xmlns:a16="http://schemas.microsoft.com/office/drawing/2014/main" id="{70A3944A-7EB7-4D02-9ABB-75200367C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444666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4" name="Oval 48">
                <a:extLst>
                  <a:ext uri="{FF2B5EF4-FFF2-40B4-BE49-F238E27FC236}">
                    <a16:creationId xmlns:a16="http://schemas.microsoft.com/office/drawing/2014/main" id="{D19C74AD-0165-45EC-9D95-7C130BB4AC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444666"/>
                <a:ext cx="48840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5" name="Oval 49">
                <a:extLst>
                  <a:ext uri="{FF2B5EF4-FFF2-40B4-BE49-F238E27FC236}">
                    <a16:creationId xmlns:a16="http://schemas.microsoft.com/office/drawing/2014/main" id="{4E8DA8C2-945B-45B7-B8E3-CAFEC8B697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444666"/>
                <a:ext cx="51657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6" name="Oval 50">
                <a:extLst>
                  <a:ext uri="{FF2B5EF4-FFF2-40B4-BE49-F238E27FC236}">
                    <a16:creationId xmlns:a16="http://schemas.microsoft.com/office/drawing/2014/main" id="{78511FAD-DC22-428E-BEBD-931BD5697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444666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7" name="Oval 51">
                <a:extLst>
                  <a:ext uri="{FF2B5EF4-FFF2-40B4-BE49-F238E27FC236}">
                    <a16:creationId xmlns:a16="http://schemas.microsoft.com/office/drawing/2014/main" id="{ADDD239E-648B-42BC-92F9-794D40567D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54576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8" name="Oval 52">
                <a:extLst>
                  <a:ext uri="{FF2B5EF4-FFF2-40B4-BE49-F238E27FC236}">
                    <a16:creationId xmlns:a16="http://schemas.microsoft.com/office/drawing/2014/main" id="{3B82768C-D5F1-4CCF-A485-0D158A59F0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54576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9" name="Oval 53">
                <a:extLst>
                  <a:ext uri="{FF2B5EF4-FFF2-40B4-BE49-F238E27FC236}">
                    <a16:creationId xmlns:a16="http://schemas.microsoft.com/office/drawing/2014/main" id="{C5BCE5E6-C9F7-412B-91AF-E6309396AE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545769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0" name="Oval 54">
                <a:extLst>
                  <a:ext uri="{FF2B5EF4-FFF2-40B4-BE49-F238E27FC236}">
                    <a16:creationId xmlns:a16="http://schemas.microsoft.com/office/drawing/2014/main" id="{3107E671-900F-4FD5-BD6E-C876E68631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545769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1" name="Oval 55">
                <a:extLst>
                  <a:ext uri="{FF2B5EF4-FFF2-40B4-BE49-F238E27FC236}">
                    <a16:creationId xmlns:a16="http://schemas.microsoft.com/office/drawing/2014/main" id="{520E7630-773B-42C9-8621-582F986EE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54576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2" name="Oval 56">
                <a:extLst>
                  <a:ext uri="{FF2B5EF4-FFF2-40B4-BE49-F238E27FC236}">
                    <a16:creationId xmlns:a16="http://schemas.microsoft.com/office/drawing/2014/main" id="{99F322B8-4C57-43EE-BB6C-937242D8C1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64702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3" name="Oval 57">
                <a:extLst>
                  <a:ext uri="{FF2B5EF4-FFF2-40B4-BE49-F238E27FC236}">
                    <a16:creationId xmlns:a16="http://schemas.microsoft.com/office/drawing/2014/main" id="{BD7EFF16-911A-43FC-813A-69511EA899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64702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4" name="Oval 58">
                <a:extLst>
                  <a:ext uri="{FF2B5EF4-FFF2-40B4-BE49-F238E27FC236}">
                    <a16:creationId xmlns:a16="http://schemas.microsoft.com/office/drawing/2014/main" id="{DE549429-A021-43C4-9B73-C6A1684D18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647028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5" name="Oval 59">
                <a:extLst>
                  <a:ext uri="{FF2B5EF4-FFF2-40B4-BE49-F238E27FC236}">
                    <a16:creationId xmlns:a16="http://schemas.microsoft.com/office/drawing/2014/main" id="{7AB90892-C80A-4BA8-96AA-9A7297636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647028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6" name="Oval 60">
                <a:extLst>
                  <a:ext uri="{FF2B5EF4-FFF2-40B4-BE49-F238E27FC236}">
                    <a16:creationId xmlns:a16="http://schemas.microsoft.com/office/drawing/2014/main" id="{54B080E5-1079-4B2C-B1AB-B889EEDB0B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64702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7" name="Oval 61">
                <a:extLst>
                  <a:ext uri="{FF2B5EF4-FFF2-40B4-BE49-F238E27FC236}">
                    <a16:creationId xmlns:a16="http://schemas.microsoft.com/office/drawing/2014/main" id="{4F0CD77D-2062-4F4E-B659-ACC3D7F00A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746725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8" name="Oval 62">
                <a:extLst>
                  <a:ext uri="{FF2B5EF4-FFF2-40B4-BE49-F238E27FC236}">
                    <a16:creationId xmlns:a16="http://schemas.microsoft.com/office/drawing/2014/main" id="{71F07C2F-82B1-4CAB-A99B-B1E202F54C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746725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9" name="Oval 63">
                <a:extLst>
                  <a:ext uri="{FF2B5EF4-FFF2-40B4-BE49-F238E27FC236}">
                    <a16:creationId xmlns:a16="http://schemas.microsoft.com/office/drawing/2014/main" id="{1541C1DC-45E8-4B75-9AB8-B299E6591D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746725"/>
                <a:ext cx="48840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0" name="Oval 64">
                <a:extLst>
                  <a:ext uri="{FF2B5EF4-FFF2-40B4-BE49-F238E27FC236}">
                    <a16:creationId xmlns:a16="http://schemas.microsoft.com/office/drawing/2014/main" id="{372BCB68-8918-47F3-9188-1062E21845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746725"/>
                <a:ext cx="51657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1" name="Oval 65">
                <a:extLst>
                  <a:ext uri="{FF2B5EF4-FFF2-40B4-BE49-F238E27FC236}">
                    <a16:creationId xmlns:a16="http://schemas.microsoft.com/office/drawing/2014/main" id="{6C51AE8D-A74C-4C28-A5EC-A791933AA8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746725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2" name="Oval 66">
                <a:extLst>
                  <a:ext uri="{FF2B5EF4-FFF2-40B4-BE49-F238E27FC236}">
                    <a16:creationId xmlns:a16="http://schemas.microsoft.com/office/drawing/2014/main" id="{3761576B-59C4-4AAA-8C60-6A453F63AA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844701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3" name="Oval 67">
                <a:extLst>
                  <a:ext uri="{FF2B5EF4-FFF2-40B4-BE49-F238E27FC236}">
                    <a16:creationId xmlns:a16="http://schemas.microsoft.com/office/drawing/2014/main" id="{77CDC4F5-E9FA-43A9-8C4F-41968FABD5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844701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4" name="Oval 68">
                <a:extLst>
                  <a:ext uri="{FF2B5EF4-FFF2-40B4-BE49-F238E27FC236}">
                    <a16:creationId xmlns:a16="http://schemas.microsoft.com/office/drawing/2014/main" id="{C29D9BF1-2F54-445D-A841-015C1EA2AE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844701"/>
                <a:ext cx="48840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5" name="Oval 69">
                <a:extLst>
                  <a:ext uri="{FF2B5EF4-FFF2-40B4-BE49-F238E27FC236}">
                    <a16:creationId xmlns:a16="http://schemas.microsoft.com/office/drawing/2014/main" id="{008D977B-D9F0-4B1D-8B1D-9CB01C1B3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844701"/>
                <a:ext cx="51657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6" name="Oval 70">
                <a:extLst>
                  <a:ext uri="{FF2B5EF4-FFF2-40B4-BE49-F238E27FC236}">
                    <a16:creationId xmlns:a16="http://schemas.microsoft.com/office/drawing/2014/main" id="{A1634BB0-01D3-4112-A0C0-56B7E39F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844701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7" name="Oval 71">
                <a:extLst>
                  <a:ext uri="{FF2B5EF4-FFF2-40B4-BE49-F238E27FC236}">
                    <a16:creationId xmlns:a16="http://schemas.microsoft.com/office/drawing/2014/main" id="{F6D73AA3-41E5-4529-A0C5-F59D1D8300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945803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8" name="Oval 72">
                <a:extLst>
                  <a:ext uri="{FF2B5EF4-FFF2-40B4-BE49-F238E27FC236}">
                    <a16:creationId xmlns:a16="http://schemas.microsoft.com/office/drawing/2014/main" id="{0F441A40-4B80-4ADD-ABEE-21FCE4AA91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945803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9" name="Oval 73">
                <a:extLst>
                  <a:ext uri="{FF2B5EF4-FFF2-40B4-BE49-F238E27FC236}">
                    <a16:creationId xmlns:a16="http://schemas.microsoft.com/office/drawing/2014/main" id="{3B4FB5F6-41F0-4856-A0B7-F698BFF3A8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945803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0" name="Oval 74">
                <a:extLst>
                  <a:ext uri="{FF2B5EF4-FFF2-40B4-BE49-F238E27FC236}">
                    <a16:creationId xmlns:a16="http://schemas.microsoft.com/office/drawing/2014/main" id="{FAAAE672-4194-422D-A87E-404D500D3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945803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1" name="Oval 75">
                <a:extLst>
                  <a:ext uri="{FF2B5EF4-FFF2-40B4-BE49-F238E27FC236}">
                    <a16:creationId xmlns:a16="http://schemas.microsoft.com/office/drawing/2014/main" id="{CD55764C-9C6C-4BD5-A2AB-3BE139A548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945803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2" name="Oval 76">
                <a:extLst>
                  <a:ext uri="{FF2B5EF4-FFF2-40B4-BE49-F238E27FC236}">
                    <a16:creationId xmlns:a16="http://schemas.microsoft.com/office/drawing/2014/main" id="{DCBE565A-71B8-4218-9BD5-94B0B0A18E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045968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3" name="Oval 77">
                <a:extLst>
                  <a:ext uri="{FF2B5EF4-FFF2-40B4-BE49-F238E27FC236}">
                    <a16:creationId xmlns:a16="http://schemas.microsoft.com/office/drawing/2014/main" id="{B9921420-B1ED-4935-BA19-82741E59C1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045968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4" name="Oval 78">
                <a:extLst>
                  <a:ext uri="{FF2B5EF4-FFF2-40B4-BE49-F238E27FC236}">
                    <a16:creationId xmlns:a16="http://schemas.microsoft.com/office/drawing/2014/main" id="{F8B980F8-AA11-46BA-9DD3-F7F2AD6BAA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045968"/>
                <a:ext cx="48840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5" name="Oval 79">
                <a:extLst>
                  <a:ext uri="{FF2B5EF4-FFF2-40B4-BE49-F238E27FC236}">
                    <a16:creationId xmlns:a16="http://schemas.microsoft.com/office/drawing/2014/main" id="{E51308E5-1DA5-465B-9B4E-B31C5C59BC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045968"/>
                <a:ext cx="51657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6" name="Oval 80">
                <a:extLst>
                  <a:ext uri="{FF2B5EF4-FFF2-40B4-BE49-F238E27FC236}">
                    <a16:creationId xmlns:a16="http://schemas.microsoft.com/office/drawing/2014/main" id="{342E1073-DAC1-4A9F-9625-14851C93A1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045968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7" name="Oval 81">
                <a:extLst>
                  <a:ext uri="{FF2B5EF4-FFF2-40B4-BE49-F238E27FC236}">
                    <a16:creationId xmlns:a16="http://schemas.microsoft.com/office/drawing/2014/main" id="{F4DDA21B-AC25-4B5B-A66C-2B66F791C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146760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8" name="Oval 82">
                <a:extLst>
                  <a:ext uri="{FF2B5EF4-FFF2-40B4-BE49-F238E27FC236}">
                    <a16:creationId xmlns:a16="http://schemas.microsoft.com/office/drawing/2014/main" id="{0DF1A477-08D3-45EF-BF01-CE31B7EFA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146760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9" name="Oval 83">
                <a:extLst>
                  <a:ext uri="{FF2B5EF4-FFF2-40B4-BE49-F238E27FC236}">
                    <a16:creationId xmlns:a16="http://schemas.microsoft.com/office/drawing/2014/main" id="{655077E8-FBB2-41F9-9CC7-5351575E5F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146760"/>
                <a:ext cx="48840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0" name="Oval 84">
                <a:extLst>
                  <a:ext uri="{FF2B5EF4-FFF2-40B4-BE49-F238E27FC236}">
                    <a16:creationId xmlns:a16="http://schemas.microsoft.com/office/drawing/2014/main" id="{CE4ACA44-B93B-4CA5-9D0E-754B0DE5DA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146760"/>
                <a:ext cx="51657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1" name="Oval 85">
                <a:extLst>
                  <a:ext uri="{FF2B5EF4-FFF2-40B4-BE49-F238E27FC236}">
                    <a16:creationId xmlns:a16="http://schemas.microsoft.com/office/drawing/2014/main" id="{B0A60190-C98D-4D43-973B-C561E1115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146760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2" name="Oval 86">
                <a:extLst>
                  <a:ext uri="{FF2B5EF4-FFF2-40B4-BE49-F238E27FC236}">
                    <a16:creationId xmlns:a16="http://schemas.microsoft.com/office/drawing/2014/main" id="{1BE64D97-62B6-46CD-B78D-254FEDE7CD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24457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3" name="Oval 87">
                <a:extLst>
                  <a:ext uri="{FF2B5EF4-FFF2-40B4-BE49-F238E27FC236}">
                    <a16:creationId xmlns:a16="http://schemas.microsoft.com/office/drawing/2014/main" id="{1728D7ED-16B1-481F-A089-6BCFA10DC3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24457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4" name="Oval 88">
                <a:extLst>
                  <a:ext uri="{FF2B5EF4-FFF2-40B4-BE49-F238E27FC236}">
                    <a16:creationId xmlns:a16="http://schemas.microsoft.com/office/drawing/2014/main" id="{7DF1A8D4-3316-47B2-839E-0D5B16730E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244579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5" name="Oval 89">
                <a:extLst>
                  <a:ext uri="{FF2B5EF4-FFF2-40B4-BE49-F238E27FC236}">
                    <a16:creationId xmlns:a16="http://schemas.microsoft.com/office/drawing/2014/main" id="{D2E46316-80D7-4391-81B6-5F011A42C3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244579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6" name="Oval 90">
                <a:extLst>
                  <a:ext uri="{FF2B5EF4-FFF2-40B4-BE49-F238E27FC236}">
                    <a16:creationId xmlns:a16="http://schemas.microsoft.com/office/drawing/2014/main" id="{1E5425C0-36AE-4450-A0F1-483EFA4112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24457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7" name="Oval 91">
                <a:extLst>
                  <a:ext uri="{FF2B5EF4-FFF2-40B4-BE49-F238E27FC236}">
                    <a16:creationId xmlns:a16="http://schemas.microsoft.com/office/drawing/2014/main" id="{B642EB51-D114-4C15-9D02-07496B3800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34583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8" name="Oval 92">
                <a:extLst>
                  <a:ext uri="{FF2B5EF4-FFF2-40B4-BE49-F238E27FC236}">
                    <a16:creationId xmlns:a16="http://schemas.microsoft.com/office/drawing/2014/main" id="{21AF4293-2205-48C5-BCC0-FCF9649CD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34583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9" name="Oval 93">
                <a:extLst>
                  <a:ext uri="{FF2B5EF4-FFF2-40B4-BE49-F238E27FC236}">
                    <a16:creationId xmlns:a16="http://schemas.microsoft.com/office/drawing/2014/main" id="{C520780E-ADD7-4DA5-A46C-003EFED867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345838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0" name="Oval 94">
                <a:extLst>
                  <a:ext uri="{FF2B5EF4-FFF2-40B4-BE49-F238E27FC236}">
                    <a16:creationId xmlns:a16="http://schemas.microsoft.com/office/drawing/2014/main" id="{41030290-338D-4658-9346-1B8E1C599A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345838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1" name="Oval 95">
                <a:extLst>
                  <a:ext uri="{FF2B5EF4-FFF2-40B4-BE49-F238E27FC236}">
                    <a16:creationId xmlns:a16="http://schemas.microsoft.com/office/drawing/2014/main" id="{D43C43E1-9B00-474A-ABF5-D46F5B379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34583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597F8490-64C1-4105-95AE-FF13ACF6752F}"/>
                </a:ext>
              </a:extLst>
            </p:cNvPr>
            <p:cNvGrpSpPr/>
            <p:nvPr/>
          </p:nvGrpSpPr>
          <p:grpSpPr>
            <a:xfrm>
              <a:off x="11912502" y="10088"/>
              <a:ext cx="278743" cy="546227"/>
              <a:chOff x="11503780" y="1444666"/>
              <a:chExt cx="485755" cy="951890"/>
            </a:xfrm>
            <a:solidFill>
              <a:srgbClr val="149090"/>
            </a:solidFill>
          </p:grpSpPr>
          <p:sp>
            <p:nvSpPr>
              <p:cNvPr id="282" name="Oval 46">
                <a:extLst>
                  <a:ext uri="{FF2B5EF4-FFF2-40B4-BE49-F238E27FC236}">
                    <a16:creationId xmlns:a16="http://schemas.microsoft.com/office/drawing/2014/main" id="{6BBB00A2-4A36-4BED-A9D5-B74F082636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444666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" name="Oval 47">
                <a:extLst>
                  <a:ext uri="{FF2B5EF4-FFF2-40B4-BE49-F238E27FC236}">
                    <a16:creationId xmlns:a16="http://schemas.microsoft.com/office/drawing/2014/main" id="{41061132-1655-471A-B279-9CAF729A5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444666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" name="Oval 48">
                <a:extLst>
                  <a:ext uri="{FF2B5EF4-FFF2-40B4-BE49-F238E27FC236}">
                    <a16:creationId xmlns:a16="http://schemas.microsoft.com/office/drawing/2014/main" id="{199AEE42-47E5-4946-8AFB-AB6BB07227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444666"/>
                <a:ext cx="48840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" name="Oval 49">
                <a:extLst>
                  <a:ext uri="{FF2B5EF4-FFF2-40B4-BE49-F238E27FC236}">
                    <a16:creationId xmlns:a16="http://schemas.microsoft.com/office/drawing/2014/main" id="{918FCBAB-19C7-45F9-AAAE-5467E6859B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444666"/>
                <a:ext cx="51657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" name="Oval 50">
                <a:extLst>
                  <a:ext uri="{FF2B5EF4-FFF2-40B4-BE49-F238E27FC236}">
                    <a16:creationId xmlns:a16="http://schemas.microsoft.com/office/drawing/2014/main" id="{D096578B-5C4D-4DFE-B8E6-812A42541F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444666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" name="Oval 51">
                <a:extLst>
                  <a:ext uri="{FF2B5EF4-FFF2-40B4-BE49-F238E27FC236}">
                    <a16:creationId xmlns:a16="http://schemas.microsoft.com/office/drawing/2014/main" id="{02B130C1-6524-46B9-ABE5-9EB03AC92A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54576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8" name="Oval 52">
                <a:extLst>
                  <a:ext uri="{FF2B5EF4-FFF2-40B4-BE49-F238E27FC236}">
                    <a16:creationId xmlns:a16="http://schemas.microsoft.com/office/drawing/2014/main" id="{12C76C23-AC4A-4AF5-806A-4F13AE0E56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54576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" name="Oval 53">
                <a:extLst>
                  <a:ext uri="{FF2B5EF4-FFF2-40B4-BE49-F238E27FC236}">
                    <a16:creationId xmlns:a16="http://schemas.microsoft.com/office/drawing/2014/main" id="{665C24F1-3525-42FC-BF9B-06816087E0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545769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" name="Oval 54">
                <a:extLst>
                  <a:ext uri="{FF2B5EF4-FFF2-40B4-BE49-F238E27FC236}">
                    <a16:creationId xmlns:a16="http://schemas.microsoft.com/office/drawing/2014/main" id="{BFDE7C3E-CF8E-4B2A-95F8-61222A4AAB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545769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" name="Oval 55">
                <a:extLst>
                  <a:ext uri="{FF2B5EF4-FFF2-40B4-BE49-F238E27FC236}">
                    <a16:creationId xmlns:a16="http://schemas.microsoft.com/office/drawing/2014/main" id="{04E2D7A1-6241-4D3A-B13B-0985B09FD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54576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" name="Oval 56">
                <a:extLst>
                  <a:ext uri="{FF2B5EF4-FFF2-40B4-BE49-F238E27FC236}">
                    <a16:creationId xmlns:a16="http://schemas.microsoft.com/office/drawing/2014/main" id="{689C8FD8-C5CC-494D-95DC-AC3C2280C0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64702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" name="Oval 57">
                <a:extLst>
                  <a:ext uri="{FF2B5EF4-FFF2-40B4-BE49-F238E27FC236}">
                    <a16:creationId xmlns:a16="http://schemas.microsoft.com/office/drawing/2014/main" id="{9C5B624F-4020-40C7-91A9-B69313DF8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64702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" name="Oval 58">
                <a:extLst>
                  <a:ext uri="{FF2B5EF4-FFF2-40B4-BE49-F238E27FC236}">
                    <a16:creationId xmlns:a16="http://schemas.microsoft.com/office/drawing/2014/main" id="{20786138-5A6C-490B-AFCD-2A6170278E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647028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" name="Oval 59">
                <a:extLst>
                  <a:ext uri="{FF2B5EF4-FFF2-40B4-BE49-F238E27FC236}">
                    <a16:creationId xmlns:a16="http://schemas.microsoft.com/office/drawing/2014/main" id="{C9086FB8-B152-4465-991D-FA5CF4D78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647028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6" name="Oval 60">
                <a:extLst>
                  <a:ext uri="{FF2B5EF4-FFF2-40B4-BE49-F238E27FC236}">
                    <a16:creationId xmlns:a16="http://schemas.microsoft.com/office/drawing/2014/main" id="{B01B162A-C767-47CF-BACA-156FB65F9B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64702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" name="Oval 61">
                <a:extLst>
                  <a:ext uri="{FF2B5EF4-FFF2-40B4-BE49-F238E27FC236}">
                    <a16:creationId xmlns:a16="http://schemas.microsoft.com/office/drawing/2014/main" id="{86B296A2-7598-4895-BCCF-147D4E27EC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746725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8" name="Oval 62">
                <a:extLst>
                  <a:ext uri="{FF2B5EF4-FFF2-40B4-BE49-F238E27FC236}">
                    <a16:creationId xmlns:a16="http://schemas.microsoft.com/office/drawing/2014/main" id="{45387FB9-16C3-4007-9C05-E6BACF75EF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746725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9" name="Oval 63">
                <a:extLst>
                  <a:ext uri="{FF2B5EF4-FFF2-40B4-BE49-F238E27FC236}">
                    <a16:creationId xmlns:a16="http://schemas.microsoft.com/office/drawing/2014/main" id="{63638276-A014-4177-96C1-45FF765757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746725"/>
                <a:ext cx="48840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0" name="Oval 64">
                <a:extLst>
                  <a:ext uri="{FF2B5EF4-FFF2-40B4-BE49-F238E27FC236}">
                    <a16:creationId xmlns:a16="http://schemas.microsoft.com/office/drawing/2014/main" id="{2A31E3B8-E537-444D-BD61-797196C8CA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746725"/>
                <a:ext cx="51657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1" name="Oval 65">
                <a:extLst>
                  <a:ext uri="{FF2B5EF4-FFF2-40B4-BE49-F238E27FC236}">
                    <a16:creationId xmlns:a16="http://schemas.microsoft.com/office/drawing/2014/main" id="{16CA286A-8C89-41B0-835A-CFEF97B5AF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746725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2" name="Oval 66">
                <a:extLst>
                  <a:ext uri="{FF2B5EF4-FFF2-40B4-BE49-F238E27FC236}">
                    <a16:creationId xmlns:a16="http://schemas.microsoft.com/office/drawing/2014/main" id="{7161F10A-FF65-4C40-9842-3C8EE9B95A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844701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3" name="Oval 67">
                <a:extLst>
                  <a:ext uri="{FF2B5EF4-FFF2-40B4-BE49-F238E27FC236}">
                    <a16:creationId xmlns:a16="http://schemas.microsoft.com/office/drawing/2014/main" id="{4759ABCB-A4B5-4F3D-B245-AA2601B0F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844701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4" name="Oval 68">
                <a:extLst>
                  <a:ext uri="{FF2B5EF4-FFF2-40B4-BE49-F238E27FC236}">
                    <a16:creationId xmlns:a16="http://schemas.microsoft.com/office/drawing/2014/main" id="{F75A9BEC-9B48-4A7A-B295-6C8CBBD4DF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844701"/>
                <a:ext cx="48840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5" name="Oval 69">
                <a:extLst>
                  <a:ext uri="{FF2B5EF4-FFF2-40B4-BE49-F238E27FC236}">
                    <a16:creationId xmlns:a16="http://schemas.microsoft.com/office/drawing/2014/main" id="{3503EF02-347A-42D9-B577-11FE72528A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844701"/>
                <a:ext cx="51657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6" name="Oval 70">
                <a:extLst>
                  <a:ext uri="{FF2B5EF4-FFF2-40B4-BE49-F238E27FC236}">
                    <a16:creationId xmlns:a16="http://schemas.microsoft.com/office/drawing/2014/main" id="{50D0D57C-84AB-43D5-A2C1-E6AFF39499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844701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7" name="Oval 71">
                <a:extLst>
                  <a:ext uri="{FF2B5EF4-FFF2-40B4-BE49-F238E27FC236}">
                    <a16:creationId xmlns:a16="http://schemas.microsoft.com/office/drawing/2014/main" id="{3747C67A-9F4C-4E25-AEE6-65567D78F0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1945803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8" name="Oval 72">
                <a:extLst>
                  <a:ext uri="{FF2B5EF4-FFF2-40B4-BE49-F238E27FC236}">
                    <a16:creationId xmlns:a16="http://schemas.microsoft.com/office/drawing/2014/main" id="{236A9B0D-A329-4BD9-973E-0675DF4B2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1945803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9" name="Oval 73">
                <a:extLst>
                  <a:ext uri="{FF2B5EF4-FFF2-40B4-BE49-F238E27FC236}">
                    <a16:creationId xmlns:a16="http://schemas.microsoft.com/office/drawing/2014/main" id="{3AD0E4D9-8BD9-49B9-8C89-2ED9FA736D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1945803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0" name="Oval 74">
                <a:extLst>
                  <a:ext uri="{FF2B5EF4-FFF2-40B4-BE49-F238E27FC236}">
                    <a16:creationId xmlns:a16="http://schemas.microsoft.com/office/drawing/2014/main" id="{BADD863D-7987-4307-8B34-914F8E4DA7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1945803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1" name="Oval 75">
                <a:extLst>
                  <a:ext uri="{FF2B5EF4-FFF2-40B4-BE49-F238E27FC236}">
                    <a16:creationId xmlns:a16="http://schemas.microsoft.com/office/drawing/2014/main" id="{6C630FE9-5A23-4BEF-A815-C7390A6036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1945803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2" name="Oval 76">
                <a:extLst>
                  <a:ext uri="{FF2B5EF4-FFF2-40B4-BE49-F238E27FC236}">
                    <a16:creationId xmlns:a16="http://schemas.microsoft.com/office/drawing/2014/main" id="{8E0D6853-E5EE-4202-8721-C2AF76164A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045968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3" name="Oval 77">
                <a:extLst>
                  <a:ext uri="{FF2B5EF4-FFF2-40B4-BE49-F238E27FC236}">
                    <a16:creationId xmlns:a16="http://schemas.microsoft.com/office/drawing/2014/main" id="{A546BECD-2505-4BE4-BB75-43D8A5B0F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045968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4" name="Oval 78">
                <a:extLst>
                  <a:ext uri="{FF2B5EF4-FFF2-40B4-BE49-F238E27FC236}">
                    <a16:creationId xmlns:a16="http://schemas.microsoft.com/office/drawing/2014/main" id="{836B6493-36D7-41FE-9080-0110A7C13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045968"/>
                <a:ext cx="48840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5" name="Oval 79">
                <a:extLst>
                  <a:ext uri="{FF2B5EF4-FFF2-40B4-BE49-F238E27FC236}">
                    <a16:creationId xmlns:a16="http://schemas.microsoft.com/office/drawing/2014/main" id="{5B96982D-C4A6-4B23-9088-DF03548BF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045968"/>
                <a:ext cx="51657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6" name="Oval 80">
                <a:extLst>
                  <a:ext uri="{FF2B5EF4-FFF2-40B4-BE49-F238E27FC236}">
                    <a16:creationId xmlns:a16="http://schemas.microsoft.com/office/drawing/2014/main" id="{45613752-2F57-42BA-BF8E-B3AA945545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045968"/>
                <a:ext cx="50718" cy="516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7" name="Oval 81">
                <a:extLst>
                  <a:ext uri="{FF2B5EF4-FFF2-40B4-BE49-F238E27FC236}">
                    <a16:creationId xmlns:a16="http://schemas.microsoft.com/office/drawing/2014/main" id="{B1187DEC-7B5D-4E40-A3AF-6B957B1CC2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146760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8" name="Oval 82">
                <a:extLst>
                  <a:ext uri="{FF2B5EF4-FFF2-40B4-BE49-F238E27FC236}">
                    <a16:creationId xmlns:a16="http://schemas.microsoft.com/office/drawing/2014/main" id="{D069B08C-7900-4C3A-A294-FE6889CEEA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146760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9" name="Oval 83">
                <a:extLst>
                  <a:ext uri="{FF2B5EF4-FFF2-40B4-BE49-F238E27FC236}">
                    <a16:creationId xmlns:a16="http://schemas.microsoft.com/office/drawing/2014/main" id="{1C4E1619-DDE7-4829-8475-F76529C539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146760"/>
                <a:ext cx="48840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0" name="Oval 84">
                <a:extLst>
                  <a:ext uri="{FF2B5EF4-FFF2-40B4-BE49-F238E27FC236}">
                    <a16:creationId xmlns:a16="http://schemas.microsoft.com/office/drawing/2014/main" id="{68793B64-33B2-446C-BC53-BB97089F53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146760"/>
                <a:ext cx="51657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1" name="Oval 85">
                <a:extLst>
                  <a:ext uri="{FF2B5EF4-FFF2-40B4-BE49-F238E27FC236}">
                    <a16:creationId xmlns:a16="http://schemas.microsoft.com/office/drawing/2014/main" id="{970958CB-BB58-48F2-BB7E-A52086B022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146760"/>
                <a:ext cx="50718" cy="48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2" name="Oval 86">
                <a:extLst>
                  <a:ext uri="{FF2B5EF4-FFF2-40B4-BE49-F238E27FC236}">
                    <a16:creationId xmlns:a16="http://schemas.microsoft.com/office/drawing/2014/main" id="{47561A78-5154-4443-BA1A-A30AD2868F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24457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3" name="Oval 87">
                <a:extLst>
                  <a:ext uri="{FF2B5EF4-FFF2-40B4-BE49-F238E27FC236}">
                    <a16:creationId xmlns:a16="http://schemas.microsoft.com/office/drawing/2014/main" id="{9DD9E01B-B714-46BE-9063-3EF5AEA02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24457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4" name="Oval 88">
                <a:extLst>
                  <a:ext uri="{FF2B5EF4-FFF2-40B4-BE49-F238E27FC236}">
                    <a16:creationId xmlns:a16="http://schemas.microsoft.com/office/drawing/2014/main" id="{E99A770A-9F44-4245-B4CF-113492F984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244579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5" name="Oval 89">
                <a:extLst>
                  <a:ext uri="{FF2B5EF4-FFF2-40B4-BE49-F238E27FC236}">
                    <a16:creationId xmlns:a16="http://schemas.microsoft.com/office/drawing/2014/main" id="{CCFA58A6-22D9-4BA0-9631-1DFD1262DD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244579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6" name="Oval 90">
                <a:extLst>
                  <a:ext uri="{FF2B5EF4-FFF2-40B4-BE49-F238E27FC236}">
                    <a16:creationId xmlns:a16="http://schemas.microsoft.com/office/drawing/2014/main" id="{C6CF12CA-129D-4A4B-BF28-1BDA2632C7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244579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7" name="Oval 91">
                <a:extLst>
                  <a:ext uri="{FF2B5EF4-FFF2-40B4-BE49-F238E27FC236}">
                    <a16:creationId xmlns:a16="http://schemas.microsoft.com/office/drawing/2014/main" id="{86BB5B86-FE7D-490E-A8DC-E65BD76245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3780" y="234583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8" name="Oval 92">
                <a:extLst>
                  <a:ext uri="{FF2B5EF4-FFF2-40B4-BE49-F238E27FC236}">
                    <a16:creationId xmlns:a16="http://schemas.microsoft.com/office/drawing/2014/main" id="{480111C3-DCED-4972-BB1E-49B2BE9B77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3789" y="234583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9" name="Oval 93">
                <a:extLst>
                  <a:ext uri="{FF2B5EF4-FFF2-40B4-BE49-F238E27FC236}">
                    <a16:creationId xmlns:a16="http://schemas.microsoft.com/office/drawing/2014/main" id="{B72A3D2A-3186-40CF-A6DF-2DEDB6BBEA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2237" y="2345838"/>
                <a:ext cx="48840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0" name="Oval 94">
                <a:extLst>
                  <a:ext uri="{FF2B5EF4-FFF2-40B4-BE49-F238E27FC236}">
                    <a16:creationId xmlns:a16="http://schemas.microsoft.com/office/drawing/2014/main" id="{4336A4AC-5E00-40D6-A0B0-6C9AF0061D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8964" y="2345838"/>
                <a:ext cx="51657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1" name="Oval 95">
                <a:extLst>
                  <a:ext uri="{FF2B5EF4-FFF2-40B4-BE49-F238E27FC236}">
                    <a16:creationId xmlns:a16="http://schemas.microsoft.com/office/drawing/2014/main" id="{042DF93F-2424-4CD8-9510-CF0E3ECDCF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817" y="2345838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id-ID" sz="135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82" name="Rectangle: Rounded Corners 381">
            <a:extLst>
              <a:ext uri="{FF2B5EF4-FFF2-40B4-BE49-F238E27FC236}">
                <a16:creationId xmlns:a16="http://schemas.microsoft.com/office/drawing/2014/main" id="{2B08310D-A84C-464F-B93F-7A7AC5579498}"/>
              </a:ext>
            </a:extLst>
          </p:cNvPr>
          <p:cNvSpPr/>
          <p:nvPr/>
        </p:nvSpPr>
        <p:spPr>
          <a:xfrm>
            <a:off x="2770714" y="3685696"/>
            <a:ext cx="93605" cy="565018"/>
          </a:xfrm>
          <a:prstGeom prst="roundRect">
            <a:avLst>
              <a:gd name="adj" fmla="val 4393"/>
            </a:avLst>
          </a:prstGeom>
          <a:solidFill>
            <a:srgbClr val="105EB4"/>
          </a:solidFill>
          <a:ln>
            <a:noFill/>
          </a:ln>
          <a:effectLst>
            <a:outerShdw blurRad="685800" dist="3302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id-ID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On-screen Show (16:9)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Century Gothic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PW-98</dc:creator>
  <cp:lastModifiedBy>Anita Regmi</cp:lastModifiedBy>
  <cp:revision>224</cp:revision>
  <dcterms:modified xsi:type="dcterms:W3CDTF">2021-04-30T06:08:55Z</dcterms:modified>
</cp:coreProperties>
</file>