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2436" y="105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1" y="0"/>
            <a:ext cx="12192000" cy="686457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784012" y="1600080"/>
            <a:ext cx="10836969" cy="467598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44500" dist="250190" dir="8460000" algn="ctr">
              <a:srgbClr val="000000">
                <a:alpha val="12941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 txBox="1"/>
          <p:nvPr/>
        </p:nvSpPr>
        <p:spPr>
          <a:xfrm>
            <a:off x="634279" y="492084"/>
            <a:ext cx="7962247" cy="57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Slide Title </a:t>
            </a:r>
            <a:r>
              <a:rPr lang="en-GB" sz="3200" b="0" i="0" u="none" strike="noStrike" cap="none">
                <a:solidFill>
                  <a:srgbClr val="0645A2"/>
                </a:solidFill>
                <a:latin typeface="Arial"/>
                <a:ea typeface="Arial"/>
                <a:cs typeface="Arial"/>
                <a:sym typeface="Arial"/>
              </a:rPr>
              <a:t>Goes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1161569" y="2071192"/>
            <a:ext cx="2041136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1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20;p3"/>
          <p:cNvSpPr txBox="1"/>
          <p:nvPr/>
        </p:nvSpPr>
        <p:spPr>
          <a:xfrm>
            <a:off x="1161569" y="2674164"/>
            <a:ext cx="2919959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2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1161569" y="3338261"/>
            <a:ext cx="2919959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3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1161569" y="4002358"/>
            <a:ext cx="2919959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4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3"/>
          <p:cNvSpPr txBox="1"/>
          <p:nvPr/>
        </p:nvSpPr>
        <p:spPr>
          <a:xfrm>
            <a:off x="1161569" y="4666454"/>
            <a:ext cx="2919959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5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Google Shape;24;p3"/>
          <p:cNvSpPr txBox="1"/>
          <p:nvPr/>
        </p:nvSpPr>
        <p:spPr>
          <a:xfrm>
            <a:off x="1161569" y="5330551"/>
            <a:ext cx="2919959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6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3"/>
          <p:cNvSpPr txBox="1"/>
          <p:nvPr/>
        </p:nvSpPr>
        <p:spPr>
          <a:xfrm>
            <a:off x="4537476" y="2071192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/>
          </a:p>
        </p:txBody>
      </p:sp>
      <p:sp>
        <p:nvSpPr>
          <p:cNvPr id="26" name="Google Shape;26;p3"/>
          <p:cNvSpPr txBox="1"/>
          <p:nvPr/>
        </p:nvSpPr>
        <p:spPr>
          <a:xfrm>
            <a:off x="4537476" y="2671840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09</a:t>
            </a:r>
            <a:endParaRPr/>
          </a:p>
        </p:txBody>
      </p:sp>
      <p:sp>
        <p:nvSpPr>
          <p:cNvPr id="27" name="Google Shape;27;p3"/>
          <p:cNvSpPr txBox="1"/>
          <p:nvPr/>
        </p:nvSpPr>
        <p:spPr>
          <a:xfrm>
            <a:off x="4537476" y="3338261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</a:t>
            </a:r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4537476" y="4002358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14</a:t>
            </a:r>
            <a:endParaRPr/>
          </a:p>
        </p:txBody>
      </p:sp>
      <p:sp>
        <p:nvSpPr>
          <p:cNvPr id="29" name="Google Shape;29;p3"/>
          <p:cNvSpPr txBox="1"/>
          <p:nvPr/>
        </p:nvSpPr>
        <p:spPr>
          <a:xfrm>
            <a:off x="4537476" y="4666451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17</a:t>
            </a:r>
            <a:endParaRPr/>
          </a:p>
        </p:txBody>
      </p:sp>
      <p:sp>
        <p:nvSpPr>
          <p:cNvPr id="30" name="Google Shape;30;p3"/>
          <p:cNvSpPr txBox="1"/>
          <p:nvPr/>
        </p:nvSpPr>
        <p:spPr>
          <a:xfrm>
            <a:off x="4537476" y="5330546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</a:t>
            </a:r>
            <a:endParaRPr/>
          </a:p>
        </p:txBody>
      </p:sp>
      <p:sp>
        <p:nvSpPr>
          <p:cNvPr id="31" name="Google Shape;31;p3"/>
          <p:cNvSpPr txBox="1"/>
          <p:nvPr/>
        </p:nvSpPr>
        <p:spPr>
          <a:xfrm>
            <a:off x="6860087" y="2071192"/>
            <a:ext cx="2919960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7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" name="Google Shape;32;p3"/>
          <p:cNvSpPr txBox="1"/>
          <p:nvPr/>
        </p:nvSpPr>
        <p:spPr>
          <a:xfrm>
            <a:off x="6860087" y="2671840"/>
            <a:ext cx="2919960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8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" name="Google Shape;33;p3"/>
          <p:cNvSpPr txBox="1"/>
          <p:nvPr/>
        </p:nvSpPr>
        <p:spPr>
          <a:xfrm>
            <a:off x="6860087" y="3338261"/>
            <a:ext cx="2919960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9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" name="Google Shape;34;p3"/>
          <p:cNvSpPr txBox="1"/>
          <p:nvPr/>
        </p:nvSpPr>
        <p:spPr>
          <a:xfrm>
            <a:off x="6860087" y="4002358"/>
            <a:ext cx="2919960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10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" name="Google Shape;35;p3"/>
          <p:cNvSpPr txBox="1"/>
          <p:nvPr/>
        </p:nvSpPr>
        <p:spPr>
          <a:xfrm>
            <a:off x="6860087" y="4666451"/>
            <a:ext cx="2919960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11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6860087" y="5330551"/>
            <a:ext cx="2919960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Section Header 12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Google Shape;37;p3"/>
          <p:cNvSpPr txBox="1"/>
          <p:nvPr/>
        </p:nvSpPr>
        <p:spPr>
          <a:xfrm>
            <a:off x="10626470" y="2071192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21</a:t>
            </a:r>
            <a:endParaRPr/>
          </a:p>
        </p:txBody>
      </p:sp>
      <p:sp>
        <p:nvSpPr>
          <p:cNvPr id="38" name="Google Shape;38;p3"/>
          <p:cNvSpPr txBox="1"/>
          <p:nvPr/>
        </p:nvSpPr>
        <p:spPr>
          <a:xfrm>
            <a:off x="10626470" y="2671840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22</a:t>
            </a:r>
            <a:endParaRPr/>
          </a:p>
        </p:txBody>
      </p:sp>
      <p:sp>
        <p:nvSpPr>
          <p:cNvPr id="39" name="Google Shape;39;p3"/>
          <p:cNvSpPr txBox="1"/>
          <p:nvPr/>
        </p:nvSpPr>
        <p:spPr>
          <a:xfrm>
            <a:off x="10626470" y="3338261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</a:t>
            </a:r>
            <a:endParaRPr/>
          </a:p>
        </p:txBody>
      </p:sp>
      <p:sp>
        <p:nvSpPr>
          <p:cNvPr id="40" name="Google Shape;40;p3"/>
          <p:cNvSpPr txBox="1"/>
          <p:nvPr/>
        </p:nvSpPr>
        <p:spPr>
          <a:xfrm>
            <a:off x="10626470" y="4002358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27</a:t>
            </a:r>
            <a:endParaRPr/>
          </a:p>
        </p:txBody>
      </p:sp>
      <p:sp>
        <p:nvSpPr>
          <p:cNvPr id="41" name="Google Shape;41;p3"/>
          <p:cNvSpPr txBox="1"/>
          <p:nvPr/>
        </p:nvSpPr>
        <p:spPr>
          <a:xfrm>
            <a:off x="10626470" y="4666451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28</a:t>
            </a:r>
            <a:endParaRPr/>
          </a:p>
        </p:txBody>
      </p:sp>
      <p:sp>
        <p:nvSpPr>
          <p:cNvPr id="42" name="Google Shape;42;p3"/>
          <p:cNvSpPr txBox="1"/>
          <p:nvPr/>
        </p:nvSpPr>
        <p:spPr>
          <a:xfrm>
            <a:off x="10626470" y="5330546"/>
            <a:ext cx="704903" cy="52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30</a:t>
            </a: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0" y="6276071"/>
            <a:ext cx="923033" cy="588507"/>
          </a:xfrm>
          <a:custGeom>
            <a:avLst/>
            <a:gdLst/>
            <a:ahLst/>
            <a:cxnLst/>
            <a:rect l="l" t="t" r="r" b="b"/>
            <a:pathLst>
              <a:path w="797196" h="508276" extrusionOk="0">
                <a:moveTo>
                  <a:pt x="143434" y="315755"/>
                </a:moveTo>
                <a:lnTo>
                  <a:pt x="302259" y="315755"/>
                </a:lnTo>
                <a:lnTo>
                  <a:pt x="158825" y="508276"/>
                </a:lnTo>
                <a:lnTo>
                  <a:pt x="0" y="508276"/>
                </a:lnTo>
                <a:lnTo>
                  <a:pt x="143434" y="315755"/>
                </a:lnTo>
                <a:close/>
                <a:moveTo>
                  <a:pt x="638371" y="0"/>
                </a:moveTo>
                <a:lnTo>
                  <a:pt x="797196" y="0"/>
                </a:lnTo>
                <a:lnTo>
                  <a:pt x="418515" y="508276"/>
                </a:lnTo>
                <a:lnTo>
                  <a:pt x="259690" y="508276"/>
                </a:lnTo>
                <a:lnTo>
                  <a:pt x="638371" y="0"/>
                </a:lnTo>
                <a:close/>
              </a:path>
            </a:pathLst>
          </a:custGeom>
          <a:solidFill>
            <a:srgbClr val="105E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" name="Google Shape;44;p3"/>
          <p:cNvCxnSpPr/>
          <p:nvPr/>
        </p:nvCxnSpPr>
        <p:spPr>
          <a:xfrm>
            <a:off x="784013" y="1232406"/>
            <a:ext cx="418166" cy="0"/>
          </a:xfrm>
          <a:prstGeom prst="straightConnector1">
            <a:avLst/>
          </a:prstGeom>
          <a:noFill/>
          <a:ln w="57150" cap="rnd" cmpd="sng">
            <a:solidFill>
              <a:srgbClr val="105EB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" name="Google Shape;45;p3"/>
          <p:cNvSpPr/>
          <p:nvPr/>
        </p:nvSpPr>
        <p:spPr>
          <a:xfrm>
            <a:off x="11132382" y="430981"/>
            <a:ext cx="488599" cy="490125"/>
          </a:xfrm>
          <a:custGeom>
            <a:avLst/>
            <a:gdLst/>
            <a:ahLst/>
            <a:cxnLst/>
            <a:rect l="l" t="t" r="r" b="b"/>
            <a:pathLst>
              <a:path w="915352" h="918210" extrusionOk="0">
                <a:moveTo>
                  <a:pt x="0" y="0"/>
                </a:moveTo>
                <a:lnTo>
                  <a:pt x="915353" y="0"/>
                </a:lnTo>
                <a:lnTo>
                  <a:pt x="915353" y="918210"/>
                </a:lnTo>
                <a:lnTo>
                  <a:pt x="0" y="918210"/>
                </a:lnTo>
                <a:close/>
              </a:path>
            </a:pathLst>
          </a:custGeom>
          <a:solidFill>
            <a:srgbClr val="22C05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46;p3"/>
          <p:cNvGrpSpPr/>
          <p:nvPr/>
        </p:nvGrpSpPr>
        <p:grpSpPr>
          <a:xfrm>
            <a:off x="10803700" y="496891"/>
            <a:ext cx="746578" cy="747175"/>
            <a:chOff x="8368664" y="1152525"/>
            <a:chExt cx="1186815" cy="1187766"/>
          </a:xfrm>
        </p:grpSpPr>
        <p:sp>
          <p:nvSpPr>
            <p:cNvPr id="47" name="Google Shape;47;p3"/>
            <p:cNvSpPr/>
            <p:nvPr/>
          </p:nvSpPr>
          <p:spPr>
            <a:xfrm>
              <a:off x="8941117" y="1152525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9084944" y="1152525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9227819" y="1152525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9370694" y="1152525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9513569" y="1152525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8941117" y="129635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9084944" y="129635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9227819" y="129635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9370694" y="129635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9513569" y="129635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8941117" y="1439227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9084944" y="1439227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9227819" y="1439227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9370694" y="1439227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9513569" y="1439227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8941117" y="1582102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9084944" y="158210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9227819" y="158210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9370694" y="158210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9513569" y="158210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8941117" y="1725929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9084944" y="172592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9227819" y="172592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9370694" y="172592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9513569" y="172592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8941117" y="1868804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9084944" y="1868804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9227819" y="1868804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9370694" y="1868804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9513569" y="1868804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8941117" y="201263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9084944" y="201263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9227819" y="201263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9370694" y="201263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9513569" y="201263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8941117" y="2155507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9084944" y="2155507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9227819" y="2155507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9370694" y="2155507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9513569" y="2155507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8941117" y="229838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9084944" y="229838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9227819" y="229838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9370694" y="229838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9513569" y="229838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8368664" y="1152525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8511539" y="1152525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8655367" y="1152525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8798242" y="1152525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8368664" y="129635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8511539" y="129635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8655367" y="129635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8798242" y="129635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8368664" y="1439227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8511539" y="1439227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8655367" y="1439227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8798242" y="1439227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8368664" y="158210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8511539" y="158210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8655367" y="1582102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8798242" y="1582102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8368664" y="172592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8511539" y="172592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8655367" y="1725929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8798242" y="1725929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8368664" y="1868804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8511539" y="1868804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8655367" y="1868804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8798242" y="1868804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8368664" y="201263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8511539" y="201263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8655367" y="201263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8798242" y="201263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8368664" y="2155507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511539" y="2155507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655367" y="2155507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8798242" y="2155507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368664" y="229838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8511539" y="2298382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8655367" y="229838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8798242" y="2298382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4909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Aditya Bhargava</cp:lastModifiedBy>
  <cp:revision>1</cp:revision>
  <dcterms:modified xsi:type="dcterms:W3CDTF">2021-04-16T10:29:26Z</dcterms:modified>
</cp:coreProperties>
</file>