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72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userDrawn="1">
  <p:cSld name="2_Custom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2A20981-7FC2-45E7-9D3D-543362ECD21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772953" y="1417638"/>
            <a:ext cx="4498848" cy="4502150"/>
          </a:xfrm>
          <a:prstGeom prst="ellipse">
            <a:avLst/>
          </a:prstGeom>
          <a:solidFill>
            <a:srgbClr val="00B0F0"/>
          </a:solidFill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2739708" y="0"/>
            <a:ext cx="7388971" cy="6857997"/>
          </a:xfrm>
          <a:prstGeom prst="parallelogram">
            <a:avLst>
              <a:gd name="adj" fmla="val 69689"/>
            </a:avLst>
          </a:prstGeom>
          <a:solidFill>
            <a:srgbClr val="ECEC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592181" y="2712418"/>
            <a:ext cx="3370219" cy="884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 and creation because it gives the impression</a:t>
            </a:r>
            <a:endParaRPr/>
          </a:p>
        </p:txBody>
      </p:sp>
      <p:sp>
        <p:nvSpPr>
          <p:cNvPr id="36" name="Google Shape;36;p3"/>
          <p:cNvSpPr txBox="1"/>
          <p:nvPr/>
        </p:nvSpPr>
        <p:spPr>
          <a:xfrm>
            <a:off x="550626" y="1753472"/>
            <a:ext cx="2390438" cy="579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sz="3200" b="1" i="0" u="none" strike="noStrike" cap="none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" name="Google Shape;37;p3"/>
          <p:cNvCxnSpPr/>
          <p:nvPr/>
        </p:nvCxnSpPr>
        <p:spPr>
          <a:xfrm>
            <a:off x="700359" y="2493794"/>
            <a:ext cx="418166" cy="0"/>
          </a:xfrm>
          <a:prstGeom prst="straightConnector1">
            <a:avLst/>
          </a:prstGeom>
          <a:noFill/>
          <a:ln w="57150" cap="rnd" cmpd="sng">
            <a:solidFill>
              <a:srgbClr val="FF6D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" name="Google Shape;42;p3"/>
          <p:cNvSpPr/>
          <p:nvPr/>
        </p:nvSpPr>
        <p:spPr>
          <a:xfrm rot="5400000">
            <a:off x="-101059" y="101060"/>
            <a:ext cx="1713238" cy="1511120"/>
          </a:xfrm>
          <a:prstGeom prst="rtTriangle">
            <a:avLst/>
          </a:prstGeom>
          <a:solidFill>
            <a:srgbClr val="203A4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9155651" y="4952818"/>
            <a:ext cx="2594211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9155649" y="4686073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8395394" y="4667249"/>
            <a:ext cx="660490" cy="660488"/>
          </a:xfrm>
          <a:prstGeom prst="ellipse">
            <a:avLst/>
          </a:prstGeom>
          <a:solidFill>
            <a:srgbClr val="FF7C19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8395394" y="3052842"/>
            <a:ext cx="660490" cy="660488"/>
          </a:xfrm>
          <a:prstGeom prst="ellipse">
            <a:avLst/>
          </a:prstGeom>
          <a:solidFill>
            <a:srgbClr val="FF7C19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" name="Google Shape;22;p3"/>
          <p:cNvGrpSpPr/>
          <p:nvPr/>
        </p:nvGrpSpPr>
        <p:grpSpPr>
          <a:xfrm>
            <a:off x="8515854" y="3176793"/>
            <a:ext cx="412586" cy="412586"/>
            <a:chOff x="1678" y="2"/>
            <a:chExt cx="4320" cy="4320"/>
          </a:xfrm>
        </p:grpSpPr>
        <p:sp>
          <p:nvSpPr>
            <p:cNvPr id="23" name="Google Shape;23;p3"/>
            <p:cNvSpPr/>
            <p:nvPr/>
          </p:nvSpPr>
          <p:spPr>
            <a:xfrm>
              <a:off x="2038" y="1586"/>
              <a:ext cx="1440" cy="1440"/>
            </a:xfrm>
            <a:custGeom>
              <a:avLst/>
              <a:gdLst/>
              <a:ahLst/>
              <a:cxnLst/>
              <a:rect l="l" t="t" r="r" b="b"/>
              <a:pathLst>
                <a:path w="640" h="640" extrusionOk="0">
                  <a:moveTo>
                    <a:pt x="640" y="320"/>
                  </a:moveTo>
                  <a:cubicBezTo>
                    <a:pt x="640" y="143"/>
                    <a:pt x="497" y="0"/>
                    <a:pt x="320" y="0"/>
                  </a:cubicBez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0" y="497"/>
                    <a:pt x="640" y="320"/>
                  </a:cubicBezTo>
                  <a:close/>
                  <a:moveTo>
                    <a:pt x="64" y="320"/>
                  </a:moveTo>
                  <a:cubicBezTo>
                    <a:pt x="64" y="179"/>
                    <a:pt x="179" y="64"/>
                    <a:pt x="320" y="64"/>
                  </a:cubicBezTo>
                  <a:cubicBezTo>
                    <a:pt x="461" y="64"/>
                    <a:pt x="576" y="179"/>
                    <a:pt x="576" y="320"/>
                  </a:cubicBezTo>
                  <a:cubicBezTo>
                    <a:pt x="576" y="461"/>
                    <a:pt x="461" y="576"/>
                    <a:pt x="320" y="576"/>
                  </a:cubicBezTo>
                  <a:cubicBezTo>
                    <a:pt x="179" y="576"/>
                    <a:pt x="64" y="461"/>
                    <a:pt x="64" y="3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1678" y="1226"/>
              <a:ext cx="2160" cy="2808"/>
            </a:xfrm>
            <a:custGeom>
              <a:avLst/>
              <a:gdLst/>
              <a:ahLst/>
              <a:cxnLst/>
              <a:rect l="l" t="t" r="r" b="b"/>
              <a:pathLst>
                <a:path w="960" h="1248" extrusionOk="0">
                  <a:moveTo>
                    <a:pt x="504" y="1238"/>
                  </a:moveTo>
                  <a:cubicBezTo>
                    <a:pt x="522" y="1217"/>
                    <a:pt x="960" y="737"/>
                    <a:pt x="960" y="480"/>
                  </a:cubicBezTo>
                  <a:cubicBezTo>
                    <a:pt x="960" y="215"/>
                    <a:pt x="745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37"/>
                    <a:pt x="438" y="1217"/>
                    <a:pt x="456" y="1238"/>
                  </a:cubicBezTo>
                  <a:cubicBezTo>
                    <a:pt x="462" y="1244"/>
                    <a:pt x="471" y="1248"/>
                    <a:pt x="480" y="1248"/>
                  </a:cubicBezTo>
                  <a:cubicBezTo>
                    <a:pt x="489" y="1248"/>
                    <a:pt x="498" y="1244"/>
                    <a:pt x="504" y="1238"/>
                  </a:cubicBezTo>
                  <a:close/>
                  <a:moveTo>
                    <a:pt x="64" y="480"/>
                  </a:moveTo>
                  <a:cubicBezTo>
                    <a:pt x="64" y="250"/>
                    <a:pt x="250" y="64"/>
                    <a:pt x="480" y="64"/>
                  </a:cubicBezTo>
                  <a:cubicBezTo>
                    <a:pt x="710" y="64"/>
                    <a:pt x="896" y="250"/>
                    <a:pt x="896" y="480"/>
                  </a:cubicBezTo>
                  <a:cubicBezTo>
                    <a:pt x="896" y="681"/>
                    <a:pt x="571" y="1064"/>
                    <a:pt x="480" y="1168"/>
                  </a:cubicBezTo>
                  <a:cubicBezTo>
                    <a:pt x="389" y="1064"/>
                    <a:pt x="64" y="681"/>
                    <a:pt x="64" y="4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2758" y="1730"/>
              <a:ext cx="3240" cy="2592"/>
            </a:xfrm>
            <a:custGeom>
              <a:avLst/>
              <a:gdLst/>
              <a:ahLst/>
              <a:cxnLst/>
              <a:rect l="l" t="t" r="r" b="b"/>
              <a:pathLst>
                <a:path w="1440" h="1152" extrusionOk="0">
                  <a:moveTo>
                    <a:pt x="544" y="704"/>
                  </a:moveTo>
                  <a:cubicBezTo>
                    <a:pt x="1248" y="704"/>
                    <a:pt x="1248" y="704"/>
                    <a:pt x="1248" y="704"/>
                  </a:cubicBezTo>
                  <a:cubicBezTo>
                    <a:pt x="1354" y="704"/>
                    <a:pt x="1440" y="618"/>
                    <a:pt x="1440" y="512"/>
                  </a:cubicBezTo>
                  <a:cubicBezTo>
                    <a:pt x="1440" y="406"/>
                    <a:pt x="1354" y="320"/>
                    <a:pt x="1248" y="320"/>
                  </a:cubicBezTo>
                  <a:cubicBezTo>
                    <a:pt x="736" y="320"/>
                    <a:pt x="736" y="320"/>
                    <a:pt x="736" y="320"/>
                  </a:cubicBezTo>
                  <a:cubicBezTo>
                    <a:pt x="665" y="320"/>
                    <a:pt x="608" y="263"/>
                    <a:pt x="608" y="192"/>
                  </a:cubicBezTo>
                  <a:cubicBezTo>
                    <a:pt x="608" y="121"/>
                    <a:pt x="665" y="64"/>
                    <a:pt x="736" y="64"/>
                  </a:cubicBezTo>
                  <a:cubicBezTo>
                    <a:pt x="1152" y="64"/>
                    <a:pt x="1152" y="64"/>
                    <a:pt x="1152" y="64"/>
                  </a:cubicBezTo>
                  <a:cubicBezTo>
                    <a:pt x="1152" y="0"/>
                    <a:pt x="1152" y="0"/>
                    <a:pt x="1152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630" y="0"/>
                    <a:pt x="544" y="86"/>
                    <a:pt x="544" y="192"/>
                  </a:cubicBezTo>
                  <a:cubicBezTo>
                    <a:pt x="544" y="298"/>
                    <a:pt x="630" y="384"/>
                    <a:pt x="736" y="384"/>
                  </a:cubicBezTo>
                  <a:cubicBezTo>
                    <a:pt x="1248" y="384"/>
                    <a:pt x="1248" y="384"/>
                    <a:pt x="1248" y="384"/>
                  </a:cubicBezTo>
                  <a:cubicBezTo>
                    <a:pt x="1319" y="384"/>
                    <a:pt x="1376" y="441"/>
                    <a:pt x="1376" y="512"/>
                  </a:cubicBezTo>
                  <a:cubicBezTo>
                    <a:pt x="1376" y="583"/>
                    <a:pt x="1319" y="640"/>
                    <a:pt x="1248" y="640"/>
                  </a:cubicBezTo>
                  <a:cubicBezTo>
                    <a:pt x="544" y="640"/>
                    <a:pt x="544" y="640"/>
                    <a:pt x="544" y="640"/>
                  </a:cubicBezTo>
                  <a:cubicBezTo>
                    <a:pt x="456" y="640"/>
                    <a:pt x="384" y="712"/>
                    <a:pt x="384" y="800"/>
                  </a:cubicBezTo>
                  <a:cubicBezTo>
                    <a:pt x="384" y="888"/>
                    <a:pt x="456" y="960"/>
                    <a:pt x="544" y="960"/>
                  </a:cubicBezTo>
                  <a:cubicBezTo>
                    <a:pt x="1312" y="960"/>
                    <a:pt x="1312" y="960"/>
                    <a:pt x="1312" y="960"/>
                  </a:cubicBezTo>
                  <a:cubicBezTo>
                    <a:pt x="1347" y="960"/>
                    <a:pt x="1376" y="989"/>
                    <a:pt x="1376" y="1024"/>
                  </a:cubicBezTo>
                  <a:cubicBezTo>
                    <a:pt x="1376" y="1059"/>
                    <a:pt x="1347" y="1088"/>
                    <a:pt x="1312" y="1088"/>
                  </a:cubicBezTo>
                  <a:cubicBezTo>
                    <a:pt x="0" y="1088"/>
                    <a:pt x="0" y="1088"/>
                    <a:pt x="0" y="1088"/>
                  </a:cubicBezTo>
                  <a:cubicBezTo>
                    <a:pt x="0" y="1152"/>
                    <a:pt x="0" y="1152"/>
                    <a:pt x="0" y="1152"/>
                  </a:cubicBezTo>
                  <a:cubicBezTo>
                    <a:pt x="1312" y="1152"/>
                    <a:pt x="1312" y="1152"/>
                    <a:pt x="1312" y="1152"/>
                  </a:cubicBezTo>
                  <a:cubicBezTo>
                    <a:pt x="1383" y="1152"/>
                    <a:pt x="1440" y="1095"/>
                    <a:pt x="1440" y="1024"/>
                  </a:cubicBezTo>
                  <a:cubicBezTo>
                    <a:pt x="1440" y="953"/>
                    <a:pt x="1383" y="896"/>
                    <a:pt x="1312" y="896"/>
                  </a:cubicBezTo>
                  <a:cubicBezTo>
                    <a:pt x="544" y="896"/>
                    <a:pt x="544" y="896"/>
                    <a:pt x="544" y="896"/>
                  </a:cubicBezTo>
                  <a:cubicBezTo>
                    <a:pt x="491" y="896"/>
                    <a:pt x="448" y="853"/>
                    <a:pt x="448" y="800"/>
                  </a:cubicBezTo>
                  <a:cubicBezTo>
                    <a:pt x="448" y="747"/>
                    <a:pt x="491" y="704"/>
                    <a:pt x="544" y="70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4990" y="290"/>
              <a:ext cx="720" cy="720"/>
            </a:xfrm>
            <a:custGeom>
              <a:avLst/>
              <a:gdLst/>
              <a:ahLst/>
              <a:cxnLst/>
              <a:rect l="l" t="t" r="r" b="b"/>
              <a:pathLst>
                <a:path w="320" h="320" extrusionOk="0">
                  <a:moveTo>
                    <a:pt x="320" y="160"/>
                  </a:moveTo>
                  <a:cubicBezTo>
                    <a:pt x="320" y="72"/>
                    <a:pt x="248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248"/>
                    <a:pt x="72" y="320"/>
                    <a:pt x="160" y="320"/>
                  </a:cubicBezTo>
                  <a:cubicBezTo>
                    <a:pt x="248" y="320"/>
                    <a:pt x="320" y="248"/>
                    <a:pt x="320" y="160"/>
                  </a:cubicBezTo>
                  <a:close/>
                  <a:moveTo>
                    <a:pt x="64" y="160"/>
                  </a:moveTo>
                  <a:cubicBezTo>
                    <a:pt x="64" y="107"/>
                    <a:pt x="107" y="64"/>
                    <a:pt x="160" y="64"/>
                  </a:cubicBez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ubicBezTo>
                    <a:pt x="107" y="256"/>
                    <a:pt x="64" y="213"/>
                    <a:pt x="64" y="1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4702" y="2"/>
              <a:ext cx="1296" cy="1591"/>
            </a:xfrm>
            <a:custGeom>
              <a:avLst/>
              <a:gdLst/>
              <a:ahLst/>
              <a:cxnLst/>
              <a:rect l="l" t="t" r="r" b="b"/>
              <a:pathLst>
                <a:path w="576" h="707" extrusionOk="0">
                  <a:moveTo>
                    <a:pt x="266" y="695"/>
                  </a:moveTo>
                  <a:cubicBezTo>
                    <a:pt x="278" y="707"/>
                    <a:pt x="298" y="707"/>
                    <a:pt x="310" y="695"/>
                  </a:cubicBezTo>
                  <a:cubicBezTo>
                    <a:pt x="337" y="669"/>
                    <a:pt x="576" y="439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39"/>
                    <a:pt x="239" y="669"/>
                    <a:pt x="266" y="695"/>
                  </a:cubicBezTo>
                  <a:close/>
                  <a:moveTo>
                    <a:pt x="288" y="64"/>
                  </a:moveTo>
                  <a:cubicBezTo>
                    <a:pt x="412" y="64"/>
                    <a:pt x="512" y="164"/>
                    <a:pt x="512" y="288"/>
                  </a:cubicBezTo>
                  <a:cubicBezTo>
                    <a:pt x="512" y="383"/>
                    <a:pt x="366" y="549"/>
                    <a:pt x="288" y="627"/>
                  </a:cubicBezTo>
                  <a:cubicBezTo>
                    <a:pt x="210" y="549"/>
                    <a:pt x="64" y="383"/>
                    <a:pt x="64" y="288"/>
                  </a:cubicBezTo>
                  <a:cubicBezTo>
                    <a:pt x="64" y="164"/>
                    <a:pt x="164" y="64"/>
                    <a:pt x="288" y="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8536762" y="4792434"/>
            <a:ext cx="368502" cy="368673"/>
            <a:chOff x="1682" y="-2"/>
            <a:chExt cx="4318" cy="4320"/>
          </a:xfrm>
        </p:grpSpPr>
        <p:sp>
          <p:nvSpPr>
            <p:cNvPr id="29" name="Google Shape;29;p3"/>
            <p:cNvSpPr/>
            <p:nvPr/>
          </p:nvSpPr>
          <p:spPr>
            <a:xfrm>
              <a:off x="4130" y="312"/>
              <a:ext cx="1581" cy="2016"/>
            </a:xfrm>
            <a:custGeom>
              <a:avLst/>
              <a:gdLst/>
              <a:ahLst/>
              <a:cxnLst/>
              <a:rect l="l" t="t" r="r" b="b"/>
              <a:pathLst>
                <a:path w="750" h="956" extrusionOk="0">
                  <a:moveTo>
                    <a:pt x="89" y="757"/>
                  </a:moveTo>
                  <a:cubicBezTo>
                    <a:pt x="355" y="947"/>
                    <a:pt x="355" y="947"/>
                    <a:pt x="355" y="947"/>
                  </a:cubicBezTo>
                  <a:cubicBezTo>
                    <a:pt x="367" y="956"/>
                    <a:pt x="383" y="956"/>
                    <a:pt x="395" y="947"/>
                  </a:cubicBezTo>
                  <a:cubicBezTo>
                    <a:pt x="661" y="757"/>
                    <a:pt x="661" y="757"/>
                    <a:pt x="661" y="757"/>
                  </a:cubicBezTo>
                  <a:cubicBezTo>
                    <a:pt x="717" y="718"/>
                    <a:pt x="750" y="654"/>
                    <a:pt x="750" y="586"/>
                  </a:cubicBezTo>
                  <a:cubicBezTo>
                    <a:pt x="750" y="182"/>
                    <a:pt x="750" y="182"/>
                    <a:pt x="750" y="182"/>
                  </a:cubicBezTo>
                  <a:cubicBezTo>
                    <a:pt x="750" y="169"/>
                    <a:pt x="742" y="156"/>
                    <a:pt x="730" y="151"/>
                  </a:cubicBezTo>
                  <a:cubicBezTo>
                    <a:pt x="389" y="4"/>
                    <a:pt x="389" y="4"/>
                    <a:pt x="389" y="4"/>
                  </a:cubicBezTo>
                  <a:cubicBezTo>
                    <a:pt x="380" y="0"/>
                    <a:pt x="370" y="0"/>
                    <a:pt x="362" y="4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8" y="156"/>
                    <a:pt x="0" y="169"/>
                    <a:pt x="0" y="182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654"/>
                    <a:pt x="33" y="718"/>
                    <a:pt x="89" y="757"/>
                  </a:cubicBezTo>
                  <a:close/>
                  <a:moveTo>
                    <a:pt x="68" y="205"/>
                  </a:moveTo>
                  <a:cubicBezTo>
                    <a:pt x="375" y="72"/>
                    <a:pt x="375" y="72"/>
                    <a:pt x="375" y="72"/>
                  </a:cubicBezTo>
                  <a:cubicBezTo>
                    <a:pt x="682" y="205"/>
                    <a:pt x="682" y="205"/>
                    <a:pt x="682" y="205"/>
                  </a:cubicBezTo>
                  <a:cubicBezTo>
                    <a:pt x="682" y="586"/>
                    <a:pt x="682" y="586"/>
                    <a:pt x="682" y="586"/>
                  </a:cubicBezTo>
                  <a:cubicBezTo>
                    <a:pt x="682" y="632"/>
                    <a:pt x="659" y="675"/>
                    <a:pt x="622" y="702"/>
                  </a:cubicBezTo>
                  <a:cubicBezTo>
                    <a:pt x="375" y="877"/>
                    <a:pt x="375" y="877"/>
                    <a:pt x="375" y="877"/>
                  </a:cubicBezTo>
                  <a:cubicBezTo>
                    <a:pt x="128" y="702"/>
                    <a:pt x="128" y="702"/>
                    <a:pt x="128" y="702"/>
                  </a:cubicBezTo>
                  <a:cubicBezTo>
                    <a:pt x="91" y="675"/>
                    <a:pt x="68" y="632"/>
                    <a:pt x="68" y="586"/>
                  </a:cubicBezTo>
                  <a:lnTo>
                    <a:pt x="68" y="2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414" y="854"/>
              <a:ext cx="1019" cy="881"/>
            </a:xfrm>
            <a:custGeom>
              <a:avLst/>
              <a:gdLst/>
              <a:ahLst/>
              <a:cxnLst/>
              <a:rect l="l" t="t" r="r" b="b"/>
              <a:pathLst>
                <a:path w="483" h="418" extrusionOk="0">
                  <a:moveTo>
                    <a:pt x="151" y="407"/>
                  </a:moveTo>
                  <a:cubicBezTo>
                    <a:pt x="166" y="418"/>
                    <a:pt x="187" y="416"/>
                    <a:pt x="198" y="401"/>
                  </a:cubicBezTo>
                  <a:cubicBezTo>
                    <a:pt x="471" y="60"/>
                    <a:pt x="471" y="60"/>
                    <a:pt x="471" y="60"/>
                  </a:cubicBezTo>
                  <a:cubicBezTo>
                    <a:pt x="483" y="45"/>
                    <a:pt x="481" y="24"/>
                    <a:pt x="466" y="12"/>
                  </a:cubicBezTo>
                  <a:cubicBezTo>
                    <a:pt x="451" y="0"/>
                    <a:pt x="430" y="3"/>
                    <a:pt x="418" y="17"/>
                  </a:cubicBezTo>
                  <a:cubicBezTo>
                    <a:pt x="166" y="333"/>
                    <a:pt x="166" y="333"/>
                    <a:pt x="166" y="333"/>
                  </a:cubicBezTo>
                  <a:cubicBezTo>
                    <a:pt x="56" y="250"/>
                    <a:pt x="56" y="250"/>
                    <a:pt x="56" y="250"/>
                  </a:cubicBezTo>
                  <a:cubicBezTo>
                    <a:pt x="46" y="243"/>
                    <a:pt x="33" y="241"/>
                    <a:pt x="22" y="246"/>
                  </a:cubicBezTo>
                  <a:cubicBezTo>
                    <a:pt x="11" y="251"/>
                    <a:pt x="3" y="261"/>
                    <a:pt x="1" y="274"/>
                  </a:cubicBezTo>
                  <a:cubicBezTo>
                    <a:pt x="0" y="286"/>
                    <a:pt x="5" y="298"/>
                    <a:pt x="15" y="305"/>
                  </a:cubicBezTo>
                  <a:lnTo>
                    <a:pt x="151" y="40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1682" y="-2"/>
              <a:ext cx="4318" cy="4320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68" y="1810"/>
                  </a:moveTo>
                  <a:cubicBezTo>
                    <a:pt x="102" y="1810"/>
                    <a:pt x="102" y="1810"/>
                    <a:pt x="102" y="1810"/>
                  </a:cubicBezTo>
                  <a:cubicBezTo>
                    <a:pt x="102" y="1947"/>
                    <a:pt x="102" y="1947"/>
                    <a:pt x="102" y="1947"/>
                  </a:cubicBezTo>
                  <a:cubicBezTo>
                    <a:pt x="102" y="2003"/>
                    <a:pt x="148" y="2049"/>
                    <a:pt x="205" y="2049"/>
                  </a:cubicBezTo>
                  <a:cubicBezTo>
                    <a:pt x="410" y="2049"/>
                    <a:pt x="410" y="2049"/>
                    <a:pt x="410" y="2049"/>
                  </a:cubicBezTo>
                  <a:cubicBezTo>
                    <a:pt x="466" y="2049"/>
                    <a:pt x="512" y="2003"/>
                    <a:pt x="512" y="1947"/>
                  </a:cubicBezTo>
                  <a:cubicBezTo>
                    <a:pt x="512" y="1810"/>
                    <a:pt x="512" y="1810"/>
                    <a:pt x="512" y="1810"/>
                  </a:cubicBezTo>
                  <a:cubicBezTo>
                    <a:pt x="1331" y="1810"/>
                    <a:pt x="1331" y="1810"/>
                    <a:pt x="1331" y="1810"/>
                  </a:cubicBezTo>
                  <a:cubicBezTo>
                    <a:pt x="1331" y="1947"/>
                    <a:pt x="1331" y="1947"/>
                    <a:pt x="1331" y="1947"/>
                  </a:cubicBezTo>
                  <a:cubicBezTo>
                    <a:pt x="1331" y="2003"/>
                    <a:pt x="1377" y="2049"/>
                    <a:pt x="1434" y="2049"/>
                  </a:cubicBezTo>
                  <a:cubicBezTo>
                    <a:pt x="1638" y="2049"/>
                    <a:pt x="1638" y="2049"/>
                    <a:pt x="1638" y="2049"/>
                  </a:cubicBezTo>
                  <a:cubicBezTo>
                    <a:pt x="1695" y="2049"/>
                    <a:pt x="1741" y="2003"/>
                    <a:pt x="1741" y="1947"/>
                  </a:cubicBezTo>
                  <a:cubicBezTo>
                    <a:pt x="1741" y="1810"/>
                    <a:pt x="1741" y="1810"/>
                    <a:pt x="1741" y="1810"/>
                  </a:cubicBezTo>
                  <a:cubicBezTo>
                    <a:pt x="1775" y="1810"/>
                    <a:pt x="1775" y="1810"/>
                    <a:pt x="1775" y="1810"/>
                  </a:cubicBezTo>
                  <a:cubicBezTo>
                    <a:pt x="1813" y="1810"/>
                    <a:pt x="1843" y="1780"/>
                    <a:pt x="1843" y="1742"/>
                  </a:cubicBezTo>
                  <a:cubicBezTo>
                    <a:pt x="1843" y="1230"/>
                    <a:pt x="1843" y="1230"/>
                    <a:pt x="1843" y="1230"/>
                  </a:cubicBezTo>
                  <a:cubicBezTo>
                    <a:pt x="1843" y="1180"/>
                    <a:pt x="1822" y="1133"/>
                    <a:pt x="1784" y="1101"/>
                  </a:cubicBezTo>
                  <a:cubicBezTo>
                    <a:pt x="1902" y="1018"/>
                    <a:pt x="1902" y="1018"/>
                    <a:pt x="1902" y="1018"/>
                  </a:cubicBezTo>
                  <a:cubicBezTo>
                    <a:pt x="1993" y="953"/>
                    <a:pt x="2048" y="847"/>
                    <a:pt x="2048" y="735"/>
                  </a:cubicBezTo>
                  <a:cubicBezTo>
                    <a:pt x="2048" y="242"/>
                    <a:pt x="2048" y="242"/>
                    <a:pt x="2048" y="242"/>
                  </a:cubicBezTo>
                  <a:cubicBezTo>
                    <a:pt x="2048" y="228"/>
                    <a:pt x="2040" y="216"/>
                    <a:pt x="2028" y="210"/>
                  </a:cubicBezTo>
                  <a:cubicBezTo>
                    <a:pt x="1550" y="4"/>
                    <a:pt x="1550" y="4"/>
                    <a:pt x="1550" y="4"/>
                  </a:cubicBezTo>
                  <a:cubicBezTo>
                    <a:pt x="1541" y="0"/>
                    <a:pt x="1531" y="0"/>
                    <a:pt x="1523" y="4"/>
                  </a:cubicBezTo>
                  <a:cubicBezTo>
                    <a:pt x="1044" y="210"/>
                    <a:pt x="1044" y="210"/>
                    <a:pt x="1044" y="210"/>
                  </a:cubicBezTo>
                  <a:cubicBezTo>
                    <a:pt x="1032" y="216"/>
                    <a:pt x="1024" y="228"/>
                    <a:pt x="1024" y="242"/>
                  </a:cubicBezTo>
                  <a:cubicBezTo>
                    <a:pt x="1024" y="376"/>
                    <a:pt x="1024" y="376"/>
                    <a:pt x="1024" y="376"/>
                  </a:cubicBezTo>
                  <a:cubicBezTo>
                    <a:pt x="508" y="376"/>
                    <a:pt x="508" y="376"/>
                    <a:pt x="508" y="376"/>
                  </a:cubicBezTo>
                  <a:cubicBezTo>
                    <a:pt x="435" y="376"/>
                    <a:pt x="371" y="422"/>
                    <a:pt x="347" y="490"/>
                  </a:cubicBezTo>
                  <a:cubicBezTo>
                    <a:pt x="146" y="1062"/>
                    <a:pt x="146" y="1062"/>
                    <a:pt x="146" y="1062"/>
                  </a:cubicBezTo>
                  <a:cubicBezTo>
                    <a:pt x="62" y="1074"/>
                    <a:pt x="0" y="1145"/>
                    <a:pt x="0" y="1230"/>
                  </a:cubicBezTo>
                  <a:cubicBezTo>
                    <a:pt x="0" y="1742"/>
                    <a:pt x="0" y="1742"/>
                    <a:pt x="0" y="1742"/>
                  </a:cubicBezTo>
                  <a:cubicBezTo>
                    <a:pt x="0" y="1780"/>
                    <a:pt x="31" y="1810"/>
                    <a:pt x="68" y="1810"/>
                  </a:cubicBezTo>
                  <a:close/>
                  <a:moveTo>
                    <a:pt x="444" y="1947"/>
                  </a:moveTo>
                  <a:cubicBezTo>
                    <a:pt x="444" y="1965"/>
                    <a:pt x="428" y="1981"/>
                    <a:pt x="410" y="1981"/>
                  </a:cubicBezTo>
                  <a:cubicBezTo>
                    <a:pt x="205" y="1981"/>
                    <a:pt x="205" y="1981"/>
                    <a:pt x="205" y="1981"/>
                  </a:cubicBezTo>
                  <a:cubicBezTo>
                    <a:pt x="186" y="1981"/>
                    <a:pt x="171" y="1965"/>
                    <a:pt x="171" y="1947"/>
                  </a:cubicBezTo>
                  <a:cubicBezTo>
                    <a:pt x="171" y="1810"/>
                    <a:pt x="171" y="1810"/>
                    <a:pt x="171" y="1810"/>
                  </a:cubicBezTo>
                  <a:cubicBezTo>
                    <a:pt x="444" y="1810"/>
                    <a:pt x="444" y="1810"/>
                    <a:pt x="444" y="1810"/>
                  </a:cubicBezTo>
                  <a:lnTo>
                    <a:pt x="444" y="1947"/>
                  </a:lnTo>
                  <a:close/>
                  <a:moveTo>
                    <a:pt x="307" y="1742"/>
                  </a:moveTo>
                  <a:cubicBezTo>
                    <a:pt x="239" y="1742"/>
                    <a:pt x="239" y="1742"/>
                    <a:pt x="239" y="1742"/>
                  </a:cubicBezTo>
                  <a:cubicBezTo>
                    <a:pt x="239" y="1674"/>
                    <a:pt x="239" y="1674"/>
                    <a:pt x="239" y="1674"/>
                  </a:cubicBezTo>
                  <a:cubicBezTo>
                    <a:pt x="307" y="1674"/>
                    <a:pt x="307" y="1674"/>
                    <a:pt x="307" y="1674"/>
                  </a:cubicBezTo>
                  <a:lnTo>
                    <a:pt x="307" y="1742"/>
                  </a:lnTo>
                  <a:close/>
                  <a:moveTo>
                    <a:pt x="1673" y="1947"/>
                  </a:moveTo>
                  <a:cubicBezTo>
                    <a:pt x="1673" y="1965"/>
                    <a:pt x="1657" y="1981"/>
                    <a:pt x="1638" y="1981"/>
                  </a:cubicBezTo>
                  <a:cubicBezTo>
                    <a:pt x="1434" y="1981"/>
                    <a:pt x="1434" y="1981"/>
                    <a:pt x="1434" y="1981"/>
                  </a:cubicBezTo>
                  <a:cubicBezTo>
                    <a:pt x="1415" y="1981"/>
                    <a:pt x="1399" y="1965"/>
                    <a:pt x="1399" y="1947"/>
                  </a:cubicBezTo>
                  <a:cubicBezTo>
                    <a:pt x="1399" y="1810"/>
                    <a:pt x="1399" y="1810"/>
                    <a:pt x="1399" y="1810"/>
                  </a:cubicBezTo>
                  <a:cubicBezTo>
                    <a:pt x="1673" y="1810"/>
                    <a:pt x="1673" y="1810"/>
                    <a:pt x="1673" y="1810"/>
                  </a:cubicBezTo>
                  <a:lnTo>
                    <a:pt x="1673" y="1947"/>
                  </a:lnTo>
                  <a:close/>
                  <a:moveTo>
                    <a:pt x="1604" y="1742"/>
                  </a:moveTo>
                  <a:cubicBezTo>
                    <a:pt x="1536" y="1742"/>
                    <a:pt x="1536" y="1742"/>
                    <a:pt x="1536" y="1742"/>
                  </a:cubicBezTo>
                  <a:cubicBezTo>
                    <a:pt x="1536" y="1674"/>
                    <a:pt x="1536" y="1674"/>
                    <a:pt x="1536" y="1674"/>
                  </a:cubicBezTo>
                  <a:cubicBezTo>
                    <a:pt x="1604" y="1674"/>
                    <a:pt x="1604" y="1674"/>
                    <a:pt x="1604" y="1674"/>
                  </a:cubicBezTo>
                  <a:lnTo>
                    <a:pt x="1604" y="1742"/>
                  </a:lnTo>
                  <a:close/>
                  <a:moveTo>
                    <a:pt x="1092" y="264"/>
                  </a:moveTo>
                  <a:cubicBezTo>
                    <a:pt x="1536" y="72"/>
                    <a:pt x="1536" y="72"/>
                    <a:pt x="1536" y="72"/>
                  </a:cubicBezTo>
                  <a:cubicBezTo>
                    <a:pt x="1980" y="264"/>
                    <a:pt x="1980" y="264"/>
                    <a:pt x="1980" y="264"/>
                  </a:cubicBezTo>
                  <a:cubicBezTo>
                    <a:pt x="1980" y="735"/>
                    <a:pt x="1980" y="735"/>
                    <a:pt x="1980" y="735"/>
                  </a:cubicBezTo>
                  <a:cubicBezTo>
                    <a:pt x="1979" y="825"/>
                    <a:pt x="1936" y="910"/>
                    <a:pt x="1862" y="962"/>
                  </a:cubicBezTo>
                  <a:cubicBezTo>
                    <a:pt x="1536" y="1194"/>
                    <a:pt x="1536" y="1194"/>
                    <a:pt x="1536" y="1194"/>
                  </a:cubicBezTo>
                  <a:cubicBezTo>
                    <a:pt x="1210" y="962"/>
                    <a:pt x="1210" y="962"/>
                    <a:pt x="1210" y="962"/>
                  </a:cubicBezTo>
                  <a:cubicBezTo>
                    <a:pt x="1136" y="910"/>
                    <a:pt x="1093" y="825"/>
                    <a:pt x="1092" y="735"/>
                  </a:cubicBezTo>
                  <a:lnTo>
                    <a:pt x="1092" y="264"/>
                  </a:lnTo>
                  <a:close/>
                  <a:moveTo>
                    <a:pt x="1604" y="1264"/>
                  </a:moveTo>
                  <a:cubicBezTo>
                    <a:pt x="1623" y="1264"/>
                    <a:pt x="1638" y="1279"/>
                    <a:pt x="1638" y="1298"/>
                  </a:cubicBezTo>
                  <a:cubicBezTo>
                    <a:pt x="1638" y="1366"/>
                    <a:pt x="1638" y="1366"/>
                    <a:pt x="1638" y="1366"/>
                  </a:cubicBezTo>
                  <a:cubicBezTo>
                    <a:pt x="1638" y="1385"/>
                    <a:pt x="1623" y="1400"/>
                    <a:pt x="1604" y="1400"/>
                  </a:cubicBezTo>
                  <a:cubicBezTo>
                    <a:pt x="1399" y="1400"/>
                    <a:pt x="1399" y="1400"/>
                    <a:pt x="1399" y="1400"/>
                  </a:cubicBezTo>
                  <a:cubicBezTo>
                    <a:pt x="1381" y="1400"/>
                    <a:pt x="1365" y="1385"/>
                    <a:pt x="1365" y="1366"/>
                  </a:cubicBezTo>
                  <a:cubicBezTo>
                    <a:pt x="1365" y="1310"/>
                    <a:pt x="1411" y="1264"/>
                    <a:pt x="1468" y="1264"/>
                  </a:cubicBezTo>
                  <a:lnTo>
                    <a:pt x="1604" y="1264"/>
                  </a:lnTo>
                  <a:close/>
                  <a:moveTo>
                    <a:pt x="1024" y="581"/>
                  </a:moveTo>
                  <a:cubicBezTo>
                    <a:pt x="1024" y="650"/>
                    <a:pt x="1024" y="650"/>
                    <a:pt x="1024" y="650"/>
                  </a:cubicBezTo>
                  <a:cubicBezTo>
                    <a:pt x="785" y="650"/>
                    <a:pt x="785" y="650"/>
                    <a:pt x="785" y="650"/>
                  </a:cubicBezTo>
                  <a:cubicBezTo>
                    <a:pt x="785" y="581"/>
                    <a:pt x="785" y="581"/>
                    <a:pt x="785" y="581"/>
                  </a:cubicBezTo>
                  <a:lnTo>
                    <a:pt x="1024" y="581"/>
                  </a:lnTo>
                  <a:close/>
                  <a:moveTo>
                    <a:pt x="1024" y="513"/>
                  </a:moveTo>
                  <a:cubicBezTo>
                    <a:pt x="956" y="513"/>
                    <a:pt x="956" y="513"/>
                    <a:pt x="956" y="513"/>
                  </a:cubicBezTo>
                  <a:cubicBezTo>
                    <a:pt x="956" y="445"/>
                    <a:pt x="956" y="445"/>
                    <a:pt x="956" y="445"/>
                  </a:cubicBezTo>
                  <a:cubicBezTo>
                    <a:pt x="1024" y="445"/>
                    <a:pt x="1024" y="445"/>
                    <a:pt x="1024" y="445"/>
                  </a:cubicBezTo>
                  <a:lnTo>
                    <a:pt x="1024" y="513"/>
                  </a:lnTo>
                  <a:close/>
                  <a:moveTo>
                    <a:pt x="411" y="513"/>
                  </a:moveTo>
                  <a:cubicBezTo>
                    <a:pt x="426" y="472"/>
                    <a:pt x="464" y="445"/>
                    <a:pt x="508" y="445"/>
                  </a:cubicBezTo>
                  <a:cubicBezTo>
                    <a:pt x="887" y="445"/>
                    <a:pt x="887" y="445"/>
                    <a:pt x="887" y="445"/>
                  </a:cubicBezTo>
                  <a:cubicBezTo>
                    <a:pt x="887" y="513"/>
                    <a:pt x="887" y="513"/>
                    <a:pt x="887" y="513"/>
                  </a:cubicBezTo>
                  <a:cubicBezTo>
                    <a:pt x="785" y="513"/>
                    <a:pt x="785" y="513"/>
                    <a:pt x="785" y="513"/>
                  </a:cubicBezTo>
                  <a:cubicBezTo>
                    <a:pt x="747" y="513"/>
                    <a:pt x="717" y="544"/>
                    <a:pt x="717" y="581"/>
                  </a:cubicBezTo>
                  <a:cubicBezTo>
                    <a:pt x="717" y="650"/>
                    <a:pt x="717" y="650"/>
                    <a:pt x="717" y="650"/>
                  </a:cubicBezTo>
                  <a:cubicBezTo>
                    <a:pt x="717" y="687"/>
                    <a:pt x="747" y="718"/>
                    <a:pt x="785" y="718"/>
                  </a:cubicBezTo>
                  <a:cubicBezTo>
                    <a:pt x="1024" y="718"/>
                    <a:pt x="1024" y="718"/>
                    <a:pt x="1024" y="718"/>
                  </a:cubicBezTo>
                  <a:cubicBezTo>
                    <a:pt x="1024" y="735"/>
                    <a:pt x="1024" y="735"/>
                    <a:pt x="1024" y="735"/>
                  </a:cubicBezTo>
                  <a:cubicBezTo>
                    <a:pt x="1024" y="847"/>
                    <a:pt x="1079" y="953"/>
                    <a:pt x="1170" y="1018"/>
                  </a:cubicBezTo>
                  <a:cubicBezTo>
                    <a:pt x="1229" y="1059"/>
                    <a:pt x="1229" y="1059"/>
                    <a:pt x="1229" y="1059"/>
                  </a:cubicBezTo>
                  <a:cubicBezTo>
                    <a:pt x="219" y="1059"/>
                    <a:pt x="219" y="1059"/>
                    <a:pt x="219" y="1059"/>
                  </a:cubicBezTo>
                  <a:lnTo>
                    <a:pt x="411" y="513"/>
                  </a:lnTo>
                  <a:close/>
                  <a:moveTo>
                    <a:pt x="68" y="1230"/>
                  </a:moveTo>
                  <a:cubicBezTo>
                    <a:pt x="68" y="1173"/>
                    <a:pt x="114" y="1127"/>
                    <a:pt x="171" y="1127"/>
                  </a:cubicBezTo>
                  <a:cubicBezTo>
                    <a:pt x="1325" y="1127"/>
                    <a:pt x="1325" y="1127"/>
                    <a:pt x="1325" y="1127"/>
                  </a:cubicBezTo>
                  <a:cubicBezTo>
                    <a:pt x="1428" y="1201"/>
                    <a:pt x="1428" y="1201"/>
                    <a:pt x="1428" y="1201"/>
                  </a:cubicBezTo>
                  <a:cubicBezTo>
                    <a:pt x="1351" y="1219"/>
                    <a:pt x="1297" y="1288"/>
                    <a:pt x="1297" y="1366"/>
                  </a:cubicBezTo>
                  <a:cubicBezTo>
                    <a:pt x="1297" y="1423"/>
                    <a:pt x="1343" y="1469"/>
                    <a:pt x="1399" y="1469"/>
                  </a:cubicBezTo>
                  <a:cubicBezTo>
                    <a:pt x="1604" y="1469"/>
                    <a:pt x="1604" y="1469"/>
                    <a:pt x="1604" y="1469"/>
                  </a:cubicBezTo>
                  <a:cubicBezTo>
                    <a:pt x="1661" y="1469"/>
                    <a:pt x="1707" y="1423"/>
                    <a:pt x="1707" y="1366"/>
                  </a:cubicBezTo>
                  <a:cubicBezTo>
                    <a:pt x="1707" y="1298"/>
                    <a:pt x="1707" y="1298"/>
                    <a:pt x="1707" y="1298"/>
                  </a:cubicBezTo>
                  <a:cubicBezTo>
                    <a:pt x="1707" y="1256"/>
                    <a:pt x="1681" y="1218"/>
                    <a:pt x="1641" y="1203"/>
                  </a:cubicBezTo>
                  <a:cubicBezTo>
                    <a:pt x="1726" y="1143"/>
                    <a:pt x="1726" y="1143"/>
                    <a:pt x="1726" y="1143"/>
                  </a:cubicBezTo>
                  <a:cubicBezTo>
                    <a:pt x="1756" y="1161"/>
                    <a:pt x="1775" y="1194"/>
                    <a:pt x="1775" y="1230"/>
                  </a:cubicBezTo>
                  <a:cubicBezTo>
                    <a:pt x="1775" y="1742"/>
                    <a:pt x="1775" y="1742"/>
                    <a:pt x="1775" y="1742"/>
                  </a:cubicBezTo>
                  <a:cubicBezTo>
                    <a:pt x="1673" y="1742"/>
                    <a:pt x="1673" y="1742"/>
                    <a:pt x="1673" y="1742"/>
                  </a:cubicBezTo>
                  <a:cubicBezTo>
                    <a:pt x="1673" y="1674"/>
                    <a:pt x="1673" y="1674"/>
                    <a:pt x="1673" y="1674"/>
                  </a:cubicBezTo>
                  <a:cubicBezTo>
                    <a:pt x="1673" y="1636"/>
                    <a:pt x="1642" y="1605"/>
                    <a:pt x="1604" y="1605"/>
                  </a:cubicBezTo>
                  <a:cubicBezTo>
                    <a:pt x="1536" y="1605"/>
                    <a:pt x="1536" y="1605"/>
                    <a:pt x="1536" y="1605"/>
                  </a:cubicBezTo>
                  <a:cubicBezTo>
                    <a:pt x="1498" y="1605"/>
                    <a:pt x="1468" y="1636"/>
                    <a:pt x="1468" y="1674"/>
                  </a:cubicBezTo>
                  <a:cubicBezTo>
                    <a:pt x="1468" y="1742"/>
                    <a:pt x="1468" y="1742"/>
                    <a:pt x="1468" y="1742"/>
                  </a:cubicBezTo>
                  <a:cubicBezTo>
                    <a:pt x="375" y="1742"/>
                    <a:pt x="375" y="1742"/>
                    <a:pt x="375" y="1742"/>
                  </a:cubicBezTo>
                  <a:cubicBezTo>
                    <a:pt x="375" y="1674"/>
                    <a:pt x="375" y="1674"/>
                    <a:pt x="375" y="1674"/>
                  </a:cubicBezTo>
                  <a:cubicBezTo>
                    <a:pt x="375" y="1636"/>
                    <a:pt x="345" y="1605"/>
                    <a:pt x="307" y="1605"/>
                  </a:cubicBezTo>
                  <a:cubicBezTo>
                    <a:pt x="239" y="1605"/>
                    <a:pt x="239" y="1605"/>
                    <a:pt x="239" y="1605"/>
                  </a:cubicBezTo>
                  <a:cubicBezTo>
                    <a:pt x="201" y="1605"/>
                    <a:pt x="171" y="1636"/>
                    <a:pt x="171" y="1674"/>
                  </a:cubicBezTo>
                  <a:cubicBezTo>
                    <a:pt x="171" y="1742"/>
                    <a:pt x="171" y="1742"/>
                    <a:pt x="171" y="1742"/>
                  </a:cubicBezTo>
                  <a:cubicBezTo>
                    <a:pt x="68" y="1742"/>
                    <a:pt x="68" y="1742"/>
                    <a:pt x="68" y="1742"/>
                  </a:cubicBezTo>
                  <a:lnTo>
                    <a:pt x="68" y="123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2367" y="1080"/>
              <a:ext cx="683" cy="1016"/>
            </a:xfrm>
            <a:custGeom>
              <a:avLst/>
              <a:gdLst/>
              <a:ahLst/>
              <a:cxnLst/>
              <a:rect l="l" t="t" r="r" b="b"/>
              <a:pathLst>
                <a:path w="324" h="482" extrusionOk="0">
                  <a:moveTo>
                    <a:pt x="289" y="0"/>
                  </a:moveTo>
                  <a:cubicBezTo>
                    <a:pt x="231" y="0"/>
                    <a:pt x="231" y="0"/>
                    <a:pt x="231" y="0"/>
                  </a:cubicBezTo>
                  <a:cubicBezTo>
                    <a:pt x="188" y="0"/>
                    <a:pt x="149" y="27"/>
                    <a:pt x="134" y="68"/>
                  </a:cubicBezTo>
                  <a:cubicBezTo>
                    <a:pt x="6" y="432"/>
                    <a:pt x="6" y="432"/>
                    <a:pt x="6" y="432"/>
                  </a:cubicBezTo>
                  <a:cubicBezTo>
                    <a:pt x="0" y="450"/>
                    <a:pt x="9" y="470"/>
                    <a:pt x="27" y="476"/>
                  </a:cubicBezTo>
                  <a:cubicBezTo>
                    <a:pt x="45" y="482"/>
                    <a:pt x="64" y="473"/>
                    <a:pt x="71" y="455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4" y="77"/>
                    <a:pt x="217" y="68"/>
                    <a:pt x="231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308" y="68"/>
                    <a:pt x="324" y="53"/>
                    <a:pt x="324" y="34"/>
                  </a:cubicBezTo>
                  <a:cubicBezTo>
                    <a:pt x="324" y="15"/>
                    <a:pt x="308" y="0"/>
                    <a:pt x="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1971" y="2520"/>
              <a:ext cx="862" cy="575"/>
            </a:xfrm>
            <a:custGeom>
              <a:avLst/>
              <a:gdLst/>
              <a:ahLst/>
              <a:cxnLst/>
              <a:rect l="l" t="t" r="r" b="b"/>
              <a:pathLst>
                <a:path w="409" h="273" extrusionOk="0">
                  <a:moveTo>
                    <a:pt x="102" y="273"/>
                  </a:moveTo>
                  <a:cubicBezTo>
                    <a:pt x="307" y="273"/>
                    <a:pt x="307" y="273"/>
                    <a:pt x="307" y="273"/>
                  </a:cubicBezTo>
                  <a:cubicBezTo>
                    <a:pt x="363" y="273"/>
                    <a:pt x="409" y="227"/>
                    <a:pt x="409" y="170"/>
                  </a:cubicBezTo>
                  <a:cubicBezTo>
                    <a:pt x="409" y="76"/>
                    <a:pt x="333" y="0"/>
                    <a:pt x="238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45" y="0"/>
                    <a:pt x="0" y="46"/>
                    <a:pt x="0" y="10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27"/>
                    <a:pt x="45" y="273"/>
                    <a:pt x="102" y="273"/>
                  </a:cubicBezTo>
                  <a:close/>
                  <a:moveTo>
                    <a:pt x="68" y="102"/>
                  </a:moveTo>
                  <a:cubicBezTo>
                    <a:pt x="68" y="83"/>
                    <a:pt x="83" y="68"/>
                    <a:pt x="102" y="68"/>
                  </a:cubicBezTo>
                  <a:cubicBezTo>
                    <a:pt x="238" y="68"/>
                    <a:pt x="238" y="68"/>
                    <a:pt x="238" y="68"/>
                  </a:cubicBezTo>
                  <a:cubicBezTo>
                    <a:pt x="295" y="68"/>
                    <a:pt x="341" y="114"/>
                    <a:pt x="341" y="170"/>
                  </a:cubicBezTo>
                  <a:cubicBezTo>
                    <a:pt x="341" y="189"/>
                    <a:pt x="326" y="204"/>
                    <a:pt x="307" y="204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83" y="204"/>
                    <a:pt x="68" y="189"/>
                    <a:pt x="68" y="170"/>
                  </a:cubicBezTo>
                  <a:lnTo>
                    <a:pt x="68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977" y="2950"/>
              <a:ext cx="1296" cy="577"/>
            </a:xfrm>
            <a:custGeom>
              <a:avLst/>
              <a:gdLst/>
              <a:ahLst/>
              <a:cxnLst/>
              <a:rect l="l" t="t" r="r" b="b"/>
              <a:pathLst>
                <a:path w="615" h="274" extrusionOk="0">
                  <a:moveTo>
                    <a:pt x="69" y="274"/>
                  </a:moveTo>
                  <a:cubicBezTo>
                    <a:pt x="547" y="274"/>
                    <a:pt x="547" y="274"/>
                    <a:pt x="547" y="274"/>
                  </a:cubicBezTo>
                  <a:cubicBezTo>
                    <a:pt x="584" y="274"/>
                    <a:pt x="615" y="243"/>
                    <a:pt x="615" y="205"/>
                  </a:cubicBezTo>
                  <a:cubicBezTo>
                    <a:pt x="615" y="69"/>
                    <a:pt x="615" y="69"/>
                    <a:pt x="615" y="69"/>
                  </a:cubicBezTo>
                  <a:cubicBezTo>
                    <a:pt x="615" y="31"/>
                    <a:pt x="584" y="0"/>
                    <a:pt x="54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43"/>
                    <a:pt x="31" y="274"/>
                    <a:pt x="69" y="274"/>
                  </a:cubicBezTo>
                  <a:close/>
                  <a:moveTo>
                    <a:pt x="69" y="69"/>
                  </a:moveTo>
                  <a:cubicBezTo>
                    <a:pt x="547" y="69"/>
                    <a:pt x="547" y="69"/>
                    <a:pt x="547" y="69"/>
                  </a:cubicBezTo>
                  <a:cubicBezTo>
                    <a:pt x="547" y="205"/>
                    <a:pt x="547" y="205"/>
                    <a:pt x="547" y="205"/>
                  </a:cubicBezTo>
                  <a:cubicBezTo>
                    <a:pt x="69" y="205"/>
                    <a:pt x="69" y="205"/>
                    <a:pt x="69" y="205"/>
                  </a:cubicBezTo>
                  <a:lnTo>
                    <a:pt x="69" y="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" name="Google Shape;57;p3"/>
          <p:cNvSpPr/>
          <p:nvPr/>
        </p:nvSpPr>
        <p:spPr>
          <a:xfrm>
            <a:off x="9155651" y="3311054"/>
            <a:ext cx="2594211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 presentation design</a:t>
            </a:r>
            <a:endParaRPr dirty="0"/>
          </a:p>
        </p:txBody>
      </p:sp>
      <p:sp>
        <p:nvSpPr>
          <p:cNvPr id="58" name="Google Shape;58;p3"/>
          <p:cNvSpPr txBox="1"/>
          <p:nvPr/>
        </p:nvSpPr>
        <p:spPr>
          <a:xfrm>
            <a:off x="9155649" y="3044309"/>
            <a:ext cx="2406491" cy="33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E20C523-D331-4703-A44B-D7971701B021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sp>
        <p:nvSpPr>
          <p:cNvPr id="38" name="Google Shape;38;p3"/>
          <p:cNvSpPr/>
          <p:nvPr/>
        </p:nvSpPr>
        <p:spPr>
          <a:xfrm>
            <a:off x="639134" y="4089664"/>
            <a:ext cx="4201148" cy="863154"/>
          </a:xfrm>
          <a:prstGeom prst="roundRect">
            <a:avLst>
              <a:gd name="adj" fmla="val 50000"/>
            </a:avLst>
          </a:prstGeom>
          <a:solidFill>
            <a:srgbClr val="007AD6"/>
          </a:solidFill>
          <a:ln>
            <a:noFill/>
          </a:ln>
          <a:effectLst>
            <a:outerShdw blurRad="444500" dist="250190" dir="8460000" algn="ctr">
              <a:srgbClr val="000000">
                <a:alpha val="12941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1404467" y="4443935"/>
            <a:ext cx="2802220" cy="31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extremely important in</a:t>
            </a:r>
            <a:endParaRPr/>
          </a:p>
        </p:txBody>
      </p:sp>
      <p:sp>
        <p:nvSpPr>
          <p:cNvPr id="40" name="Google Shape;40;p3"/>
          <p:cNvSpPr txBox="1"/>
          <p:nvPr/>
        </p:nvSpPr>
        <p:spPr>
          <a:xfrm>
            <a:off x="1404466" y="4244840"/>
            <a:ext cx="18367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 is important </a:t>
            </a:r>
            <a:endParaRPr dirty="0"/>
          </a:p>
        </p:txBody>
      </p:sp>
      <p:sp>
        <p:nvSpPr>
          <p:cNvPr id="43" name="Google Shape;43;p3"/>
          <p:cNvSpPr/>
          <p:nvPr/>
        </p:nvSpPr>
        <p:spPr>
          <a:xfrm>
            <a:off x="6331018" y="1324997"/>
            <a:ext cx="182880" cy="225922"/>
          </a:xfrm>
          <a:prstGeom prst="parallelogram">
            <a:avLst>
              <a:gd name="adj" fmla="val 77247"/>
            </a:avLst>
          </a:prstGeom>
          <a:solidFill>
            <a:srgbClr val="FF6D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5789862" y="5632516"/>
            <a:ext cx="612276" cy="756376"/>
          </a:xfrm>
          <a:prstGeom prst="parallelogram">
            <a:avLst>
              <a:gd name="adj" fmla="val 77247"/>
            </a:avLst>
          </a:prstGeom>
          <a:solidFill>
            <a:srgbClr val="FF6D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4</cp:revision>
  <dcterms:modified xsi:type="dcterms:W3CDTF">2021-04-16T10:51:32Z</dcterms:modified>
</cp:coreProperties>
</file>