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3"/>
  </p:notesMasterIdLst>
  <p:sldIdLst>
    <p:sldId id="256" r:id="rId2"/>
  </p:sldIdLst>
  <p:sldSz cx="12192000" cy="6858000"/>
  <p:notesSz cx="6858000" cy="9144000"/>
  <p:embeddedFontLst>
    <p:embeddedFont>
      <p:font typeface="Calibri" panose="020F0502020204030204" pitchFamily="34" charset="0"/>
      <p:regular r:id="rId4"/>
      <p:bold r:id="rId5"/>
      <p:italic r:id="rId6"/>
      <p:boldItalic r:id="rId7"/>
    </p:embeddedFont>
    <p:embeddedFont>
      <p:font typeface="Century Gothic" panose="020B0502020202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1794" y="69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ableStyles" Target="tableStyle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
        <p:cNvGrpSpPr/>
        <p:nvPr/>
      </p:nvGrpSpPr>
      <p:grpSpPr>
        <a:xfrm>
          <a:off x="0" y="0"/>
          <a:ext cx="0" cy="0"/>
          <a:chOff x="0" y="0"/>
          <a:chExt cx="0" cy="0"/>
        </a:xfrm>
      </p:grpSpPr>
      <p:sp>
        <p:nvSpPr>
          <p:cNvPr id="15" name="Google Shape;1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 name="Google Shape;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603790" y="3180177"/>
            <a:ext cx="1470025" cy="1471612"/>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5420417" y="3180177"/>
            <a:ext cx="1470025" cy="1471612"/>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9237042" y="3180177"/>
            <a:ext cx="1470025" cy="1471612"/>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F59BBFE-2687-46DF-AEF9-226D57BBB528}"/>
              </a:ext>
            </a:extLst>
          </p:cNvPr>
          <p:cNvSpPr>
            <a:spLocks noGrp="1"/>
          </p:cNvSpPr>
          <p:nvPr>
            <p:ph type="pic" idx="2"/>
          </p:nvPr>
        </p:nvSpPr>
        <p:spPr>
          <a:solidFill>
            <a:schemeClr val="bg1">
              <a:lumMod val="95000"/>
            </a:schemeClr>
          </a:solidFill>
        </p:spPr>
      </p:sp>
      <p:sp>
        <p:nvSpPr>
          <p:cNvPr id="5" name="Picture Placeholder 4">
            <a:extLst>
              <a:ext uri="{FF2B5EF4-FFF2-40B4-BE49-F238E27FC236}">
                <a16:creationId xmlns:a16="http://schemas.microsoft.com/office/drawing/2014/main" id="{5C312829-B792-428E-BD72-0719CEBA645B}"/>
              </a:ext>
            </a:extLst>
          </p:cNvPr>
          <p:cNvSpPr>
            <a:spLocks noGrp="1"/>
          </p:cNvSpPr>
          <p:nvPr>
            <p:ph type="pic" idx="3"/>
          </p:nvPr>
        </p:nvSpPr>
        <p:spPr>
          <a:solidFill>
            <a:schemeClr val="bg1">
              <a:lumMod val="95000"/>
            </a:schemeClr>
          </a:solidFill>
        </p:spPr>
      </p:sp>
      <p:sp>
        <p:nvSpPr>
          <p:cNvPr id="7" name="Picture Placeholder 6">
            <a:extLst>
              <a:ext uri="{FF2B5EF4-FFF2-40B4-BE49-F238E27FC236}">
                <a16:creationId xmlns:a16="http://schemas.microsoft.com/office/drawing/2014/main" id="{C32F0E48-6E31-4A0E-AB57-30B7E980D565}"/>
              </a:ext>
            </a:extLst>
          </p:cNvPr>
          <p:cNvSpPr>
            <a:spLocks noGrp="1"/>
          </p:cNvSpPr>
          <p:nvPr>
            <p:ph type="pic" idx="4"/>
          </p:nvPr>
        </p:nvSpPr>
        <p:spPr>
          <a:solidFill>
            <a:schemeClr val="bg1">
              <a:lumMod val="95000"/>
            </a:schemeClr>
          </a:solidFill>
        </p:spPr>
      </p:sp>
      <p:sp>
        <p:nvSpPr>
          <p:cNvPr id="19" name="Google Shape;19;p3"/>
          <p:cNvSpPr/>
          <p:nvPr/>
        </p:nvSpPr>
        <p:spPr>
          <a:xfrm>
            <a:off x="8879125" y="5168782"/>
            <a:ext cx="2323505" cy="746359"/>
          </a:xfrm>
          <a:prstGeom prst="rect">
            <a:avLst/>
          </a:prstGeom>
          <a:noFill/>
          <a:ln>
            <a:noFill/>
          </a:ln>
        </p:spPr>
        <p:txBody>
          <a:bodyPr spcFirstLastPara="1" wrap="square" lIns="121900" tIns="60925" rIns="121900" bIns="60925" anchor="t" anchorCtr="0">
            <a:noAutofit/>
          </a:bodyPr>
          <a:lstStyle/>
          <a:p>
            <a:pPr marL="0" marR="0" lvl="0" indent="0" algn="ctr" rtl="0">
              <a:lnSpc>
                <a:spcPct val="150000"/>
              </a:lnSpc>
              <a:spcBef>
                <a:spcPts val="0"/>
              </a:spcBef>
              <a:spcAft>
                <a:spcPts val="0"/>
              </a:spcAft>
              <a:buNone/>
            </a:pPr>
            <a:r>
              <a:rPr lang="en-GB" sz="1000" b="0" i="0" u="none" strike="noStrike" cap="none">
                <a:solidFill>
                  <a:srgbClr val="212121"/>
                </a:solidFill>
                <a:latin typeface="Century Gothic"/>
                <a:ea typeface="Century Gothic"/>
                <a:cs typeface="Century Gothic"/>
                <a:sym typeface="Century Gothic"/>
              </a:rPr>
              <a:t>Structure is extremely important in presentation design and creation because it gives </a:t>
            </a:r>
            <a:endParaRPr/>
          </a:p>
        </p:txBody>
      </p:sp>
      <p:sp>
        <p:nvSpPr>
          <p:cNvPr id="20" name="Google Shape;20;p3"/>
          <p:cNvSpPr/>
          <p:nvPr/>
        </p:nvSpPr>
        <p:spPr>
          <a:xfrm>
            <a:off x="2" y="0"/>
            <a:ext cx="4654061" cy="2706163"/>
          </a:xfrm>
          <a:prstGeom prst="rect">
            <a:avLst/>
          </a:prstGeom>
          <a:solidFill>
            <a:srgbClr val="FFB43B"/>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351" b="0" i="0" u="none" strike="noStrike" cap="none">
              <a:solidFill>
                <a:schemeClr val="lt1"/>
              </a:solidFill>
              <a:latin typeface="Calibri"/>
              <a:ea typeface="Calibri"/>
              <a:cs typeface="Calibri"/>
              <a:sym typeface="Calibri"/>
            </a:endParaRPr>
          </a:p>
        </p:txBody>
      </p:sp>
      <p:sp>
        <p:nvSpPr>
          <p:cNvPr id="21" name="Google Shape;21;p3"/>
          <p:cNvSpPr txBox="1"/>
          <p:nvPr/>
        </p:nvSpPr>
        <p:spPr>
          <a:xfrm>
            <a:off x="949323" y="540610"/>
            <a:ext cx="2836532" cy="1227428"/>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None/>
            </a:pPr>
            <a:r>
              <a:rPr lang="en-GB" sz="3600" b="0" i="0" u="none" strike="noStrike" cap="none">
                <a:solidFill>
                  <a:schemeClr val="lt1"/>
                </a:solidFill>
                <a:latin typeface="Arial"/>
                <a:ea typeface="Arial"/>
                <a:cs typeface="Arial"/>
                <a:sym typeface="Arial"/>
              </a:rPr>
              <a:t>Slide Title </a:t>
            </a:r>
            <a:r>
              <a:rPr lang="en-GB" sz="3600" b="1" i="0" u="none" strike="noStrike" cap="none">
                <a:solidFill>
                  <a:schemeClr val="lt1"/>
                </a:solidFill>
                <a:latin typeface="Arial"/>
                <a:ea typeface="Arial"/>
                <a:cs typeface="Arial"/>
                <a:sym typeface="Arial"/>
              </a:rPr>
              <a:t>Goes Here</a:t>
            </a:r>
            <a:endParaRPr sz="2000" b="1" i="0" u="none" strike="noStrike" cap="none">
              <a:solidFill>
                <a:schemeClr val="lt1"/>
              </a:solidFill>
              <a:latin typeface="Arial"/>
              <a:ea typeface="Arial"/>
              <a:cs typeface="Arial"/>
              <a:sym typeface="Arial"/>
            </a:endParaRPr>
          </a:p>
        </p:txBody>
      </p:sp>
      <p:sp>
        <p:nvSpPr>
          <p:cNvPr id="22" name="Google Shape;22;p3"/>
          <p:cNvSpPr txBox="1"/>
          <p:nvPr/>
        </p:nvSpPr>
        <p:spPr>
          <a:xfrm>
            <a:off x="1402903" y="4818384"/>
            <a:ext cx="1828591" cy="338555"/>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None/>
            </a:pPr>
            <a:r>
              <a:rPr lang="en-GB" sz="1400" b="1" i="0" u="none" strike="noStrike" cap="none">
                <a:solidFill>
                  <a:srgbClr val="E76A25"/>
                </a:solidFill>
                <a:latin typeface="Century Gothic"/>
                <a:ea typeface="Century Gothic"/>
                <a:cs typeface="Century Gothic"/>
                <a:sym typeface="Century Gothic"/>
              </a:rPr>
              <a:t>Name</a:t>
            </a:r>
            <a:endParaRPr sz="1400" b="1" i="0" u="none" strike="noStrike" cap="none">
              <a:solidFill>
                <a:srgbClr val="E76A25"/>
              </a:solidFill>
              <a:latin typeface="Century Gothic"/>
              <a:ea typeface="Century Gothic"/>
              <a:cs typeface="Century Gothic"/>
              <a:sym typeface="Century Gothic"/>
            </a:endParaRPr>
          </a:p>
        </p:txBody>
      </p:sp>
      <p:sp>
        <p:nvSpPr>
          <p:cNvPr id="23" name="Google Shape;23;p3"/>
          <p:cNvSpPr txBox="1"/>
          <p:nvPr/>
        </p:nvSpPr>
        <p:spPr>
          <a:xfrm>
            <a:off x="5228999" y="4818384"/>
            <a:ext cx="1828591" cy="338555"/>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None/>
            </a:pPr>
            <a:r>
              <a:rPr lang="en-GB" sz="1400" b="1" i="0" u="none" strike="noStrike" cap="none">
                <a:solidFill>
                  <a:srgbClr val="E76A25"/>
                </a:solidFill>
                <a:latin typeface="Century Gothic"/>
                <a:ea typeface="Century Gothic"/>
                <a:cs typeface="Century Gothic"/>
                <a:sym typeface="Century Gothic"/>
              </a:rPr>
              <a:t>Name</a:t>
            </a:r>
            <a:endParaRPr/>
          </a:p>
        </p:txBody>
      </p:sp>
      <p:sp>
        <p:nvSpPr>
          <p:cNvPr id="24" name="Google Shape;24;p3"/>
          <p:cNvSpPr txBox="1"/>
          <p:nvPr/>
        </p:nvSpPr>
        <p:spPr>
          <a:xfrm>
            <a:off x="9126582" y="4818384"/>
            <a:ext cx="1828591" cy="338555"/>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None/>
            </a:pPr>
            <a:r>
              <a:rPr lang="en-GB" sz="1400" b="1" i="0" u="none" strike="noStrike" cap="none">
                <a:solidFill>
                  <a:srgbClr val="E76A25"/>
                </a:solidFill>
                <a:latin typeface="Century Gothic"/>
                <a:ea typeface="Century Gothic"/>
                <a:cs typeface="Century Gothic"/>
                <a:sym typeface="Century Gothic"/>
              </a:rPr>
              <a:t>Name</a:t>
            </a:r>
            <a:endParaRPr/>
          </a:p>
        </p:txBody>
      </p:sp>
      <p:sp>
        <p:nvSpPr>
          <p:cNvPr id="25" name="Google Shape;25;p3"/>
          <p:cNvSpPr/>
          <p:nvPr/>
        </p:nvSpPr>
        <p:spPr>
          <a:xfrm>
            <a:off x="5108034" y="711896"/>
            <a:ext cx="5847139" cy="884857"/>
          </a:xfrm>
          <a:prstGeom prst="rect">
            <a:avLst/>
          </a:prstGeom>
          <a:noFill/>
          <a:ln>
            <a:noFill/>
          </a:ln>
        </p:spPr>
        <p:txBody>
          <a:bodyPr spcFirstLastPara="1" wrap="square" lIns="121900" tIns="60925" rIns="121900" bIns="60925" anchor="t" anchorCtr="0">
            <a:noAutofit/>
          </a:bodyPr>
          <a:lstStyle/>
          <a:p>
            <a:pPr marL="0" marR="0" lvl="0" indent="0" algn="l" rtl="0">
              <a:lnSpc>
                <a:spcPct val="150000"/>
              </a:lnSpc>
              <a:spcBef>
                <a:spcPts val="0"/>
              </a:spcBef>
              <a:spcAft>
                <a:spcPts val="0"/>
              </a:spcAft>
              <a:buNone/>
            </a:pPr>
            <a:r>
              <a:rPr lang="en-GB" sz="1200" b="0" i="0" u="none" strike="noStrike" cap="none">
                <a:solidFill>
                  <a:srgbClr val="212121"/>
                </a:solidFill>
                <a:latin typeface="Century Gothic"/>
                <a:ea typeface="Century Gothic"/>
                <a:cs typeface="Century Gothic"/>
                <a:sym typeface="Century Gothic"/>
              </a:rPr>
              <a:t>Structure is extremely important in presentation design and creation because it gives the impression that you know exactly what you’re talking about and that will gain the audience’s attention and trust</a:t>
            </a:r>
            <a:endParaRPr sz="1200" b="0" i="0" u="none" strike="noStrike" cap="none" dirty="0">
              <a:solidFill>
                <a:srgbClr val="212121"/>
              </a:solidFill>
              <a:latin typeface="Century Gothic"/>
              <a:ea typeface="Century Gothic"/>
              <a:cs typeface="Century Gothic"/>
              <a:sym typeface="Century Gothic"/>
            </a:endParaRPr>
          </a:p>
        </p:txBody>
      </p:sp>
      <p:sp>
        <p:nvSpPr>
          <p:cNvPr id="26" name="Google Shape;26;p3"/>
          <p:cNvSpPr/>
          <p:nvPr/>
        </p:nvSpPr>
        <p:spPr>
          <a:xfrm>
            <a:off x="4981542" y="5168782"/>
            <a:ext cx="2323505" cy="746359"/>
          </a:xfrm>
          <a:prstGeom prst="rect">
            <a:avLst/>
          </a:prstGeom>
          <a:noFill/>
          <a:ln>
            <a:noFill/>
          </a:ln>
        </p:spPr>
        <p:txBody>
          <a:bodyPr spcFirstLastPara="1" wrap="square" lIns="121900" tIns="60925" rIns="121900" bIns="60925" anchor="t" anchorCtr="0">
            <a:noAutofit/>
          </a:bodyPr>
          <a:lstStyle/>
          <a:p>
            <a:pPr marL="0" marR="0" lvl="0" indent="0" algn="ctr" rtl="0">
              <a:lnSpc>
                <a:spcPct val="150000"/>
              </a:lnSpc>
              <a:spcBef>
                <a:spcPts val="0"/>
              </a:spcBef>
              <a:spcAft>
                <a:spcPts val="0"/>
              </a:spcAft>
              <a:buNone/>
            </a:pPr>
            <a:r>
              <a:rPr lang="en-GB" sz="1000" b="0" i="0" u="none" strike="noStrike" cap="none">
                <a:solidFill>
                  <a:srgbClr val="212121"/>
                </a:solidFill>
                <a:latin typeface="Century Gothic"/>
                <a:ea typeface="Century Gothic"/>
                <a:cs typeface="Century Gothic"/>
                <a:sym typeface="Century Gothic"/>
              </a:rPr>
              <a:t>Structure is extremely important in presentation design and creation because it gives </a:t>
            </a:r>
            <a:endParaRPr/>
          </a:p>
        </p:txBody>
      </p:sp>
      <p:sp>
        <p:nvSpPr>
          <p:cNvPr id="27" name="Google Shape;27;p3"/>
          <p:cNvSpPr/>
          <p:nvPr/>
        </p:nvSpPr>
        <p:spPr>
          <a:xfrm>
            <a:off x="1155446" y="5168782"/>
            <a:ext cx="2323505" cy="746359"/>
          </a:xfrm>
          <a:prstGeom prst="rect">
            <a:avLst/>
          </a:prstGeom>
          <a:noFill/>
          <a:ln>
            <a:noFill/>
          </a:ln>
        </p:spPr>
        <p:txBody>
          <a:bodyPr spcFirstLastPara="1" wrap="square" lIns="121900" tIns="60925" rIns="121900" bIns="60925" anchor="t" anchorCtr="0">
            <a:noAutofit/>
          </a:bodyPr>
          <a:lstStyle/>
          <a:p>
            <a:pPr marL="0" marR="0" lvl="0" indent="0" algn="ctr" rtl="0">
              <a:lnSpc>
                <a:spcPct val="150000"/>
              </a:lnSpc>
              <a:spcBef>
                <a:spcPts val="0"/>
              </a:spcBef>
              <a:spcAft>
                <a:spcPts val="0"/>
              </a:spcAft>
              <a:buNone/>
            </a:pPr>
            <a:r>
              <a:rPr lang="en-GB" sz="1000" b="0" i="0" u="none" strike="noStrike" cap="none">
                <a:solidFill>
                  <a:srgbClr val="212121"/>
                </a:solidFill>
                <a:latin typeface="Century Gothic"/>
                <a:ea typeface="Century Gothic"/>
                <a:cs typeface="Century Gothic"/>
                <a:sym typeface="Century Gothic"/>
              </a:rPr>
              <a:t>Structure is extremely important in presentation design and creation because it gives </a:t>
            </a:r>
            <a:endParaRPr/>
          </a:p>
        </p:txBody>
      </p:sp>
      <p:sp>
        <p:nvSpPr>
          <p:cNvPr id="30" name="Google Shape;30;p3"/>
          <p:cNvSpPr/>
          <p:nvPr/>
        </p:nvSpPr>
        <p:spPr>
          <a:xfrm>
            <a:off x="2612298" y="3608356"/>
            <a:ext cx="923033" cy="588507"/>
          </a:xfrm>
          <a:custGeom>
            <a:avLst/>
            <a:gdLst/>
            <a:ahLst/>
            <a:cxnLst/>
            <a:rect l="l" t="t" r="r" b="b"/>
            <a:pathLst>
              <a:path w="797196" h="508276" extrusionOk="0">
                <a:moveTo>
                  <a:pt x="143434" y="315755"/>
                </a:moveTo>
                <a:lnTo>
                  <a:pt x="302259" y="315755"/>
                </a:lnTo>
                <a:lnTo>
                  <a:pt x="158825" y="508276"/>
                </a:lnTo>
                <a:lnTo>
                  <a:pt x="0" y="508276"/>
                </a:lnTo>
                <a:lnTo>
                  <a:pt x="143434" y="315755"/>
                </a:lnTo>
                <a:close/>
                <a:moveTo>
                  <a:pt x="638371" y="0"/>
                </a:moveTo>
                <a:lnTo>
                  <a:pt x="797196" y="0"/>
                </a:lnTo>
                <a:lnTo>
                  <a:pt x="418515" y="508276"/>
                </a:lnTo>
                <a:lnTo>
                  <a:pt x="259690" y="508276"/>
                </a:lnTo>
                <a:lnTo>
                  <a:pt x="638371" y="0"/>
                </a:lnTo>
                <a:close/>
              </a:path>
            </a:pathLst>
          </a:custGeom>
          <a:solidFill>
            <a:srgbClr val="0D98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1" name="Google Shape;31;p3"/>
          <p:cNvSpPr/>
          <p:nvPr/>
        </p:nvSpPr>
        <p:spPr>
          <a:xfrm>
            <a:off x="6473098" y="3608356"/>
            <a:ext cx="923033" cy="588507"/>
          </a:xfrm>
          <a:custGeom>
            <a:avLst/>
            <a:gdLst/>
            <a:ahLst/>
            <a:cxnLst/>
            <a:rect l="l" t="t" r="r" b="b"/>
            <a:pathLst>
              <a:path w="797196" h="508276" extrusionOk="0">
                <a:moveTo>
                  <a:pt x="143434" y="315755"/>
                </a:moveTo>
                <a:lnTo>
                  <a:pt x="302259" y="315755"/>
                </a:lnTo>
                <a:lnTo>
                  <a:pt x="158825" y="508276"/>
                </a:lnTo>
                <a:lnTo>
                  <a:pt x="0" y="508276"/>
                </a:lnTo>
                <a:lnTo>
                  <a:pt x="143434" y="315755"/>
                </a:lnTo>
                <a:close/>
                <a:moveTo>
                  <a:pt x="638371" y="0"/>
                </a:moveTo>
                <a:lnTo>
                  <a:pt x="797196" y="0"/>
                </a:lnTo>
                <a:lnTo>
                  <a:pt x="418515" y="508276"/>
                </a:lnTo>
                <a:lnTo>
                  <a:pt x="259690" y="508276"/>
                </a:lnTo>
                <a:lnTo>
                  <a:pt x="638371" y="0"/>
                </a:lnTo>
                <a:close/>
              </a:path>
            </a:pathLst>
          </a:custGeom>
          <a:solidFill>
            <a:srgbClr val="0D98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2" name="Google Shape;32;p3"/>
          <p:cNvSpPr/>
          <p:nvPr/>
        </p:nvSpPr>
        <p:spPr>
          <a:xfrm>
            <a:off x="10232298" y="3608356"/>
            <a:ext cx="923033" cy="588507"/>
          </a:xfrm>
          <a:custGeom>
            <a:avLst/>
            <a:gdLst/>
            <a:ahLst/>
            <a:cxnLst/>
            <a:rect l="l" t="t" r="r" b="b"/>
            <a:pathLst>
              <a:path w="797196" h="508276" extrusionOk="0">
                <a:moveTo>
                  <a:pt x="143434" y="315755"/>
                </a:moveTo>
                <a:lnTo>
                  <a:pt x="302259" y="315755"/>
                </a:lnTo>
                <a:lnTo>
                  <a:pt x="158825" y="508276"/>
                </a:lnTo>
                <a:lnTo>
                  <a:pt x="0" y="508276"/>
                </a:lnTo>
                <a:lnTo>
                  <a:pt x="143434" y="315755"/>
                </a:lnTo>
                <a:close/>
                <a:moveTo>
                  <a:pt x="638371" y="0"/>
                </a:moveTo>
                <a:lnTo>
                  <a:pt x="797196" y="0"/>
                </a:lnTo>
                <a:lnTo>
                  <a:pt x="418515" y="508276"/>
                </a:lnTo>
                <a:lnTo>
                  <a:pt x="259690" y="508276"/>
                </a:lnTo>
                <a:lnTo>
                  <a:pt x="638371" y="0"/>
                </a:lnTo>
                <a:close/>
              </a:path>
            </a:pathLst>
          </a:custGeom>
          <a:solidFill>
            <a:srgbClr val="0D98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cxnSp>
        <p:nvCxnSpPr>
          <p:cNvPr id="33" name="Google Shape;33;p3"/>
          <p:cNvCxnSpPr/>
          <p:nvPr/>
        </p:nvCxnSpPr>
        <p:spPr>
          <a:xfrm>
            <a:off x="1103560" y="1934639"/>
            <a:ext cx="418166" cy="0"/>
          </a:xfrm>
          <a:prstGeom prst="straightConnector1">
            <a:avLst/>
          </a:prstGeom>
          <a:noFill/>
          <a:ln w="57150" cap="rnd" cmpd="sng">
            <a:solidFill>
              <a:schemeClr val="lt1"/>
            </a:solidFill>
            <a:prstDash val="solid"/>
            <a:miter lim="800000"/>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Orange">
      <a:dk1>
        <a:srgbClr val="000000"/>
      </a:dk1>
      <a:lt1>
        <a:srgbClr val="FFFFFF"/>
      </a:lt1>
      <a:dk2>
        <a:srgbClr val="55595D"/>
      </a:dk2>
      <a:lt2>
        <a:srgbClr val="CCDDEA"/>
      </a:lt2>
      <a:accent1>
        <a:srgbClr val="FF6D00"/>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Words>
  <Application>Microsoft Office PowerPoint</Application>
  <PresentationFormat>Widescreen</PresentationFormat>
  <Paragraphs>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Arial</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Aditya Bhargava</cp:lastModifiedBy>
  <cp:revision>1</cp:revision>
  <dcterms:modified xsi:type="dcterms:W3CDTF">2021-04-16T10:35:32Z</dcterms:modified>
</cp:coreProperties>
</file>