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5182"/>
    <a:srgbClr val="212121"/>
    <a:srgbClr val="B1FD35"/>
    <a:srgbClr val="FC6C6F"/>
    <a:srgbClr val="FDAC6F"/>
    <a:srgbClr val="5DA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420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41FFFF-02EB-4033-B039-FA7B1D3A266D}"/>
              </a:ext>
            </a:extLst>
          </p:cNvPr>
          <p:cNvSpPr/>
          <p:nvPr/>
        </p:nvSpPr>
        <p:spPr>
          <a:xfrm flipV="1">
            <a:off x="0" y="5302043"/>
            <a:ext cx="12192000" cy="1555957"/>
          </a:xfrm>
          <a:prstGeom prst="rect">
            <a:avLst/>
          </a:prstGeom>
          <a:solidFill>
            <a:srgbClr val="205182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4E2DA-C041-4E27-B764-5E9D248DF89E}"/>
              </a:ext>
            </a:extLst>
          </p:cNvPr>
          <p:cNvSpPr txBox="1"/>
          <p:nvPr/>
        </p:nvSpPr>
        <p:spPr>
          <a:xfrm>
            <a:off x="604017" y="460505"/>
            <a:ext cx="7721177" cy="71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5400"/>
              </a:lnSpc>
            </a:pPr>
            <a:r>
              <a:rPr lang="en-US" sz="3600" b="1" dirty="0">
                <a:solidFill>
                  <a:srgbClr val="212121"/>
                </a:solidFill>
                <a:latin typeface="Century Gothic" panose="020B0502020202020204" pitchFamily="34" charset="0"/>
              </a:rPr>
              <a:t>Slide Title Goes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B22C0E-D478-4DC9-AA68-D277915B6304}"/>
              </a:ext>
            </a:extLst>
          </p:cNvPr>
          <p:cNvSpPr/>
          <p:nvPr/>
        </p:nvSpPr>
        <p:spPr>
          <a:xfrm>
            <a:off x="697684" y="1258491"/>
            <a:ext cx="608567" cy="57395"/>
          </a:xfrm>
          <a:prstGeom prst="rect">
            <a:avLst/>
          </a:prstGeom>
          <a:solidFill>
            <a:srgbClr val="FF5C5C"/>
          </a:solidFill>
          <a:ln w="5413" cap="flat">
            <a:solidFill>
              <a:srgbClr val="FC6C6F"/>
            </a:solidFill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6284FC2-8438-45AF-8642-800010D7C91F}"/>
              </a:ext>
            </a:extLst>
          </p:cNvPr>
          <p:cNvCxnSpPr>
            <a:cxnSpLocks/>
          </p:cNvCxnSpPr>
          <p:nvPr/>
        </p:nvCxnSpPr>
        <p:spPr>
          <a:xfrm>
            <a:off x="2262213" y="5302043"/>
            <a:ext cx="7667577" cy="0"/>
          </a:xfrm>
          <a:prstGeom prst="line">
            <a:avLst/>
          </a:prstGeom>
          <a:ln w="63500" cap="rnd">
            <a:solidFill>
              <a:srgbClr val="FC6C6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4B361148-C40D-4F8C-9784-842707254326}"/>
              </a:ext>
            </a:extLst>
          </p:cNvPr>
          <p:cNvSpPr/>
          <p:nvPr/>
        </p:nvSpPr>
        <p:spPr>
          <a:xfrm>
            <a:off x="2198580" y="5238411"/>
            <a:ext cx="127265" cy="127265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5C5C"/>
            </a:solidFill>
          </a:ln>
          <a:effectLst>
            <a:outerShdw blurRad="609600" sx="80000" sy="8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EF35C0-7A69-4690-9F93-EF0098A726B4}"/>
              </a:ext>
            </a:extLst>
          </p:cNvPr>
          <p:cNvSpPr/>
          <p:nvPr/>
        </p:nvSpPr>
        <p:spPr>
          <a:xfrm>
            <a:off x="1116770" y="2457876"/>
            <a:ext cx="2290885" cy="908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200"/>
              </a:lnSpc>
            </a:pPr>
            <a:r>
              <a:rPr lang="en-US" sz="1400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 is extremely important in presentation design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84E7B96-FCEC-47AE-B2FF-95969FF23738}"/>
              </a:ext>
            </a:extLst>
          </p:cNvPr>
          <p:cNvSpPr/>
          <p:nvPr/>
        </p:nvSpPr>
        <p:spPr>
          <a:xfrm rot="5400000">
            <a:off x="1716721" y="3443739"/>
            <a:ext cx="1090985" cy="1423871"/>
          </a:xfrm>
          <a:prstGeom prst="roundRect">
            <a:avLst>
              <a:gd name="adj" fmla="val 0"/>
            </a:avLst>
          </a:prstGeom>
          <a:solidFill>
            <a:srgbClr val="FC6C6F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bg1"/>
              </a:solidFill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91EA70D-4671-42F8-83E8-9A6D63DCB8AF}"/>
              </a:ext>
            </a:extLst>
          </p:cNvPr>
          <p:cNvSpPr/>
          <p:nvPr/>
        </p:nvSpPr>
        <p:spPr>
          <a:xfrm flipV="1">
            <a:off x="2155775" y="4701167"/>
            <a:ext cx="212876" cy="125330"/>
          </a:xfrm>
          <a:prstGeom prst="triangle">
            <a:avLst/>
          </a:prstGeom>
          <a:solidFill>
            <a:srgbClr val="FC6C6F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bg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4C906DF-34C0-4B5A-B5A8-61A7C764CD78}"/>
              </a:ext>
            </a:extLst>
          </p:cNvPr>
          <p:cNvSpPr/>
          <p:nvPr/>
        </p:nvSpPr>
        <p:spPr>
          <a:xfrm>
            <a:off x="6032368" y="5238411"/>
            <a:ext cx="127265" cy="127265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5C5C"/>
            </a:solidFill>
          </a:ln>
          <a:effectLst>
            <a:outerShdw blurRad="609600" sx="80000" sy="8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266A38A-B729-40FD-9DEE-AD1A2BC509E6}"/>
              </a:ext>
            </a:extLst>
          </p:cNvPr>
          <p:cNvSpPr/>
          <p:nvPr/>
        </p:nvSpPr>
        <p:spPr>
          <a:xfrm rot="5400000">
            <a:off x="5550509" y="3443739"/>
            <a:ext cx="1090985" cy="1423871"/>
          </a:xfrm>
          <a:prstGeom prst="roundRect">
            <a:avLst>
              <a:gd name="adj" fmla="val 0"/>
            </a:avLst>
          </a:prstGeom>
          <a:solidFill>
            <a:srgbClr val="FC6C6F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bg1"/>
              </a:solidFill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4BECECF-6D1D-486D-8D71-85CE9C58B6DB}"/>
              </a:ext>
            </a:extLst>
          </p:cNvPr>
          <p:cNvSpPr/>
          <p:nvPr/>
        </p:nvSpPr>
        <p:spPr>
          <a:xfrm flipV="1">
            <a:off x="5989563" y="4701167"/>
            <a:ext cx="212876" cy="125330"/>
          </a:xfrm>
          <a:prstGeom prst="triangle">
            <a:avLst/>
          </a:prstGeom>
          <a:solidFill>
            <a:srgbClr val="FC6C6F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92E7F5-3953-47D5-9883-D8A60BD3E3A2}"/>
              </a:ext>
            </a:extLst>
          </p:cNvPr>
          <p:cNvSpPr/>
          <p:nvPr/>
        </p:nvSpPr>
        <p:spPr>
          <a:xfrm>
            <a:off x="4950558" y="2457876"/>
            <a:ext cx="2290885" cy="908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200"/>
              </a:lnSpc>
            </a:pPr>
            <a:r>
              <a:rPr lang="en-US" sz="1400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 is extremely important in presentation design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3BD9D5-9196-4539-9570-CC4CFCC10E32}"/>
              </a:ext>
            </a:extLst>
          </p:cNvPr>
          <p:cNvSpPr/>
          <p:nvPr/>
        </p:nvSpPr>
        <p:spPr>
          <a:xfrm>
            <a:off x="9866156" y="5238411"/>
            <a:ext cx="127265" cy="127265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5C5C"/>
            </a:solidFill>
          </a:ln>
          <a:effectLst>
            <a:outerShdw blurRad="609600" sx="80000" sy="8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583C4D9-2687-476A-BE4B-40FBB8174C36}"/>
              </a:ext>
            </a:extLst>
          </p:cNvPr>
          <p:cNvSpPr/>
          <p:nvPr/>
        </p:nvSpPr>
        <p:spPr>
          <a:xfrm rot="5400000">
            <a:off x="9384297" y="3443739"/>
            <a:ext cx="1090985" cy="1423871"/>
          </a:xfrm>
          <a:prstGeom prst="roundRect">
            <a:avLst>
              <a:gd name="adj" fmla="val 0"/>
            </a:avLst>
          </a:prstGeom>
          <a:solidFill>
            <a:srgbClr val="FC6C6F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bg1"/>
              </a:solidFill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854C085-B7D4-4366-8BED-0B87C4BBD497}"/>
              </a:ext>
            </a:extLst>
          </p:cNvPr>
          <p:cNvSpPr/>
          <p:nvPr/>
        </p:nvSpPr>
        <p:spPr>
          <a:xfrm flipV="1">
            <a:off x="9823351" y="4701167"/>
            <a:ext cx="212876" cy="125330"/>
          </a:xfrm>
          <a:prstGeom prst="triangle">
            <a:avLst/>
          </a:prstGeom>
          <a:solidFill>
            <a:srgbClr val="FC6C6F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D804A9-A0E0-4AF6-BD8E-50D550790B1B}"/>
              </a:ext>
            </a:extLst>
          </p:cNvPr>
          <p:cNvSpPr/>
          <p:nvPr/>
        </p:nvSpPr>
        <p:spPr>
          <a:xfrm>
            <a:off x="8784346" y="2457876"/>
            <a:ext cx="2290885" cy="908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200"/>
              </a:lnSpc>
            </a:pPr>
            <a:r>
              <a:rPr lang="en-US" sz="1400" dirty="0">
                <a:solidFill>
                  <a:srgbClr val="212121"/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Structure is extremely important in presentation design 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AD94D09D-55CF-4934-8791-B26EDC167599}"/>
              </a:ext>
            </a:extLst>
          </p:cNvPr>
          <p:cNvGrpSpPr/>
          <p:nvPr/>
        </p:nvGrpSpPr>
        <p:grpSpPr>
          <a:xfrm rot="2700000">
            <a:off x="11075231" y="392800"/>
            <a:ext cx="701420" cy="865691"/>
            <a:chOff x="11378777" y="103536"/>
            <a:chExt cx="701420" cy="865691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899AE49-6692-4FA2-902A-BF62F35BFADB}"/>
                </a:ext>
              </a:extLst>
            </p:cNvPr>
            <p:cNvSpPr/>
            <p:nvPr/>
          </p:nvSpPr>
          <p:spPr>
            <a:xfrm>
              <a:off x="11482890" y="103536"/>
              <a:ext cx="479079" cy="479079"/>
            </a:xfrm>
            <a:custGeom>
              <a:avLst/>
              <a:gdLst>
                <a:gd name="connsiteX0" fmla="*/ 614842 w 618344"/>
                <a:gd name="connsiteY0" fmla="*/ 317691 h 618344"/>
                <a:gd name="connsiteX1" fmla="*/ 317691 w 618344"/>
                <a:gd name="connsiteY1" fmla="*/ 614842 h 618344"/>
                <a:gd name="connsiteX2" fmla="*/ 300653 w 618344"/>
                <a:gd name="connsiteY2" fmla="*/ 614842 h 618344"/>
                <a:gd name="connsiteX3" fmla="*/ 3502 w 618344"/>
                <a:gd name="connsiteY3" fmla="*/ 317691 h 618344"/>
                <a:gd name="connsiteX4" fmla="*/ 3502 w 618344"/>
                <a:gd name="connsiteY4" fmla="*/ 300654 h 618344"/>
                <a:gd name="connsiteX5" fmla="*/ 300653 w 618344"/>
                <a:gd name="connsiteY5" fmla="*/ 3503 h 618344"/>
                <a:gd name="connsiteX6" fmla="*/ 317691 w 618344"/>
                <a:gd name="connsiteY6" fmla="*/ 3503 h 618344"/>
                <a:gd name="connsiteX7" fmla="*/ 614842 w 618344"/>
                <a:gd name="connsiteY7" fmla="*/ 300654 h 618344"/>
                <a:gd name="connsiteX8" fmla="*/ 614842 w 618344"/>
                <a:gd name="connsiteY8" fmla="*/ 317691 h 61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8344" h="618344">
                  <a:moveTo>
                    <a:pt x="614842" y="317691"/>
                  </a:moveTo>
                  <a:lnTo>
                    <a:pt x="317691" y="614842"/>
                  </a:lnTo>
                  <a:cubicBezTo>
                    <a:pt x="313020" y="619512"/>
                    <a:pt x="305324" y="619512"/>
                    <a:pt x="300653" y="614842"/>
                  </a:cubicBezTo>
                  <a:lnTo>
                    <a:pt x="3502" y="317691"/>
                  </a:lnTo>
                  <a:cubicBezTo>
                    <a:pt x="-1167" y="313021"/>
                    <a:pt x="-1167" y="305324"/>
                    <a:pt x="3502" y="300654"/>
                  </a:cubicBezTo>
                  <a:lnTo>
                    <a:pt x="300653" y="3503"/>
                  </a:lnTo>
                  <a:cubicBezTo>
                    <a:pt x="305324" y="-1168"/>
                    <a:pt x="313020" y="-1168"/>
                    <a:pt x="317691" y="3503"/>
                  </a:cubicBezTo>
                  <a:lnTo>
                    <a:pt x="614842" y="300654"/>
                  </a:lnTo>
                  <a:cubicBezTo>
                    <a:pt x="619512" y="305324"/>
                    <a:pt x="619512" y="312934"/>
                    <a:pt x="614842" y="317691"/>
                  </a:cubicBezTo>
                  <a:close/>
                </a:path>
              </a:pathLst>
            </a:custGeom>
            <a:solidFill>
              <a:srgbClr val="205182"/>
            </a:solidFill>
            <a:ln w="20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930650B-15CE-46FC-AC53-93E6D96AF397}"/>
                </a:ext>
              </a:extLst>
            </p:cNvPr>
            <p:cNvSpPr/>
            <p:nvPr/>
          </p:nvSpPr>
          <p:spPr>
            <a:xfrm>
              <a:off x="11378777" y="267807"/>
              <a:ext cx="701420" cy="701420"/>
            </a:xfrm>
            <a:custGeom>
              <a:avLst/>
              <a:gdLst>
                <a:gd name="connsiteX0" fmla="*/ 614842 w 618344"/>
                <a:gd name="connsiteY0" fmla="*/ 317691 h 618344"/>
                <a:gd name="connsiteX1" fmla="*/ 317691 w 618344"/>
                <a:gd name="connsiteY1" fmla="*/ 614842 h 618344"/>
                <a:gd name="connsiteX2" fmla="*/ 300653 w 618344"/>
                <a:gd name="connsiteY2" fmla="*/ 614842 h 618344"/>
                <a:gd name="connsiteX3" fmla="*/ 3502 w 618344"/>
                <a:gd name="connsiteY3" fmla="*/ 317691 h 618344"/>
                <a:gd name="connsiteX4" fmla="*/ 3502 w 618344"/>
                <a:gd name="connsiteY4" fmla="*/ 300654 h 618344"/>
                <a:gd name="connsiteX5" fmla="*/ 300653 w 618344"/>
                <a:gd name="connsiteY5" fmla="*/ 3503 h 618344"/>
                <a:gd name="connsiteX6" fmla="*/ 317691 w 618344"/>
                <a:gd name="connsiteY6" fmla="*/ 3503 h 618344"/>
                <a:gd name="connsiteX7" fmla="*/ 614842 w 618344"/>
                <a:gd name="connsiteY7" fmla="*/ 300654 h 618344"/>
                <a:gd name="connsiteX8" fmla="*/ 614842 w 618344"/>
                <a:gd name="connsiteY8" fmla="*/ 317691 h 61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8344" h="618344">
                  <a:moveTo>
                    <a:pt x="614842" y="317691"/>
                  </a:moveTo>
                  <a:lnTo>
                    <a:pt x="317691" y="614842"/>
                  </a:lnTo>
                  <a:cubicBezTo>
                    <a:pt x="313020" y="619512"/>
                    <a:pt x="305324" y="619512"/>
                    <a:pt x="300653" y="614842"/>
                  </a:cubicBezTo>
                  <a:lnTo>
                    <a:pt x="3502" y="317691"/>
                  </a:lnTo>
                  <a:cubicBezTo>
                    <a:pt x="-1167" y="313021"/>
                    <a:pt x="-1167" y="305324"/>
                    <a:pt x="3502" y="300654"/>
                  </a:cubicBezTo>
                  <a:lnTo>
                    <a:pt x="300653" y="3503"/>
                  </a:lnTo>
                  <a:cubicBezTo>
                    <a:pt x="305324" y="-1168"/>
                    <a:pt x="313020" y="-1168"/>
                    <a:pt x="317691" y="3503"/>
                  </a:cubicBezTo>
                  <a:lnTo>
                    <a:pt x="614842" y="300654"/>
                  </a:lnTo>
                  <a:cubicBezTo>
                    <a:pt x="619512" y="305324"/>
                    <a:pt x="619512" y="312934"/>
                    <a:pt x="614842" y="317691"/>
                  </a:cubicBezTo>
                  <a:close/>
                </a:path>
              </a:pathLst>
            </a:custGeom>
            <a:noFill/>
            <a:ln w="20518" cap="flat">
              <a:solidFill>
                <a:srgbClr val="B1FD3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745CF09-2DA3-47DB-869F-9B447909EB41}"/>
              </a:ext>
            </a:extLst>
          </p:cNvPr>
          <p:cNvGrpSpPr/>
          <p:nvPr/>
        </p:nvGrpSpPr>
        <p:grpSpPr>
          <a:xfrm>
            <a:off x="11075231" y="5764667"/>
            <a:ext cx="734828" cy="630708"/>
            <a:chOff x="11019144" y="5962166"/>
            <a:chExt cx="734828" cy="630708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474D577-826F-47DA-ACE3-7EA6179EBA1E}"/>
                </a:ext>
              </a:extLst>
            </p:cNvPr>
            <p:cNvSpPr/>
            <p:nvPr/>
          </p:nvSpPr>
          <p:spPr>
            <a:xfrm>
              <a:off x="11019144" y="596216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976F378-ECA8-41B9-A909-9AE3489BF067}"/>
                </a:ext>
              </a:extLst>
            </p:cNvPr>
            <p:cNvSpPr/>
            <p:nvPr/>
          </p:nvSpPr>
          <p:spPr>
            <a:xfrm>
              <a:off x="11159944" y="596216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DE9F96A-6B97-49C3-AEC1-DFF3F46370CD}"/>
                </a:ext>
              </a:extLst>
            </p:cNvPr>
            <p:cNvSpPr/>
            <p:nvPr/>
          </p:nvSpPr>
          <p:spPr>
            <a:xfrm>
              <a:off x="11300744" y="596216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034B0A4-2319-46DD-BC66-673AE1FE8A8D}"/>
                </a:ext>
              </a:extLst>
            </p:cNvPr>
            <p:cNvSpPr/>
            <p:nvPr/>
          </p:nvSpPr>
          <p:spPr>
            <a:xfrm>
              <a:off x="11441544" y="596216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D6D85EE-708F-4F1E-9BA1-CACE84F6CCE7}"/>
                </a:ext>
              </a:extLst>
            </p:cNvPr>
            <p:cNvSpPr/>
            <p:nvPr/>
          </p:nvSpPr>
          <p:spPr>
            <a:xfrm>
              <a:off x="11582274" y="596216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AF8DAB4-DA79-4502-896F-0F92E6D32A74}"/>
                </a:ext>
              </a:extLst>
            </p:cNvPr>
            <p:cNvSpPr/>
            <p:nvPr/>
          </p:nvSpPr>
          <p:spPr>
            <a:xfrm>
              <a:off x="11723074" y="596216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F5544D7-9FA3-4E1A-9C31-FF9F7AE2CF95}"/>
                </a:ext>
              </a:extLst>
            </p:cNvPr>
            <p:cNvSpPr/>
            <p:nvPr/>
          </p:nvSpPr>
          <p:spPr>
            <a:xfrm>
              <a:off x="11019144" y="608208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F3AF4FA-0C80-4560-8BA9-1D6463D588F8}"/>
                </a:ext>
              </a:extLst>
            </p:cNvPr>
            <p:cNvSpPr/>
            <p:nvPr/>
          </p:nvSpPr>
          <p:spPr>
            <a:xfrm>
              <a:off x="11159944" y="608208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BB5849F-32BC-41A8-B996-FC5527AE58ED}"/>
                </a:ext>
              </a:extLst>
            </p:cNvPr>
            <p:cNvSpPr/>
            <p:nvPr/>
          </p:nvSpPr>
          <p:spPr>
            <a:xfrm>
              <a:off x="11300744" y="608208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05F29DA-BE77-45CB-986D-176C7019CC46}"/>
                </a:ext>
              </a:extLst>
            </p:cNvPr>
            <p:cNvSpPr/>
            <p:nvPr/>
          </p:nvSpPr>
          <p:spPr>
            <a:xfrm>
              <a:off x="11441544" y="608208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AA36A5E-46F6-4F05-B30A-FCA5E9D22ADA}"/>
                </a:ext>
              </a:extLst>
            </p:cNvPr>
            <p:cNvSpPr/>
            <p:nvPr/>
          </p:nvSpPr>
          <p:spPr>
            <a:xfrm>
              <a:off x="11582274" y="608208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190DF60-8D5A-4BB8-A95D-2F8AB40DFD56}"/>
                </a:ext>
              </a:extLst>
            </p:cNvPr>
            <p:cNvSpPr/>
            <p:nvPr/>
          </p:nvSpPr>
          <p:spPr>
            <a:xfrm>
              <a:off x="11723074" y="608208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B3990A4-BB07-4C02-972B-75CEC73F76F0}"/>
                </a:ext>
              </a:extLst>
            </p:cNvPr>
            <p:cNvSpPr/>
            <p:nvPr/>
          </p:nvSpPr>
          <p:spPr>
            <a:xfrm>
              <a:off x="11019144" y="620207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9CA1303-804D-4EDC-9F92-555AF5223DBC}"/>
                </a:ext>
              </a:extLst>
            </p:cNvPr>
            <p:cNvSpPr/>
            <p:nvPr/>
          </p:nvSpPr>
          <p:spPr>
            <a:xfrm>
              <a:off x="11159944" y="620207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EC78684-4DD4-4221-9CEC-9AC4E8B361C3}"/>
                </a:ext>
              </a:extLst>
            </p:cNvPr>
            <p:cNvSpPr/>
            <p:nvPr/>
          </p:nvSpPr>
          <p:spPr>
            <a:xfrm>
              <a:off x="11300744" y="620207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CE21545-1600-4EEF-9A29-E6C7449D297A}"/>
                </a:ext>
              </a:extLst>
            </p:cNvPr>
            <p:cNvSpPr/>
            <p:nvPr/>
          </p:nvSpPr>
          <p:spPr>
            <a:xfrm>
              <a:off x="11441544" y="620207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D035CC4-C7F5-460F-B12C-8E757AC87F44}"/>
                </a:ext>
              </a:extLst>
            </p:cNvPr>
            <p:cNvSpPr/>
            <p:nvPr/>
          </p:nvSpPr>
          <p:spPr>
            <a:xfrm>
              <a:off x="11582274" y="620207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A8B9A57-4477-44D8-9074-365782980787}"/>
                </a:ext>
              </a:extLst>
            </p:cNvPr>
            <p:cNvSpPr/>
            <p:nvPr/>
          </p:nvSpPr>
          <p:spPr>
            <a:xfrm>
              <a:off x="11723074" y="620207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5F6EAA9-8149-44C8-A3EB-B32E056757C3}"/>
                </a:ext>
              </a:extLst>
            </p:cNvPr>
            <p:cNvSpPr/>
            <p:nvPr/>
          </p:nvSpPr>
          <p:spPr>
            <a:xfrm>
              <a:off x="11019144" y="632199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8036278-18E9-4015-A280-18AA06FE1020}"/>
                </a:ext>
              </a:extLst>
            </p:cNvPr>
            <p:cNvSpPr/>
            <p:nvPr/>
          </p:nvSpPr>
          <p:spPr>
            <a:xfrm>
              <a:off x="11159944" y="632199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40FAE5-0CEB-4FCF-91E5-7C8AA7619A21}"/>
                </a:ext>
              </a:extLst>
            </p:cNvPr>
            <p:cNvSpPr/>
            <p:nvPr/>
          </p:nvSpPr>
          <p:spPr>
            <a:xfrm>
              <a:off x="11300744" y="632199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D160E68-8E1B-4640-973E-3F93CF6B91BD}"/>
                </a:ext>
              </a:extLst>
            </p:cNvPr>
            <p:cNvSpPr/>
            <p:nvPr/>
          </p:nvSpPr>
          <p:spPr>
            <a:xfrm>
              <a:off x="11441544" y="632199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3760945-6899-4C74-8359-C144DE015421}"/>
                </a:ext>
              </a:extLst>
            </p:cNvPr>
            <p:cNvSpPr/>
            <p:nvPr/>
          </p:nvSpPr>
          <p:spPr>
            <a:xfrm>
              <a:off x="11582274" y="632199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810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D60FD97-538A-4D04-AD32-8B85F872C74E}"/>
                </a:ext>
              </a:extLst>
            </p:cNvPr>
            <p:cNvSpPr/>
            <p:nvPr/>
          </p:nvSpPr>
          <p:spPr>
            <a:xfrm>
              <a:off x="11723074" y="632199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F869508-96F7-4BA0-B66C-B7DEB2FB5BA9}"/>
                </a:ext>
              </a:extLst>
            </p:cNvPr>
            <p:cNvSpPr/>
            <p:nvPr/>
          </p:nvSpPr>
          <p:spPr>
            <a:xfrm>
              <a:off x="11019144" y="644198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56D35C0-56D2-4449-A817-DF9F0221CFE9}"/>
                </a:ext>
              </a:extLst>
            </p:cNvPr>
            <p:cNvSpPr/>
            <p:nvPr/>
          </p:nvSpPr>
          <p:spPr>
            <a:xfrm>
              <a:off x="11159944" y="644198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0BC07F3-8554-4702-BCC3-2B3719DCF5C3}"/>
                </a:ext>
              </a:extLst>
            </p:cNvPr>
            <p:cNvSpPr/>
            <p:nvPr/>
          </p:nvSpPr>
          <p:spPr>
            <a:xfrm>
              <a:off x="11300744" y="644198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D942382-9735-4443-A460-4814C48AC17A}"/>
                </a:ext>
              </a:extLst>
            </p:cNvPr>
            <p:cNvSpPr/>
            <p:nvPr/>
          </p:nvSpPr>
          <p:spPr>
            <a:xfrm>
              <a:off x="11441544" y="644198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77F6DEE-A15D-419F-BE41-0D42356BC25B}"/>
                </a:ext>
              </a:extLst>
            </p:cNvPr>
            <p:cNvSpPr/>
            <p:nvPr/>
          </p:nvSpPr>
          <p:spPr>
            <a:xfrm>
              <a:off x="11582274" y="644198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1AE8EE5-EACC-4CF5-9230-509C43E4645D}"/>
                </a:ext>
              </a:extLst>
            </p:cNvPr>
            <p:cNvSpPr/>
            <p:nvPr/>
          </p:nvSpPr>
          <p:spPr>
            <a:xfrm>
              <a:off x="11723074" y="644198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48D0A01-F52A-4EEE-A677-851AB4C214A0}"/>
                </a:ext>
              </a:extLst>
            </p:cNvPr>
            <p:cNvSpPr/>
            <p:nvPr/>
          </p:nvSpPr>
          <p:spPr>
            <a:xfrm>
              <a:off x="11019144" y="656197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4658B1F9-BE35-436F-8075-7BE3B4FEE78B}"/>
                </a:ext>
              </a:extLst>
            </p:cNvPr>
            <p:cNvSpPr/>
            <p:nvPr/>
          </p:nvSpPr>
          <p:spPr>
            <a:xfrm>
              <a:off x="11159944" y="656197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A3F6953-2CE6-459D-AE97-F890ADBCDADE}"/>
                </a:ext>
              </a:extLst>
            </p:cNvPr>
            <p:cNvSpPr/>
            <p:nvPr/>
          </p:nvSpPr>
          <p:spPr>
            <a:xfrm>
              <a:off x="11300744" y="656197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F42E0D9-ED1A-4E56-8C37-A7F92B5075D5}"/>
                </a:ext>
              </a:extLst>
            </p:cNvPr>
            <p:cNvSpPr/>
            <p:nvPr/>
          </p:nvSpPr>
          <p:spPr>
            <a:xfrm>
              <a:off x="11441544" y="656197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D436756-DEFE-4D24-B2D3-8AD641D228A3}"/>
                </a:ext>
              </a:extLst>
            </p:cNvPr>
            <p:cNvSpPr/>
            <p:nvPr/>
          </p:nvSpPr>
          <p:spPr>
            <a:xfrm>
              <a:off x="11582274" y="656197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023E1F8-232D-48F1-9C2B-4A47DF0ACF12}"/>
                </a:ext>
              </a:extLst>
            </p:cNvPr>
            <p:cNvSpPr/>
            <p:nvPr/>
          </p:nvSpPr>
          <p:spPr>
            <a:xfrm>
              <a:off x="11723074" y="6561976"/>
              <a:ext cx="30898" cy="30898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01" name="Group 146">
            <a:extLst>
              <a:ext uri="{FF2B5EF4-FFF2-40B4-BE49-F238E27FC236}">
                <a16:creationId xmlns:a16="http://schemas.microsoft.com/office/drawing/2014/main" id="{65F0FB1E-F768-4ACC-9E25-FD660B94AC3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707519" y="3929096"/>
            <a:ext cx="444540" cy="453157"/>
            <a:chOff x="1674" y="-91"/>
            <a:chExt cx="4385" cy="4470"/>
          </a:xfrm>
          <a:solidFill>
            <a:schemeClr val="bg1"/>
          </a:solidFill>
        </p:grpSpPr>
        <p:sp>
          <p:nvSpPr>
            <p:cNvPr id="102" name="Freeform 147">
              <a:extLst>
                <a:ext uri="{FF2B5EF4-FFF2-40B4-BE49-F238E27FC236}">
                  <a16:creationId xmlns:a16="http://schemas.microsoft.com/office/drawing/2014/main" id="{DAA26236-996A-4D22-BF53-18E1F99BB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4" y="-6"/>
              <a:ext cx="1930" cy="1928"/>
            </a:xfrm>
            <a:custGeom>
              <a:avLst/>
              <a:gdLst>
                <a:gd name="T0" fmla="*/ 8 w 1017"/>
                <a:gd name="T1" fmla="*/ 212 h 1016"/>
                <a:gd name="T2" fmla="*/ 160 w 1017"/>
                <a:gd name="T3" fmla="*/ 477 h 1016"/>
                <a:gd name="T4" fmla="*/ 184 w 1017"/>
                <a:gd name="T5" fmla="*/ 495 h 1016"/>
                <a:gd name="T6" fmla="*/ 325 w 1017"/>
                <a:gd name="T7" fmla="*/ 531 h 1016"/>
                <a:gd name="T8" fmla="*/ 811 w 1017"/>
                <a:gd name="T9" fmla="*/ 1016 h 1016"/>
                <a:gd name="T10" fmla="*/ 865 w 1017"/>
                <a:gd name="T11" fmla="*/ 963 h 1016"/>
                <a:gd name="T12" fmla="*/ 371 w 1017"/>
                <a:gd name="T13" fmla="*/ 470 h 1016"/>
                <a:gd name="T14" fmla="*/ 354 w 1017"/>
                <a:gd name="T15" fmla="*/ 460 h 1016"/>
                <a:gd name="T16" fmla="*/ 218 w 1017"/>
                <a:gd name="T17" fmla="*/ 425 h 1016"/>
                <a:gd name="T18" fmla="*/ 88 w 1017"/>
                <a:gd name="T19" fmla="*/ 199 h 1016"/>
                <a:gd name="T20" fmla="*/ 199 w 1017"/>
                <a:gd name="T21" fmla="*/ 88 h 1016"/>
                <a:gd name="T22" fmla="*/ 426 w 1017"/>
                <a:gd name="T23" fmla="*/ 218 h 1016"/>
                <a:gd name="T24" fmla="*/ 460 w 1017"/>
                <a:gd name="T25" fmla="*/ 354 h 1016"/>
                <a:gd name="T26" fmla="*/ 470 w 1017"/>
                <a:gd name="T27" fmla="*/ 371 h 1016"/>
                <a:gd name="T28" fmla="*/ 963 w 1017"/>
                <a:gd name="T29" fmla="*/ 865 h 1016"/>
                <a:gd name="T30" fmla="*/ 1017 w 1017"/>
                <a:gd name="T31" fmla="*/ 811 h 1016"/>
                <a:gd name="T32" fmla="*/ 531 w 1017"/>
                <a:gd name="T33" fmla="*/ 325 h 1016"/>
                <a:gd name="T34" fmla="*/ 496 w 1017"/>
                <a:gd name="T35" fmla="*/ 184 h 1016"/>
                <a:gd name="T36" fmla="*/ 478 w 1017"/>
                <a:gd name="T37" fmla="*/ 160 h 1016"/>
                <a:gd name="T38" fmla="*/ 212 w 1017"/>
                <a:gd name="T39" fmla="*/ 8 h 1016"/>
                <a:gd name="T40" fmla="*/ 166 w 1017"/>
                <a:gd name="T41" fmla="*/ 14 h 1016"/>
                <a:gd name="T42" fmla="*/ 15 w 1017"/>
                <a:gd name="T43" fmla="*/ 166 h 1016"/>
                <a:gd name="T44" fmla="*/ 8 w 1017"/>
                <a:gd name="T45" fmla="*/ 212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7" h="1016">
                  <a:moveTo>
                    <a:pt x="8" y="212"/>
                  </a:moveTo>
                  <a:cubicBezTo>
                    <a:pt x="160" y="477"/>
                    <a:pt x="160" y="477"/>
                    <a:pt x="160" y="477"/>
                  </a:cubicBezTo>
                  <a:cubicBezTo>
                    <a:pt x="165" y="486"/>
                    <a:pt x="174" y="493"/>
                    <a:pt x="184" y="495"/>
                  </a:cubicBezTo>
                  <a:cubicBezTo>
                    <a:pt x="325" y="531"/>
                    <a:pt x="325" y="531"/>
                    <a:pt x="325" y="531"/>
                  </a:cubicBezTo>
                  <a:cubicBezTo>
                    <a:pt x="811" y="1016"/>
                    <a:pt x="811" y="1016"/>
                    <a:pt x="811" y="1016"/>
                  </a:cubicBezTo>
                  <a:cubicBezTo>
                    <a:pt x="865" y="963"/>
                    <a:pt x="865" y="963"/>
                    <a:pt x="865" y="963"/>
                  </a:cubicBezTo>
                  <a:cubicBezTo>
                    <a:pt x="371" y="470"/>
                    <a:pt x="371" y="470"/>
                    <a:pt x="371" y="470"/>
                  </a:cubicBezTo>
                  <a:cubicBezTo>
                    <a:pt x="367" y="465"/>
                    <a:pt x="360" y="461"/>
                    <a:pt x="354" y="460"/>
                  </a:cubicBezTo>
                  <a:cubicBezTo>
                    <a:pt x="218" y="425"/>
                    <a:pt x="218" y="425"/>
                    <a:pt x="218" y="425"/>
                  </a:cubicBezTo>
                  <a:cubicBezTo>
                    <a:pt x="88" y="199"/>
                    <a:pt x="88" y="199"/>
                    <a:pt x="88" y="199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426" y="218"/>
                    <a:pt x="426" y="218"/>
                    <a:pt x="426" y="218"/>
                  </a:cubicBezTo>
                  <a:cubicBezTo>
                    <a:pt x="460" y="354"/>
                    <a:pt x="460" y="354"/>
                    <a:pt x="460" y="354"/>
                  </a:cubicBezTo>
                  <a:cubicBezTo>
                    <a:pt x="461" y="360"/>
                    <a:pt x="465" y="367"/>
                    <a:pt x="470" y="371"/>
                  </a:cubicBezTo>
                  <a:cubicBezTo>
                    <a:pt x="963" y="865"/>
                    <a:pt x="963" y="865"/>
                    <a:pt x="963" y="865"/>
                  </a:cubicBezTo>
                  <a:cubicBezTo>
                    <a:pt x="1017" y="811"/>
                    <a:pt x="1017" y="811"/>
                    <a:pt x="1017" y="811"/>
                  </a:cubicBezTo>
                  <a:cubicBezTo>
                    <a:pt x="531" y="325"/>
                    <a:pt x="531" y="325"/>
                    <a:pt x="531" y="325"/>
                  </a:cubicBezTo>
                  <a:cubicBezTo>
                    <a:pt x="496" y="184"/>
                    <a:pt x="496" y="184"/>
                    <a:pt x="496" y="184"/>
                  </a:cubicBezTo>
                  <a:cubicBezTo>
                    <a:pt x="493" y="174"/>
                    <a:pt x="487" y="165"/>
                    <a:pt x="478" y="160"/>
                  </a:cubicBezTo>
                  <a:cubicBezTo>
                    <a:pt x="212" y="8"/>
                    <a:pt x="212" y="8"/>
                    <a:pt x="212" y="8"/>
                  </a:cubicBezTo>
                  <a:cubicBezTo>
                    <a:pt x="197" y="0"/>
                    <a:pt x="179" y="2"/>
                    <a:pt x="166" y="14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2" y="178"/>
                    <a:pt x="0" y="197"/>
                    <a:pt x="8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 148">
              <a:extLst>
                <a:ext uri="{FF2B5EF4-FFF2-40B4-BE49-F238E27FC236}">
                  <a16:creationId xmlns:a16="http://schemas.microsoft.com/office/drawing/2014/main" id="{DF34172B-C788-43A1-81BB-0A70B20E9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" y="1317"/>
              <a:ext cx="1686" cy="1686"/>
            </a:xfrm>
            <a:custGeom>
              <a:avLst/>
              <a:gdLst>
                <a:gd name="T0" fmla="*/ 1686 w 1686"/>
                <a:gd name="T1" fmla="*/ 102 h 1686"/>
                <a:gd name="T2" fmla="*/ 102 w 1686"/>
                <a:gd name="T3" fmla="*/ 1686 h 1686"/>
                <a:gd name="T4" fmla="*/ 0 w 1686"/>
                <a:gd name="T5" fmla="*/ 1584 h 1686"/>
                <a:gd name="T6" fmla="*/ 1584 w 1686"/>
                <a:gd name="T7" fmla="*/ 0 h 1686"/>
                <a:gd name="T8" fmla="*/ 1686 w 1686"/>
                <a:gd name="T9" fmla="*/ 102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6" h="1686">
                  <a:moveTo>
                    <a:pt x="1686" y="102"/>
                  </a:moveTo>
                  <a:lnTo>
                    <a:pt x="102" y="1686"/>
                  </a:lnTo>
                  <a:lnTo>
                    <a:pt x="0" y="1584"/>
                  </a:lnTo>
                  <a:lnTo>
                    <a:pt x="1584" y="0"/>
                  </a:lnTo>
                  <a:lnTo>
                    <a:pt x="1686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 149">
              <a:extLst>
                <a:ext uri="{FF2B5EF4-FFF2-40B4-BE49-F238E27FC236}">
                  <a16:creationId xmlns:a16="http://schemas.microsoft.com/office/drawing/2014/main" id="{AC4AF870-50B0-452A-A0BC-BD93334838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37" y="3024"/>
              <a:ext cx="1015" cy="863"/>
            </a:xfrm>
            <a:custGeom>
              <a:avLst/>
              <a:gdLst>
                <a:gd name="T0" fmla="*/ 414 w 535"/>
                <a:gd name="T1" fmla="*/ 18 h 455"/>
                <a:gd name="T2" fmla="*/ 381 w 535"/>
                <a:gd name="T3" fmla="*/ 0 h 455"/>
                <a:gd name="T4" fmla="*/ 154 w 535"/>
                <a:gd name="T5" fmla="*/ 0 h 455"/>
                <a:gd name="T6" fmla="*/ 121 w 535"/>
                <a:gd name="T7" fmla="*/ 18 h 455"/>
                <a:gd name="T8" fmla="*/ 7 w 535"/>
                <a:gd name="T9" fmla="*/ 208 h 455"/>
                <a:gd name="T10" fmla="*/ 7 w 535"/>
                <a:gd name="T11" fmla="*/ 247 h 455"/>
                <a:gd name="T12" fmla="*/ 121 w 535"/>
                <a:gd name="T13" fmla="*/ 437 h 455"/>
                <a:gd name="T14" fmla="*/ 154 w 535"/>
                <a:gd name="T15" fmla="*/ 455 h 455"/>
                <a:gd name="T16" fmla="*/ 381 w 535"/>
                <a:gd name="T17" fmla="*/ 455 h 455"/>
                <a:gd name="T18" fmla="*/ 414 w 535"/>
                <a:gd name="T19" fmla="*/ 437 h 455"/>
                <a:gd name="T20" fmla="*/ 528 w 535"/>
                <a:gd name="T21" fmla="*/ 247 h 455"/>
                <a:gd name="T22" fmla="*/ 528 w 535"/>
                <a:gd name="T23" fmla="*/ 208 h 455"/>
                <a:gd name="T24" fmla="*/ 414 w 535"/>
                <a:gd name="T25" fmla="*/ 18 h 455"/>
                <a:gd name="T26" fmla="*/ 360 w 535"/>
                <a:gd name="T27" fmla="*/ 379 h 455"/>
                <a:gd name="T28" fmla="*/ 175 w 535"/>
                <a:gd name="T29" fmla="*/ 379 h 455"/>
                <a:gd name="T30" fmla="*/ 84 w 535"/>
                <a:gd name="T31" fmla="*/ 227 h 455"/>
                <a:gd name="T32" fmla="*/ 175 w 535"/>
                <a:gd name="T33" fmla="*/ 76 h 455"/>
                <a:gd name="T34" fmla="*/ 360 w 535"/>
                <a:gd name="T35" fmla="*/ 76 h 455"/>
                <a:gd name="T36" fmla="*/ 451 w 535"/>
                <a:gd name="T37" fmla="*/ 227 h 455"/>
                <a:gd name="T38" fmla="*/ 360 w 535"/>
                <a:gd name="T39" fmla="*/ 379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5" h="455">
                  <a:moveTo>
                    <a:pt x="414" y="18"/>
                  </a:moveTo>
                  <a:cubicBezTo>
                    <a:pt x="407" y="7"/>
                    <a:pt x="395" y="0"/>
                    <a:pt x="381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40" y="0"/>
                    <a:pt x="128" y="7"/>
                    <a:pt x="121" y="18"/>
                  </a:cubicBezTo>
                  <a:cubicBezTo>
                    <a:pt x="7" y="208"/>
                    <a:pt x="7" y="208"/>
                    <a:pt x="7" y="208"/>
                  </a:cubicBezTo>
                  <a:cubicBezTo>
                    <a:pt x="0" y="220"/>
                    <a:pt x="0" y="235"/>
                    <a:pt x="7" y="247"/>
                  </a:cubicBezTo>
                  <a:cubicBezTo>
                    <a:pt x="121" y="437"/>
                    <a:pt x="121" y="437"/>
                    <a:pt x="121" y="437"/>
                  </a:cubicBezTo>
                  <a:cubicBezTo>
                    <a:pt x="128" y="448"/>
                    <a:pt x="140" y="455"/>
                    <a:pt x="154" y="455"/>
                  </a:cubicBezTo>
                  <a:cubicBezTo>
                    <a:pt x="381" y="455"/>
                    <a:pt x="381" y="455"/>
                    <a:pt x="381" y="455"/>
                  </a:cubicBezTo>
                  <a:cubicBezTo>
                    <a:pt x="395" y="455"/>
                    <a:pt x="407" y="448"/>
                    <a:pt x="414" y="437"/>
                  </a:cubicBezTo>
                  <a:cubicBezTo>
                    <a:pt x="528" y="247"/>
                    <a:pt x="528" y="247"/>
                    <a:pt x="528" y="247"/>
                  </a:cubicBezTo>
                  <a:cubicBezTo>
                    <a:pt x="535" y="235"/>
                    <a:pt x="535" y="220"/>
                    <a:pt x="528" y="208"/>
                  </a:cubicBezTo>
                  <a:lnTo>
                    <a:pt x="414" y="18"/>
                  </a:lnTo>
                  <a:close/>
                  <a:moveTo>
                    <a:pt x="360" y="379"/>
                  </a:moveTo>
                  <a:cubicBezTo>
                    <a:pt x="175" y="379"/>
                    <a:pt x="175" y="379"/>
                    <a:pt x="175" y="379"/>
                  </a:cubicBezTo>
                  <a:cubicBezTo>
                    <a:pt x="84" y="227"/>
                    <a:pt x="84" y="227"/>
                    <a:pt x="84" y="227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360" y="76"/>
                    <a:pt x="360" y="76"/>
                    <a:pt x="360" y="76"/>
                  </a:cubicBezTo>
                  <a:cubicBezTo>
                    <a:pt x="451" y="227"/>
                    <a:pt x="451" y="227"/>
                    <a:pt x="451" y="227"/>
                  </a:cubicBezTo>
                  <a:lnTo>
                    <a:pt x="360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 150">
              <a:extLst>
                <a:ext uri="{FF2B5EF4-FFF2-40B4-BE49-F238E27FC236}">
                  <a16:creationId xmlns:a16="http://schemas.microsoft.com/office/drawing/2014/main" id="{FB92FF9A-58AC-4876-A745-50AC16A4E4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0" y="-91"/>
              <a:ext cx="4379" cy="4470"/>
            </a:xfrm>
            <a:custGeom>
              <a:avLst/>
              <a:gdLst>
                <a:gd name="T0" fmla="*/ 2277 w 2308"/>
                <a:gd name="T1" fmla="*/ 507 h 2356"/>
                <a:gd name="T2" fmla="*/ 2217 w 2308"/>
                <a:gd name="T3" fmla="*/ 366 h 2356"/>
                <a:gd name="T4" fmla="*/ 1963 w 2308"/>
                <a:gd name="T5" fmla="*/ 612 h 2356"/>
                <a:gd name="T6" fmla="*/ 1713 w 2308"/>
                <a:gd name="T7" fmla="*/ 362 h 2356"/>
                <a:gd name="T8" fmla="*/ 1949 w 2308"/>
                <a:gd name="T9" fmla="*/ 72 h 2356"/>
                <a:gd name="T10" fmla="*/ 1380 w 2308"/>
                <a:gd name="T11" fmla="*/ 391 h 2356"/>
                <a:gd name="T12" fmla="*/ 1375 w 2308"/>
                <a:gd name="T13" fmla="*/ 592 h 2356"/>
                <a:gd name="T14" fmla="*/ 456 w 2308"/>
                <a:gd name="T15" fmla="*/ 1414 h 2356"/>
                <a:gd name="T16" fmla="*/ 456 w 2308"/>
                <a:gd name="T17" fmla="*/ 2325 h 2356"/>
                <a:gd name="T18" fmla="*/ 902 w 2308"/>
                <a:gd name="T19" fmla="*/ 1781 h 2356"/>
                <a:gd name="T20" fmla="*/ 1188 w 2308"/>
                <a:gd name="T21" fmla="*/ 1669 h 2356"/>
                <a:gd name="T22" fmla="*/ 1260 w 2308"/>
                <a:gd name="T23" fmla="*/ 1650 h 2356"/>
                <a:gd name="T24" fmla="*/ 1321 w 2308"/>
                <a:gd name="T25" fmla="*/ 1710 h 2356"/>
                <a:gd name="T26" fmla="*/ 1301 w 2308"/>
                <a:gd name="T27" fmla="*/ 1729 h 2356"/>
                <a:gd name="T28" fmla="*/ 1754 w 2308"/>
                <a:gd name="T29" fmla="*/ 2235 h 2356"/>
                <a:gd name="T30" fmla="*/ 2189 w 2308"/>
                <a:gd name="T31" fmla="*/ 1804 h 2356"/>
                <a:gd name="T32" fmla="*/ 1735 w 2308"/>
                <a:gd name="T33" fmla="*/ 1349 h 2356"/>
                <a:gd name="T34" fmla="*/ 1662 w 2308"/>
                <a:gd name="T35" fmla="*/ 1368 h 2356"/>
                <a:gd name="T36" fmla="*/ 1602 w 2308"/>
                <a:gd name="T37" fmla="*/ 1308 h 2356"/>
                <a:gd name="T38" fmla="*/ 1621 w 2308"/>
                <a:gd name="T39" fmla="*/ 1289 h 2356"/>
                <a:gd name="T40" fmla="*/ 1534 w 2308"/>
                <a:gd name="T41" fmla="*/ 1148 h 2356"/>
                <a:gd name="T42" fmla="*/ 1822 w 2308"/>
                <a:gd name="T43" fmla="*/ 959 h 2356"/>
                <a:gd name="T44" fmla="*/ 1890 w 2308"/>
                <a:gd name="T45" fmla="*/ 2234 h 2356"/>
                <a:gd name="T46" fmla="*/ 2052 w 2308"/>
                <a:gd name="T47" fmla="*/ 2234 h 2356"/>
                <a:gd name="T48" fmla="*/ 1541 w 2308"/>
                <a:gd name="T49" fmla="*/ 1263 h 2356"/>
                <a:gd name="T50" fmla="*/ 1708 w 2308"/>
                <a:gd name="T51" fmla="*/ 1429 h 2356"/>
                <a:gd name="T52" fmla="*/ 2147 w 2308"/>
                <a:gd name="T53" fmla="*/ 1870 h 2356"/>
                <a:gd name="T54" fmla="*/ 1808 w 2308"/>
                <a:gd name="T55" fmla="*/ 2181 h 2356"/>
                <a:gd name="T56" fmla="*/ 1367 w 2308"/>
                <a:gd name="T57" fmla="*/ 1588 h 2356"/>
                <a:gd name="T58" fmla="*/ 1154 w 2308"/>
                <a:gd name="T59" fmla="*/ 1528 h 2356"/>
                <a:gd name="T60" fmla="*/ 1541 w 2308"/>
                <a:gd name="T61" fmla="*/ 1263 h 2356"/>
                <a:gd name="T62" fmla="*/ 833 w 2308"/>
                <a:gd name="T63" fmla="*/ 1742 h 2356"/>
                <a:gd name="T64" fmla="*/ 547 w 2308"/>
                <a:gd name="T65" fmla="*/ 2242 h 2356"/>
                <a:gd name="T66" fmla="*/ 359 w 2308"/>
                <a:gd name="T67" fmla="*/ 1502 h 2356"/>
                <a:gd name="T68" fmla="*/ 583 w 2308"/>
                <a:gd name="T69" fmla="*/ 1492 h 2356"/>
                <a:gd name="T70" fmla="*/ 1454 w 2308"/>
                <a:gd name="T71" fmla="*/ 595 h 2356"/>
                <a:gd name="T72" fmla="*/ 1843 w 2308"/>
                <a:gd name="T73" fmla="*/ 125 h 2356"/>
                <a:gd name="T74" fmla="*/ 1634 w 2308"/>
                <a:gd name="T75" fmla="*/ 364 h 2356"/>
                <a:gd name="T76" fmla="*/ 1734 w 2308"/>
                <a:gd name="T77" fmla="*/ 615 h 2356"/>
                <a:gd name="T78" fmla="*/ 2000 w 2308"/>
                <a:gd name="T79" fmla="*/ 682 h 2356"/>
                <a:gd name="T80" fmla="*/ 2201 w 2308"/>
                <a:gd name="T81" fmla="*/ 503 h 2356"/>
                <a:gd name="T82" fmla="*/ 1730 w 2308"/>
                <a:gd name="T83" fmla="*/ 871 h 2356"/>
                <a:gd name="T84" fmla="*/ 1694 w 2308"/>
                <a:gd name="T85" fmla="*/ 881 h 2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08" h="2356">
                  <a:moveTo>
                    <a:pt x="1822" y="959"/>
                  </a:moveTo>
                  <a:cubicBezTo>
                    <a:pt x="2072" y="960"/>
                    <a:pt x="2276" y="757"/>
                    <a:pt x="2277" y="507"/>
                  </a:cubicBezTo>
                  <a:cubicBezTo>
                    <a:pt x="2277" y="468"/>
                    <a:pt x="2272" y="430"/>
                    <a:pt x="2263" y="393"/>
                  </a:cubicBezTo>
                  <a:cubicBezTo>
                    <a:pt x="2258" y="373"/>
                    <a:pt x="2237" y="361"/>
                    <a:pt x="2217" y="366"/>
                  </a:cubicBezTo>
                  <a:cubicBezTo>
                    <a:pt x="2210" y="367"/>
                    <a:pt x="2204" y="371"/>
                    <a:pt x="2199" y="376"/>
                  </a:cubicBezTo>
                  <a:cubicBezTo>
                    <a:pt x="1963" y="612"/>
                    <a:pt x="1963" y="612"/>
                    <a:pt x="1963" y="612"/>
                  </a:cubicBezTo>
                  <a:cubicBezTo>
                    <a:pt x="1776" y="549"/>
                    <a:pt x="1776" y="549"/>
                    <a:pt x="1776" y="549"/>
                  </a:cubicBezTo>
                  <a:cubicBezTo>
                    <a:pt x="1713" y="362"/>
                    <a:pt x="1713" y="362"/>
                    <a:pt x="1713" y="362"/>
                  </a:cubicBezTo>
                  <a:cubicBezTo>
                    <a:pt x="1949" y="126"/>
                    <a:pt x="1949" y="126"/>
                    <a:pt x="1949" y="126"/>
                  </a:cubicBezTo>
                  <a:cubicBezTo>
                    <a:pt x="1964" y="111"/>
                    <a:pt x="1964" y="87"/>
                    <a:pt x="1949" y="72"/>
                  </a:cubicBezTo>
                  <a:cubicBezTo>
                    <a:pt x="1945" y="67"/>
                    <a:pt x="1938" y="64"/>
                    <a:pt x="1932" y="62"/>
                  </a:cubicBezTo>
                  <a:cubicBezTo>
                    <a:pt x="1689" y="0"/>
                    <a:pt x="1442" y="148"/>
                    <a:pt x="1380" y="391"/>
                  </a:cubicBezTo>
                  <a:cubicBezTo>
                    <a:pt x="1371" y="427"/>
                    <a:pt x="1366" y="465"/>
                    <a:pt x="1366" y="503"/>
                  </a:cubicBezTo>
                  <a:cubicBezTo>
                    <a:pt x="1366" y="533"/>
                    <a:pt x="1369" y="563"/>
                    <a:pt x="1375" y="592"/>
                  </a:cubicBezTo>
                  <a:cubicBezTo>
                    <a:pt x="544" y="1423"/>
                    <a:pt x="544" y="1423"/>
                    <a:pt x="544" y="1423"/>
                  </a:cubicBezTo>
                  <a:cubicBezTo>
                    <a:pt x="515" y="1417"/>
                    <a:pt x="485" y="1414"/>
                    <a:pt x="456" y="1414"/>
                  </a:cubicBezTo>
                  <a:cubicBezTo>
                    <a:pt x="204" y="1414"/>
                    <a:pt x="0" y="1618"/>
                    <a:pt x="0" y="1869"/>
                  </a:cubicBezTo>
                  <a:cubicBezTo>
                    <a:pt x="0" y="2121"/>
                    <a:pt x="204" y="2325"/>
                    <a:pt x="456" y="2325"/>
                  </a:cubicBezTo>
                  <a:cubicBezTo>
                    <a:pt x="707" y="2325"/>
                    <a:pt x="911" y="2121"/>
                    <a:pt x="911" y="1869"/>
                  </a:cubicBezTo>
                  <a:cubicBezTo>
                    <a:pt x="911" y="1840"/>
                    <a:pt x="908" y="1810"/>
                    <a:pt x="902" y="1781"/>
                  </a:cubicBezTo>
                  <a:cubicBezTo>
                    <a:pt x="1101" y="1582"/>
                    <a:pt x="1101" y="1582"/>
                    <a:pt x="1101" y="1582"/>
                  </a:cubicBezTo>
                  <a:cubicBezTo>
                    <a:pt x="1188" y="1669"/>
                    <a:pt x="1188" y="1669"/>
                    <a:pt x="1188" y="1669"/>
                  </a:cubicBezTo>
                  <a:cubicBezTo>
                    <a:pt x="1202" y="1683"/>
                    <a:pt x="1226" y="1683"/>
                    <a:pt x="1241" y="1669"/>
                  </a:cubicBezTo>
                  <a:cubicBezTo>
                    <a:pt x="1260" y="1650"/>
                    <a:pt x="1260" y="1650"/>
                    <a:pt x="1260" y="1650"/>
                  </a:cubicBezTo>
                  <a:cubicBezTo>
                    <a:pt x="1277" y="1633"/>
                    <a:pt x="1304" y="1633"/>
                    <a:pt x="1320" y="1650"/>
                  </a:cubicBezTo>
                  <a:cubicBezTo>
                    <a:pt x="1337" y="1666"/>
                    <a:pt x="1337" y="1693"/>
                    <a:pt x="1321" y="1710"/>
                  </a:cubicBezTo>
                  <a:cubicBezTo>
                    <a:pt x="1320" y="1710"/>
                    <a:pt x="1320" y="1710"/>
                    <a:pt x="1320" y="1710"/>
                  </a:cubicBezTo>
                  <a:cubicBezTo>
                    <a:pt x="1301" y="1729"/>
                    <a:pt x="1301" y="1729"/>
                    <a:pt x="1301" y="1729"/>
                  </a:cubicBezTo>
                  <a:cubicBezTo>
                    <a:pt x="1287" y="1744"/>
                    <a:pt x="1287" y="1768"/>
                    <a:pt x="1301" y="1782"/>
                  </a:cubicBezTo>
                  <a:cubicBezTo>
                    <a:pt x="1754" y="2235"/>
                    <a:pt x="1754" y="2235"/>
                    <a:pt x="1754" y="2235"/>
                  </a:cubicBezTo>
                  <a:cubicBezTo>
                    <a:pt x="1873" y="2355"/>
                    <a:pt x="2067" y="2356"/>
                    <a:pt x="2187" y="2237"/>
                  </a:cubicBezTo>
                  <a:cubicBezTo>
                    <a:pt x="2307" y="2118"/>
                    <a:pt x="2308" y="1924"/>
                    <a:pt x="2189" y="1804"/>
                  </a:cubicBezTo>
                  <a:cubicBezTo>
                    <a:pt x="2189" y="1803"/>
                    <a:pt x="2188" y="1803"/>
                    <a:pt x="2187" y="1802"/>
                  </a:cubicBezTo>
                  <a:cubicBezTo>
                    <a:pt x="1735" y="1349"/>
                    <a:pt x="1735" y="1349"/>
                    <a:pt x="1735" y="1349"/>
                  </a:cubicBezTo>
                  <a:cubicBezTo>
                    <a:pt x="1720" y="1335"/>
                    <a:pt x="1696" y="1335"/>
                    <a:pt x="1681" y="1349"/>
                  </a:cubicBezTo>
                  <a:cubicBezTo>
                    <a:pt x="1662" y="1368"/>
                    <a:pt x="1662" y="1368"/>
                    <a:pt x="1662" y="1368"/>
                  </a:cubicBezTo>
                  <a:cubicBezTo>
                    <a:pt x="1645" y="1385"/>
                    <a:pt x="1618" y="1385"/>
                    <a:pt x="1602" y="1368"/>
                  </a:cubicBezTo>
                  <a:cubicBezTo>
                    <a:pt x="1585" y="1352"/>
                    <a:pt x="1585" y="1325"/>
                    <a:pt x="1602" y="1308"/>
                  </a:cubicBezTo>
                  <a:cubicBezTo>
                    <a:pt x="1602" y="1308"/>
                    <a:pt x="1602" y="1308"/>
                    <a:pt x="1602" y="1308"/>
                  </a:cubicBezTo>
                  <a:cubicBezTo>
                    <a:pt x="1621" y="1289"/>
                    <a:pt x="1621" y="1289"/>
                    <a:pt x="1621" y="1289"/>
                  </a:cubicBezTo>
                  <a:cubicBezTo>
                    <a:pt x="1636" y="1274"/>
                    <a:pt x="1636" y="1250"/>
                    <a:pt x="1621" y="1236"/>
                  </a:cubicBezTo>
                  <a:cubicBezTo>
                    <a:pt x="1534" y="1148"/>
                    <a:pt x="1534" y="1148"/>
                    <a:pt x="1534" y="1148"/>
                  </a:cubicBezTo>
                  <a:cubicBezTo>
                    <a:pt x="1733" y="950"/>
                    <a:pt x="1733" y="950"/>
                    <a:pt x="1733" y="950"/>
                  </a:cubicBezTo>
                  <a:cubicBezTo>
                    <a:pt x="1762" y="956"/>
                    <a:pt x="1792" y="959"/>
                    <a:pt x="1822" y="959"/>
                  </a:cubicBezTo>
                  <a:close/>
                  <a:moveTo>
                    <a:pt x="1971" y="2249"/>
                  </a:moveTo>
                  <a:cubicBezTo>
                    <a:pt x="1943" y="2249"/>
                    <a:pt x="1916" y="2244"/>
                    <a:pt x="1890" y="2234"/>
                  </a:cubicBezTo>
                  <a:cubicBezTo>
                    <a:pt x="2186" y="1938"/>
                    <a:pt x="2186" y="1938"/>
                    <a:pt x="2186" y="1938"/>
                  </a:cubicBezTo>
                  <a:cubicBezTo>
                    <a:pt x="2231" y="2057"/>
                    <a:pt x="2171" y="2189"/>
                    <a:pt x="2052" y="2234"/>
                  </a:cubicBezTo>
                  <a:cubicBezTo>
                    <a:pt x="2026" y="2244"/>
                    <a:pt x="1998" y="2249"/>
                    <a:pt x="1971" y="2249"/>
                  </a:cubicBezTo>
                  <a:close/>
                  <a:moveTo>
                    <a:pt x="1541" y="1263"/>
                  </a:moveTo>
                  <a:cubicBezTo>
                    <a:pt x="1499" y="1313"/>
                    <a:pt x="1505" y="1388"/>
                    <a:pt x="1555" y="1430"/>
                  </a:cubicBezTo>
                  <a:cubicBezTo>
                    <a:pt x="1600" y="1466"/>
                    <a:pt x="1664" y="1466"/>
                    <a:pt x="1708" y="1429"/>
                  </a:cubicBezTo>
                  <a:cubicBezTo>
                    <a:pt x="2134" y="1856"/>
                    <a:pt x="2134" y="1856"/>
                    <a:pt x="2134" y="1856"/>
                  </a:cubicBezTo>
                  <a:cubicBezTo>
                    <a:pt x="2138" y="1860"/>
                    <a:pt x="2143" y="1865"/>
                    <a:pt x="2147" y="1870"/>
                  </a:cubicBezTo>
                  <a:cubicBezTo>
                    <a:pt x="1822" y="2195"/>
                    <a:pt x="1822" y="2195"/>
                    <a:pt x="1822" y="2195"/>
                  </a:cubicBezTo>
                  <a:cubicBezTo>
                    <a:pt x="1817" y="2190"/>
                    <a:pt x="1812" y="2186"/>
                    <a:pt x="1808" y="2181"/>
                  </a:cubicBezTo>
                  <a:cubicBezTo>
                    <a:pt x="1382" y="1755"/>
                    <a:pt x="1382" y="1755"/>
                    <a:pt x="1382" y="1755"/>
                  </a:cubicBezTo>
                  <a:cubicBezTo>
                    <a:pt x="1424" y="1705"/>
                    <a:pt x="1417" y="1630"/>
                    <a:pt x="1367" y="1588"/>
                  </a:cubicBezTo>
                  <a:cubicBezTo>
                    <a:pt x="1323" y="1551"/>
                    <a:pt x="1259" y="1552"/>
                    <a:pt x="1215" y="1589"/>
                  </a:cubicBezTo>
                  <a:cubicBezTo>
                    <a:pt x="1154" y="1528"/>
                    <a:pt x="1154" y="1528"/>
                    <a:pt x="1154" y="1528"/>
                  </a:cubicBezTo>
                  <a:cubicBezTo>
                    <a:pt x="1480" y="1202"/>
                    <a:pt x="1480" y="1202"/>
                    <a:pt x="1480" y="1202"/>
                  </a:cubicBezTo>
                  <a:lnTo>
                    <a:pt x="1541" y="1263"/>
                  </a:lnTo>
                  <a:close/>
                  <a:moveTo>
                    <a:pt x="1694" y="881"/>
                  </a:moveTo>
                  <a:cubicBezTo>
                    <a:pt x="833" y="1742"/>
                    <a:pt x="833" y="1742"/>
                    <a:pt x="833" y="1742"/>
                  </a:cubicBezTo>
                  <a:cubicBezTo>
                    <a:pt x="824" y="1751"/>
                    <a:pt x="820" y="1765"/>
                    <a:pt x="823" y="1778"/>
                  </a:cubicBezTo>
                  <a:cubicBezTo>
                    <a:pt x="875" y="1982"/>
                    <a:pt x="752" y="2190"/>
                    <a:pt x="547" y="2242"/>
                  </a:cubicBezTo>
                  <a:cubicBezTo>
                    <a:pt x="343" y="2294"/>
                    <a:pt x="135" y="2171"/>
                    <a:pt x="83" y="1966"/>
                  </a:cubicBezTo>
                  <a:cubicBezTo>
                    <a:pt x="31" y="1762"/>
                    <a:pt x="154" y="1554"/>
                    <a:pt x="359" y="1502"/>
                  </a:cubicBezTo>
                  <a:cubicBezTo>
                    <a:pt x="421" y="1486"/>
                    <a:pt x="485" y="1486"/>
                    <a:pt x="547" y="1502"/>
                  </a:cubicBezTo>
                  <a:cubicBezTo>
                    <a:pt x="560" y="1505"/>
                    <a:pt x="574" y="1501"/>
                    <a:pt x="583" y="1492"/>
                  </a:cubicBezTo>
                  <a:cubicBezTo>
                    <a:pt x="1444" y="631"/>
                    <a:pt x="1444" y="631"/>
                    <a:pt x="1444" y="631"/>
                  </a:cubicBezTo>
                  <a:cubicBezTo>
                    <a:pt x="1453" y="622"/>
                    <a:pt x="1457" y="608"/>
                    <a:pt x="1454" y="595"/>
                  </a:cubicBezTo>
                  <a:cubicBezTo>
                    <a:pt x="1402" y="393"/>
                    <a:pt x="1524" y="187"/>
                    <a:pt x="1726" y="136"/>
                  </a:cubicBezTo>
                  <a:cubicBezTo>
                    <a:pt x="1764" y="126"/>
                    <a:pt x="1804" y="122"/>
                    <a:pt x="1843" y="125"/>
                  </a:cubicBezTo>
                  <a:cubicBezTo>
                    <a:pt x="1643" y="325"/>
                    <a:pt x="1643" y="325"/>
                    <a:pt x="1643" y="325"/>
                  </a:cubicBezTo>
                  <a:cubicBezTo>
                    <a:pt x="1633" y="335"/>
                    <a:pt x="1629" y="350"/>
                    <a:pt x="1634" y="364"/>
                  </a:cubicBezTo>
                  <a:cubicBezTo>
                    <a:pt x="1710" y="591"/>
                    <a:pt x="1710" y="591"/>
                    <a:pt x="1710" y="591"/>
                  </a:cubicBezTo>
                  <a:cubicBezTo>
                    <a:pt x="1713" y="603"/>
                    <a:pt x="1722" y="612"/>
                    <a:pt x="1734" y="615"/>
                  </a:cubicBezTo>
                  <a:cubicBezTo>
                    <a:pt x="1961" y="691"/>
                    <a:pt x="1961" y="691"/>
                    <a:pt x="1961" y="691"/>
                  </a:cubicBezTo>
                  <a:cubicBezTo>
                    <a:pt x="1975" y="696"/>
                    <a:pt x="1990" y="692"/>
                    <a:pt x="2000" y="682"/>
                  </a:cubicBezTo>
                  <a:cubicBezTo>
                    <a:pt x="2200" y="482"/>
                    <a:pt x="2200" y="482"/>
                    <a:pt x="2200" y="482"/>
                  </a:cubicBezTo>
                  <a:cubicBezTo>
                    <a:pt x="2201" y="489"/>
                    <a:pt x="2201" y="496"/>
                    <a:pt x="2201" y="503"/>
                  </a:cubicBezTo>
                  <a:cubicBezTo>
                    <a:pt x="2202" y="712"/>
                    <a:pt x="2034" y="882"/>
                    <a:pt x="1825" y="883"/>
                  </a:cubicBezTo>
                  <a:cubicBezTo>
                    <a:pt x="1793" y="883"/>
                    <a:pt x="1761" y="879"/>
                    <a:pt x="1730" y="871"/>
                  </a:cubicBezTo>
                  <a:cubicBezTo>
                    <a:pt x="1717" y="868"/>
                    <a:pt x="1703" y="872"/>
                    <a:pt x="1694" y="881"/>
                  </a:cubicBezTo>
                  <a:cubicBezTo>
                    <a:pt x="1694" y="881"/>
                    <a:pt x="1694" y="881"/>
                    <a:pt x="1694" y="8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reeform 151">
              <a:extLst>
                <a:ext uri="{FF2B5EF4-FFF2-40B4-BE49-F238E27FC236}">
                  <a16:creationId xmlns:a16="http://schemas.microsoft.com/office/drawing/2014/main" id="{C0487A4B-05E0-4310-9115-792A83467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1" y="2901"/>
              <a:ext cx="821" cy="821"/>
            </a:xfrm>
            <a:custGeom>
              <a:avLst/>
              <a:gdLst>
                <a:gd name="T0" fmla="*/ 821 w 821"/>
                <a:gd name="T1" fmla="*/ 719 h 821"/>
                <a:gd name="T2" fmla="*/ 721 w 821"/>
                <a:gd name="T3" fmla="*/ 821 h 821"/>
                <a:gd name="T4" fmla="*/ 0 w 821"/>
                <a:gd name="T5" fmla="*/ 102 h 821"/>
                <a:gd name="T6" fmla="*/ 102 w 821"/>
                <a:gd name="T7" fmla="*/ 0 h 821"/>
                <a:gd name="T8" fmla="*/ 821 w 821"/>
                <a:gd name="T9" fmla="*/ 719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1" h="821">
                  <a:moveTo>
                    <a:pt x="821" y="719"/>
                  </a:moveTo>
                  <a:lnTo>
                    <a:pt x="721" y="821"/>
                  </a:lnTo>
                  <a:lnTo>
                    <a:pt x="0" y="102"/>
                  </a:lnTo>
                  <a:lnTo>
                    <a:pt x="102" y="0"/>
                  </a:lnTo>
                  <a:lnTo>
                    <a:pt x="821" y="7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D615E35-4AC6-4A8A-BAB5-C76F0FCCE0AB}"/>
              </a:ext>
            </a:extLst>
          </p:cNvPr>
          <p:cNvGrpSpPr/>
          <p:nvPr/>
        </p:nvGrpSpPr>
        <p:grpSpPr>
          <a:xfrm>
            <a:off x="1989505" y="3921647"/>
            <a:ext cx="545416" cy="468054"/>
            <a:chOff x="5747117" y="3917912"/>
            <a:chExt cx="545416" cy="468054"/>
          </a:xfrm>
          <a:solidFill>
            <a:schemeClr val="bg1"/>
          </a:solidFill>
        </p:grpSpPr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1BAD1D83-CB85-4C80-B9C1-7E340409D4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7117" y="4166814"/>
              <a:ext cx="545416" cy="219152"/>
            </a:xfrm>
            <a:custGeom>
              <a:avLst/>
              <a:gdLst>
                <a:gd name="T0" fmla="*/ 1726 w 1919"/>
                <a:gd name="T1" fmla="*/ 17 h 771"/>
                <a:gd name="T2" fmla="*/ 1423 w 1919"/>
                <a:gd name="T3" fmla="*/ 192 h 771"/>
                <a:gd name="T4" fmla="*/ 1368 w 1919"/>
                <a:gd name="T5" fmla="*/ 160 h 771"/>
                <a:gd name="T6" fmla="*/ 932 w 1919"/>
                <a:gd name="T7" fmla="*/ 44 h 771"/>
                <a:gd name="T8" fmla="*/ 862 w 1919"/>
                <a:gd name="T9" fmla="*/ 41 h 771"/>
                <a:gd name="T10" fmla="*/ 576 w 1919"/>
                <a:gd name="T11" fmla="*/ 93 h 771"/>
                <a:gd name="T12" fmla="*/ 576 w 1919"/>
                <a:gd name="T13" fmla="*/ 35 h 771"/>
                <a:gd name="T14" fmla="*/ 544 w 1919"/>
                <a:gd name="T15" fmla="*/ 3 h 771"/>
                <a:gd name="T16" fmla="*/ 224 w 1919"/>
                <a:gd name="T17" fmla="*/ 3 h 771"/>
                <a:gd name="T18" fmla="*/ 192 w 1919"/>
                <a:gd name="T19" fmla="*/ 35 h 771"/>
                <a:gd name="T20" fmla="*/ 192 w 1919"/>
                <a:gd name="T21" fmla="*/ 67 h 771"/>
                <a:gd name="T22" fmla="*/ 32 w 1919"/>
                <a:gd name="T23" fmla="*/ 67 h 771"/>
                <a:gd name="T24" fmla="*/ 0 w 1919"/>
                <a:gd name="T25" fmla="*/ 99 h 771"/>
                <a:gd name="T26" fmla="*/ 0 w 1919"/>
                <a:gd name="T27" fmla="*/ 675 h 771"/>
                <a:gd name="T28" fmla="*/ 32 w 1919"/>
                <a:gd name="T29" fmla="*/ 707 h 771"/>
                <a:gd name="T30" fmla="*/ 192 w 1919"/>
                <a:gd name="T31" fmla="*/ 707 h 771"/>
                <a:gd name="T32" fmla="*/ 192 w 1919"/>
                <a:gd name="T33" fmla="*/ 739 h 771"/>
                <a:gd name="T34" fmla="*/ 224 w 1919"/>
                <a:gd name="T35" fmla="*/ 771 h 771"/>
                <a:gd name="T36" fmla="*/ 544 w 1919"/>
                <a:gd name="T37" fmla="*/ 771 h 771"/>
                <a:gd name="T38" fmla="*/ 576 w 1919"/>
                <a:gd name="T39" fmla="*/ 739 h 771"/>
                <a:gd name="T40" fmla="*/ 576 w 1919"/>
                <a:gd name="T41" fmla="*/ 647 h 771"/>
                <a:gd name="T42" fmla="*/ 1071 w 1919"/>
                <a:gd name="T43" fmla="*/ 702 h 771"/>
                <a:gd name="T44" fmla="*/ 1176 w 1919"/>
                <a:gd name="T45" fmla="*/ 677 h 771"/>
                <a:gd name="T46" fmla="*/ 1854 w 1919"/>
                <a:gd name="T47" fmla="*/ 239 h 771"/>
                <a:gd name="T48" fmla="*/ 1918 w 1919"/>
                <a:gd name="T49" fmla="*/ 128 h 771"/>
                <a:gd name="T50" fmla="*/ 1790 w 1919"/>
                <a:gd name="T51" fmla="*/ 0 h 771"/>
                <a:gd name="T52" fmla="*/ 1726 w 1919"/>
                <a:gd name="T53" fmla="*/ 17 h 771"/>
                <a:gd name="T54" fmla="*/ 64 w 1919"/>
                <a:gd name="T55" fmla="*/ 643 h 771"/>
                <a:gd name="T56" fmla="*/ 64 w 1919"/>
                <a:gd name="T57" fmla="*/ 131 h 771"/>
                <a:gd name="T58" fmla="*/ 192 w 1919"/>
                <a:gd name="T59" fmla="*/ 131 h 771"/>
                <a:gd name="T60" fmla="*/ 192 w 1919"/>
                <a:gd name="T61" fmla="*/ 643 h 771"/>
                <a:gd name="T62" fmla="*/ 64 w 1919"/>
                <a:gd name="T63" fmla="*/ 643 h 771"/>
                <a:gd name="T64" fmla="*/ 512 w 1919"/>
                <a:gd name="T65" fmla="*/ 707 h 771"/>
                <a:gd name="T66" fmla="*/ 256 w 1919"/>
                <a:gd name="T67" fmla="*/ 707 h 771"/>
                <a:gd name="T68" fmla="*/ 256 w 1919"/>
                <a:gd name="T69" fmla="*/ 67 h 771"/>
                <a:gd name="T70" fmla="*/ 512 w 1919"/>
                <a:gd name="T71" fmla="*/ 67 h 771"/>
                <a:gd name="T72" fmla="*/ 512 w 1919"/>
                <a:gd name="T73" fmla="*/ 707 h 771"/>
                <a:gd name="T74" fmla="*/ 1821 w 1919"/>
                <a:gd name="T75" fmla="*/ 184 h 771"/>
                <a:gd name="T76" fmla="*/ 1141 w 1919"/>
                <a:gd name="T77" fmla="*/ 623 h 771"/>
                <a:gd name="T78" fmla="*/ 1078 w 1919"/>
                <a:gd name="T79" fmla="*/ 638 h 771"/>
                <a:gd name="T80" fmla="*/ 576 w 1919"/>
                <a:gd name="T81" fmla="*/ 582 h 771"/>
                <a:gd name="T82" fmla="*/ 576 w 1919"/>
                <a:gd name="T83" fmla="*/ 158 h 771"/>
                <a:gd name="T84" fmla="*/ 874 w 1919"/>
                <a:gd name="T85" fmla="*/ 104 h 771"/>
                <a:gd name="T86" fmla="*/ 916 w 1919"/>
                <a:gd name="T87" fmla="*/ 105 h 771"/>
                <a:gd name="T88" fmla="*/ 1351 w 1919"/>
                <a:gd name="T89" fmla="*/ 222 h 771"/>
                <a:gd name="T90" fmla="*/ 1397 w 1919"/>
                <a:gd name="T91" fmla="*/ 301 h 771"/>
                <a:gd name="T92" fmla="*/ 1318 w 1919"/>
                <a:gd name="T93" fmla="*/ 346 h 771"/>
                <a:gd name="T94" fmla="*/ 1000 w 1919"/>
                <a:gd name="T95" fmla="*/ 261 h 771"/>
                <a:gd name="T96" fmla="*/ 960 w 1919"/>
                <a:gd name="T97" fmla="*/ 282 h 771"/>
                <a:gd name="T98" fmla="*/ 982 w 1919"/>
                <a:gd name="T99" fmla="*/ 322 h 771"/>
                <a:gd name="T100" fmla="*/ 984 w 1919"/>
                <a:gd name="T101" fmla="*/ 322 h 771"/>
                <a:gd name="T102" fmla="*/ 1302 w 1919"/>
                <a:gd name="T103" fmla="*/ 408 h 771"/>
                <a:gd name="T104" fmla="*/ 1458 w 1919"/>
                <a:gd name="T105" fmla="*/ 317 h 771"/>
                <a:gd name="T106" fmla="*/ 1458 w 1919"/>
                <a:gd name="T107" fmla="*/ 317 h 771"/>
                <a:gd name="T108" fmla="*/ 1457 w 1919"/>
                <a:gd name="T109" fmla="*/ 246 h 771"/>
                <a:gd name="T110" fmla="*/ 1758 w 1919"/>
                <a:gd name="T111" fmla="*/ 72 h 771"/>
                <a:gd name="T112" fmla="*/ 1846 w 1919"/>
                <a:gd name="T113" fmla="*/ 97 h 771"/>
                <a:gd name="T114" fmla="*/ 1821 w 1919"/>
                <a:gd name="T115" fmla="*/ 184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19" h="771">
                  <a:moveTo>
                    <a:pt x="1726" y="17"/>
                  </a:moveTo>
                  <a:cubicBezTo>
                    <a:pt x="1423" y="192"/>
                    <a:pt x="1423" y="192"/>
                    <a:pt x="1423" y="192"/>
                  </a:cubicBezTo>
                  <a:cubicBezTo>
                    <a:pt x="1408" y="177"/>
                    <a:pt x="1389" y="166"/>
                    <a:pt x="1368" y="160"/>
                  </a:cubicBezTo>
                  <a:cubicBezTo>
                    <a:pt x="932" y="44"/>
                    <a:pt x="932" y="44"/>
                    <a:pt x="932" y="44"/>
                  </a:cubicBezTo>
                  <a:cubicBezTo>
                    <a:pt x="909" y="37"/>
                    <a:pt x="885" y="36"/>
                    <a:pt x="862" y="41"/>
                  </a:cubicBezTo>
                  <a:cubicBezTo>
                    <a:pt x="576" y="93"/>
                    <a:pt x="576" y="93"/>
                    <a:pt x="576" y="93"/>
                  </a:cubicBezTo>
                  <a:cubicBezTo>
                    <a:pt x="576" y="35"/>
                    <a:pt x="576" y="35"/>
                    <a:pt x="576" y="35"/>
                  </a:cubicBezTo>
                  <a:cubicBezTo>
                    <a:pt x="576" y="17"/>
                    <a:pt x="562" y="3"/>
                    <a:pt x="54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06" y="3"/>
                    <a:pt x="192" y="17"/>
                    <a:pt x="192" y="35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14" y="67"/>
                    <a:pt x="0" y="81"/>
                    <a:pt x="0" y="99"/>
                  </a:cubicBezTo>
                  <a:cubicBezTo>
                    <a:pt x="0" y="675"/>
                    <a:pt x="0" y="675"/>
                    <a:pt x="0" y="675"/>
                  </a:cubicBezTo>
                  <a:cubicBezTo>
                    <a:pt x="0" y="693"/>
                    <a:pt x="14" y="707"/>
                    <a:pt x="32" y="707"/>
                  </a:cubicBezTo>
                  <a:cubicBezTo>
                    <a:pt x="192" y="707"/>
                    <a:pt x="192" y="707"/>
                    <a:pt x="192" y="707"/>
                  </a:cubicBezTo>
                  <a:cubicBezTo>
                    <a:pt x="192" y="739"/>
                    <a:pt x="192" y="739"/>
                    <a:pt x="192" y="739"/>
                  </a:cubicBezTo>
                  <a:cubicBezTo>
                    <a:pt x="192" y="757"/>
                    <a:pt x="206" y="771"/>
                    <a:pt x="224" y="771"/>
                  </a:cubicBezTo>
                  <a:cubicBezTo>
                    <a:pt x="544" y="771"/>
                    <a:pt x="544" y="771"/>
                    <a:pt x="544" y="771"/>
                  </a:cubicBezTo>
                  <a:cubicBezTo>
                    <a:pt x="562" y="771"/>
                    <a:pt x="576" y="757"/>
                    <a:pt x="576" y="739"/>
                  </a:cubicBezTo>
                  <a:cubicBezTo>
                    <a:pt x="576" y="647"/>
                    <a:pt x="576" y="647"/>
                    <a:pt x="576" y="647"/>
                  </a:cubicBezTo>
                  <a:cubicBezTo>
                    <a:pt x="1071" y="702"/>
                    <a:pt x="1071" y="702"/>
                    <a:pt x="1071" y="702"/>
                  </a:cubicBezTo>
                  <a:cubicBezTo>
                    <a:pt x="1108" y="706"/>
                    <a:pt x="1145" y="697"/>
                    <a:pt x="1176" y="677"/>
                  </a:cubicBezTo>
                  <a:cubicBezTo>
                    <a:pt x="1854" y="239"/>
                    <a:pt x="1854" y="239"/>
                    <a:pt x="1854" y="239"/>
                  </a:cubicBezTo>
                  <a:cubicBezTo>
                    <a:pt x="1894" y="216"/>
                    <a:pt x="1919" y="174"/>
                    <a:pt x="1918" y="128"/>
                  </a:cubicBezTo>
                  <a:cubicBezTo>
                    <a:pt x="1918" y="57"/>
                    <a:pt x="1861" y="0"/>
                    <a:pt x="1790" y="0"/>
                  </a:cubicBezTo>
                  <a:cubicBezTo>
                    <a:pt x="1768" y="0"/>
                    <a:pt x="1746" y="6"/>
                    <a:pt x="1726" y="17"/>
                  </a:cubicBezTo>
                  <a:close/>
                  <a:moveTo>
                    <a:pt x="64" y="643"/>
                  </a:moveTo>
                  <a:cubicBezTo>
                    <a:pt x="64" y="131"/>
                    <a:pt x="64" y="131"/>
                    <a:pt x="64" y="131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192" y="643"/>
                    <a:pt x="192" y="643"/>
                    <a:pt x="192" y="643"/>
                  </a:cubicBezTo>
                  <a:lnTo>
                    <a:pt x="64" y="643"/>
                  </a:lnTo>
                  <a:close/>
                  <a:moveTo>
                    <a:pt x="512" y="707"/>
                  </a:moveTo>
                  <a:cubicBezTo>
                    <a:pt x="256" y="707"/>
                    <a:pt x="256" y="707"/>
                    <a:pt x="256" y="707"/>
                  </a:cubicBezTo>
                  <a:cubicBezTo>
                    <a:pt x="256" y="67"/>
                    <a:pt x="256" y="67"/>
                    <a:pt x="256" y="67"/>
                  </a:cubicBezTo>
                  <a:cubicBezTo>
                    <a:pt x="512" y="67"/>
                    <a:pt x="512" y="67"/>
                    <a:pt x="512" y="67"/>
                  </a:cubicBezTo>
                  <a:lnTo>
                    <a:pt x="512" y="707"/>
                  </a:lnTo>
                  <a:close/>
                  <a:moveTo>
                    <a:pt x="1821" y="184"/>
                  </a:moveTo>
                  <a:cubicBezTo>
                    <a:pt x="1141" y="623"/>
                    <a:pt x="1141" y="623"/>
                    <a:pt x="1141" y="623"/>
                  </a:cubicBezTo>
                  <a:cubicBezTo>
                    <a:pt x="1122" y="635"/>
                    <a:pt x="1100" y="641"/>
                    <a:pt x="1078" y="638"/>
                  </a:cubicBezTo>
                  <a:cubicBezTo>
                    <a:pt x="576" y="582"/>
                    <a:pt x="576" y="582"/>
                    <a:pt x="576" y="582"/>
                  </a:cubicBezTo>
                  <a:cubicBezTo>
                    <a:pt x="576" y="158"/>
                    <a:pt x="576" y="158"/>
                    <a:pt x="576" y="158"/>
                  </a:cubicBezTo>
                  <a:cubicBezTo>
                    <a:pt x="874" y="104"/>
                    <a:pt x="874" y="104"/>
                    <a:pt x="874" y="104"/>
                  </a:cubicBezTo>
                  <a:cubicBezTo>
                    <a:pt x="888" y="101"/>
                    <a:pt x="902" y="102"/>
                    <a:pt x="916" y="105"/>
                  </a:cubicBezTo>
                  <a:cubicBezTo>
                    <a:pt x="1351" y="222"/>
                    <a:pt x="1351" y="222"/>
                    <a:pt x="1351" y="222"/>
                  </a:cubicBezTo>
                  <a:cubicBezTo>
                    <a:pt x="1386" y="231"/>
                    <a:pt x="1406" y="266"/>
                    <a:pt x="1397" y="301"/>
                  </a:cubicBezTo>
                  <a:cubicBezTo>
                    <a:pt x="1388" y="335"/>
                    <a:pt x="1352" y="355"/>
                    <a:pt x="1318" y="346"/>
                  </a:cubicBezTo>
                  <a:cubicBezTo>
                    <a:pt x="1000" y="261"/>
                    <a:pt x="1000" y="261"/>
                    <a:pt x="1000" y="261"/>
                  </a:cubicBezTo>
                  <a:cubicBezTo>
                    <a:pt x="983" y="256"/>
                    <a:pt x="966" y="265"/>
                    <a:pt x="960" y="282"/>
                  </a:cubicBezTo>
                  <a:cubicBezTo>
                    <a:pt x="955" y="299"/>
                    <a:pt x="965" y="317"/>
                    <a:pt x="982" y="322"/>
                  </a:cubicBezTo>
                  <a:cubicBezTo>
                    <a:pt x="983" y="322"/>
                    <a:pt x="983" y="322"/>
                    <a:pt x="984" y="322"/>
                  </a:cubicBezTo>
                  <a:cubicBezTo>
                    <a:pt x="1302" y="408"/>
                    <a:pt x="1302" y="408"/>
                    <a:pt x="1302" y="408"/>
                  </a:cubicBezTo>
                  <a:cubicBezTo>
                    <a:pt x="1370" y="426"/>
                    <a:pt x="1440" y="385"/>
                    <a:pt x="1458" y="317"/>
                  </a:cubicBezTo>
                  <a:cubicBezTo>
                    <a:pt x="1458" y="317"/>
                    <a:pt x="1458" y="317"/>
                    <a:pt x="1458" y="317"/>
                  </a:cubicBezTo>
                  <a:cubicBezTo>
                    <a:pt x="1465" y="294"/>
                    <a:pt x="1464" y="269"/>
                    <a:pt x="1457" y="246"/>
                  </a:cubicBezTo>
                  <a:cubicBezTo>
                    <a:pt x="1758" y="72"/>
                    <a:pt x="1758" y="72"/>
                    <a:pt x="1758" y="72"/>
                  </a:cubicBezTo>
                  <a:cubicBezTo>
                    <a:pt x="1789" y="55"/>
                    <a:pt x="1828" y="66"/>
                    <a:pt x="1846" y="97"/>
                  </a:cubicBezTo>
                  <a:cubicBezTo>
                    <a:pt x="1863" y="128"/>
                    <a:pt x="1852" y="167"/>
                    <a:pt x="1821" y="1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2524AF21-9BE1-4B19-9D93-0C3F41996412}"/>
                </a:ext>
              </a:extLst>
            </p:cNvPr>
            <p:cNvGrpSpPr/>
            <p:nvPr/>
          </p:nvGrpSpPr>
          <p:grpSpPr>
            <a:xfrm rot="20863994">
              <a:off x="5951078" y="3917912"/>
              <a:ext cx="246212" cy="246212"/>
              <a:chOff x="9692992" y="1881003"/>
              <a:chExt cx="345590" cy="345590"/>
            </a:xfrm>
            <a:grpFill/>
          </p:grpSpPr>
          <p:sp>
            <p:nvSpPr>
              <p:cNvPr id="110" name="Rectangle 95">
                <a:extLst>
                  <a:ext uri="{FF2B5EF4-FFF2-40B4-BE49-F238E27FC236}">
                    <a16:creationId xmlns:a16="http://schemas.microsoft.com/office/drawing/2014/main" id="{57A2F23A-CAF0-4BAC-91B3-BFF6390D7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6692" y="1917381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1" name="Freeform 96">
                <a:extLst>
                  <a:ext uri="{FF2B5EF4-FFF2-40B4-BE49-F238E27FC236}">
                    <a16:creationId xmlns:a16="http://schemas.microsoft.com/office/drawing/2014/main" id="{DB951966-0C9F-436D-A7D8-4263DD7B8A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2842" y="1950980"/>
                <a:ext cx="25641" cy="25768"/>
              </a:xfrm>
              <a:custGeom>
                <a:avLst/>
                <a:gdLst>
                  <a:gd name="T0" fmla="*/ 0 w 203"/>
                  <a:gd name="T1" fmla="*/ 101 h 204"/>
                  <a:gd name="T2" fmla="*/ 102 w 203"/>
                  <a:gd name="T3" fmla="*/ 0 h 204"/>
                  <a:gd name="T4" fmla="*/ 203 w 203"/>
                  <a:gd name="T5" fmla="*/ 101 h 204"/>
                  <a:gd name="T6" fmla="*/ 102 w 203"/>
                  <a:gd name="T7" fmla="*/ 204 h 204"/>
                  <a:gd name="T8" fmla="*/ 0 w 203"/>
                  <a:gd name="T9" fmla="*/ 10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04">
                    <a:moveTo>
                      <a:pt x="0" y="101"/>
                    </a:moveTo>
                    <a:lnTo>
                      <a:pt x="102" y="0"/>
                    </a:lnTo>
                    <a:lnTo>
                      <a:pt x="203" y="101"/>
                    </a:lnTo>
                    <a:lnTo>
                      <a:pt x="102" y="204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2" name="Freeform 98">
                <a:extLst>
                  <a:ext uri="{FF2B5EF4-FFF2-40B4-BE49-F238E27FC236}">
                    <a16:creationId xmlns:a16="http://schemas.microsoft.com/office/drawing/2014/main" id="{5F9FBD1B-947A-4300-ACF2-52D46C2A1F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92992" y="1881003"/>
                <a:ext cx="345590" cy="345590"/>
              </a:xfrm>
              <a:custGeom>
                <a:avLst/>
                <a:gdLst>
                  <a:gd name="T0" fmla="*/ 1027 w 1216"/>
                  <a:gd name="T1" fmla="*/ 448 h 1216"/>
                  <a:gd name="T2" fmla="*/ 1129 w 1216"/>
                  <a:gd name="T3" fmla="*/ 314 h 1216"/>
                  <a:gd name="T4" fmla="*/ 947 w 1216"/>
                  <a:gd name="T5" fmla="*/ 87 h 1216"/>
                  <a:gd name="T6" fmla="*/ 791 w 1216"/>
                  <a:gd name="T7" fmla="*/ 199 h 1216"/>
                  <a:gd name="T8" fmla="*/ 768 w 1216"/>
                  <a:gd name="T9" fmla="*/ 32 h 1216"/>
                  <a:gd name="T10" fmla="*/ 480 w 1216"/>
                  <a:gd name="T11" fmla="*/ 0 h 1216"/>
                  <a:gd name="T12" fmla="*/ 448 w 1216"/>
                  <a:gd name="T13" fmla="*/ 189 h 1216"/>
                  <a:gd name="T14" fmla="*/ 314 w 1216"/>
                  <a:gd name="T15" fmla="*/ 87 h 1216"/>
                  <a:gd name="T16" fmla="*/ 87 w 1216"/>
                  <a:gd name="T17" fmla="*/ 269 h 1216"/>
                  <a:gd name="T18" fmla="*/ 199 w 1216"/>
                  <a:gd name="T19" fmla="*/ 425 h 1216"/>
                  <a:gd name="T20" fmla="*/ 32 w 1216"/>
                  <a:gd name="T21" fmla="*/ 448 h 1216"/>
                  <a:gd name="T22" fmla="*/ 0 w 1216"/>
                  <a:gd name="T23" fmla="*/ 736 h 1216"/>
                  <a:gd name="T24" fmla="*/ 189 w 1216"/>
                  <a:gd name="T25" fmla="*/ 768 h 1216"/>
                  <a:gd name="T26" fmla="*/ 87 w 1216"/>
                  <a:gd name="T27" fmla="*/ 902 h 1216"/>
                  <a:gd name="T28" fmla="*/ 269 w 1216"/>
                  <a:gd name="T29" fmla="*/ 1129 h 1216"/>
                  <a:gd name="T30" fmla="*/ 425 w 1216"/>
                  <a:gd name="T31" fmla="*/ 1017 h 1216"/>
                  <a:gd name="T32" fmla="*/ 448 w 1216"/>
                  <a:gd name="T33" fmla="*/ 1184 h 1216"/>
                  <a:gd name="T34" fmla="*/ 736 w 1216"/>
                  <a:gd name="T35" fmla="*/ 1216 h 1216"/>
                  <a:gd name="T36" fmla="*/ 768 w 1216"/>
                  <a:gd name="T37" fmla="*/ 1027 h 1216"/>
                  <a:gd name="T38" fmla="*/ 902 w 1216"/>
                  <a:gd name="T39" fmla="*/ 1129 h 1216"/>
                  <a:gd name="T40" fmla="*/ 1129 w 1216"/>
                  <a:gd name="T41" fmla="*/ 947 h 1216"/>
                  <a:gd name="T42" fmla="*/ 1017 w 1216"/>
                  <a:gd name="T43" fmla="*/ 791 h 1216"/>
                  <a:gd name="T44" fmla="*/ 1184 w 1216"/>
                  <a:gd name="T45" fmla="*/ 768 h 1216"/>
                  <a:gd name="T46" fmla="*/ 1216 w 1216"/>
                  <a:gd name="T47" fmla="*/ 480 h 1216"/>
                  <a:gd name="T48" fmla="*/ 1152 w 1216"/>
                  <a:gd name="T49" fmla="*/ 704 h 1216"/>
                  <a:gd name="T50" fmla="*/ 973 w 1216"/>
                  <a:gd name="T51" fmla="*/ 726 h 1216"/>
                  <a:gd name="T52" fmla="*/ 956 w 1216"/>
                  <a:gd name="T53" fmla="*/ 820 h 1216"/>
                  <a:gd name="T54" fmla="*/ 925 w 1216"/>
                  <a:gd name="T55" fmla="*/ 1061 h 1216"/>
                  <a:gd name="T56" fmla="*/ 783 w 1216"/>
                  <a:gd name="T57" fmla="*/ 950 h 1216"/>
                  <a:gd name="T58" fmla="*/ 704 w 1216"/>
                  <a:gd name="T59" fmla="*/ 1004 h 1216"/>
                  <a:gd name="T60" fmla="*/ 512 w 1216"/>
                  <a:gd name="T61" fmla="*/ 1152 h 1216"/>
                  <a:gd name="T62" fmla="*/ 490 w 1216"/>
                  <a:gd name="T63" fmla="*/ 973 h 1216"/>
                  <a:gd name="T64" fmla="*/ 396 w 1216"/>
                  <a:gd name="T65" fmla="*/ 956 h 1216"/>
                  <a:gd name="T66" fmla="*/ 155 w 1216"/>
                  <a:gd name="T67" fmla="*/ 925 h 1216"/>
                  <a:gd name="T68" fmla="*/ 266 w 1216"/>
                  <a:gd name="T69" fmla="*/ 783 h 1216"/>
                  <a:gd name="T70" fmla="*/ 212 w 1216"/>
                  <a:gd name="T71" fmla="*/ 704 h 1216"/>
                  <a:gd name="T72" fmla="*/ 64 w 1216"/>
                  <a:gd name="T73" fmla="*/ 512 h 1216"/>
                  <a:gd name="T74" fmla="*/ 243 w 1216"/>
                  <a:gd name="T75" fmla="*/ 490 h 1216"/>
                  <a:gd name="T76" fmla="*/ 260 w 1216"/>
                  <a:gd name="T77" fmla="*/ 396 h 1216"/>
                  <a:gd name="T78" fmla="*/ 291 w 1216"/>
                  <a:gd name="T79" fmla="*/ 155 h 1216"/>
                  <a:gd name="T80" fmla="*/ 433 w 1216"/>
                  <a:gd name="T81" fmla="*/ 266 h 1216"/>
                  <a:gd name="T82" fmla="*/ 512 w 1216"/>
                  <a:gd name="T83" fmla="*/ 212 h 1216"/>
                  <a:gd name="T84" fmla="*/ 704 w 1216"/>
                  <a:gd name="T85" fmla="*/ 64 h 1216"/>
                  <a:gd name="T86" fmla="*/ 726 w 1216"/>
                  <a:gd name="T87" fmla="*/ 243 h 1216"/>
                  <a:gd name="T88" fmla="*/ 820 w 1216"/>
                  <a:gd name="T89" fmla="*/ 260 h 1216"/>
                  <a:gd name="T90" fmla="*/ 1061 w 1216"/>
                  <a:gd name="T91" fmla="*/ 291 h 1216"/>
                  <a:gd name="T92" fmla="*/ 950 w 1216"/>
                  <a:gd name="T93" fmla="*/ 433 h 1216"/>
                  <a:gd name="T94" fmla="*/ 1004 w 1216"/>
                  <a:gd name="T95" fmla="*/ 512 h 1216"/>
                  <a:gd name="T96" fmla="*/ 1152 w 1216"/>
                  <a:gd name="T97" fmla="*/ 704 h 1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16" h="1216">
                    <a:moveTo>
                      <a:pt x="1184" y="448"/>
                    </a:moveTo>
                    <a:cubicBezTo>
                      <a:pt x="1027" y="448"/>
                      <a:pt x="1027" y="448"/>
                      <a:pt x="1027" y="448"/>
                    </a:cubicBezTo>
                    <a:cubicBezTo>
                      <a:pt x="1024" y="440"/>
                      <a:pt x="1021" y="433"/>
                      <a:pt x="1017" y="425"/>
                    </a:cubicBezTo>
                    <a:cubicBezTo>
                      <a:pt x="1129" y="314"/>
                      <a:pt x="1129" y="314"/>
                      <a:pt x="1129" y="314"/>
                    </a:cubicBezTo>
                    <a:cubicBezTo>
                      <a:pt x="1141" y="301"/>
                      <a:pt x="1141" y="281"/>
                      <a:pt x="1129" y="269"/>
                    </a:cubicBezTo>
                    <a:cubicBezTo>
                      <a:pt x="947" y="87"/>
                      <a:pt x="947" y="87"/>
                      <a:pt x="947" y="87"/>
                    </a:cubicBezTo>
                    <a:cubicBezTo>
                      <a:pt x="935" y="75"/>
                      <a:pt x="915" y="75"/>
                      <a:pt x="902" y="87"/>
                    </a:cubicBezTo>
                    <a:cubicBezTo>
                      <a:pt x="791" y="199"/>
                      <a:pt x="791" y="199"/>
                      <a:pt x="791" y="199"/>
                    </a:cubicBezTo>
                    <a:cubicBezTo>
                      <a:pt x="783" y="195"/>
                      <a:pt x="776" y="192"/>
                      <a:pt x="768" y="189"/>
                    </a:cubicBezTo>
                    <a:cubicBezTo>
                      <a:pt x="768" y="32"/>
                      <a:pt x="768" y="32"/>
                      <a:pt x="768" y="32"/>
                    </a:cubicBezTo>
                    <a:cubicBezTo>
                      <a:pt x="768" y="14"/>
                      <a:pt x="754" y="0"/>
                      <a:pt x="736" y="0"/>
                    </a:cubicBezTo>
                    <a:cubicBezTo>
                      <a:pt x="480" y="0"/>
                      <a:pt x="480" y="0"/>
                      <a:pt x="480" y="0"/>
                    </a:cubicBezTo>
                    <a:cubicBezTo>
                      <a:pt x="462" y="0"/>
                      <a:pt x="448" y="14"/>
                      <a:pt x="448" y="32"/>
                    </a:cubicBezTo>
                    <a:cubicBezTo>
                      <a:pt x="448" y="189"/>
                      <a:pt x="448" y="189"/>
                      <a:pt x="448" y="189"/>
                    </a:cubicBezTo>
                    <a:cubicBezTo>
                      <a:pt x="440" y="192"/>
                      <a:pt x="433" y="195"/>
                      <a:pt x="425" y="199"/>
                    </a:cubicBezTo>
                    <a:cubicBezTo>
                      <a:pt x="314" y="87"/>
                      <a:pt x="314" y="87"/>
                      <a:pt x="314" y="87"/>
                    </a:cubicBezTo>
                    <a:cubicBezTo>
                      <a:pt x="301" y="75"/>
                      <a:pt x="281" y="75"/>
                      <a:pt x="269" y="87"/>
                    </a:cubicBezTo>
                    <a:cubicBezTo>
                      <a:pt x="87" y="269"/>
                      <a:pt x="87" y="269"/>
                      <a:pt x="87" y="269"/>
                    </a:cubicBezTo>
                    <a:cubicBezTo>
                      <a:pt x="75" y="281"/>
                      <a:pt x="75" y="301"/>
                      <a:pt x="87" y="314"/>
                    </a:cubicBezTo>
                    <a:cubicBezTo>
                      <a:pt x="199" y="425"/>
                      <a:pt x="199" y="425"/>
                      <a:pt x="199" y="425"/>
                    </a:cubicBezTo>
                    <a:cubicBezTo>
                      <a:pt x="195" y="433"/>
                      <a:pt x="192" y="440"/>
                      <a:pt x="189" y="448"/>
                    </a:cubicBezTo>
                    <a:cubicBezTo>
                      <a:pt x="32" y="448"/>
                      <a:pt x="32" y="448"/>
                      <a:pt x="32" y="448"/>
                    </a:cubicBezTo>
                    <a:cubicBezTo>
                      <a:pt x="14" y="448"/>
                      <a:pt x="0" y="462"/>
                      <a:pt x="0" y="480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0" y="754"/>
                      <a:pt x="14" y="768"/>
                      <a:pt x="32" y="768"/>
                    </a:cubicBezTo>
                    <a:cubicBezTo>
                      <a:pt x="189" y="768"/>
                      <a:pt x="189" y="768"/>
                      <a:pt x="189" y="768"/>
                    </a:cubicBezTo>
                    <a:cubicBezTo>
                      <a:pt x="192" y="776"/>
                      <a:pt x="195" y="783"/>
                      <a:pt x="199" y="791"/>
                    </a:cubicBezTo>
                    <a:cubicBezTo>
                      <a:pt x="87" y="902"/>
                      <a:pt x="87" y="902"/>
                      <a:pt x="87" y="902"/>
                    </a:cubicBezTo>
                    <a:cubicBezTo>
                      <a:pt x="75" y="915"/>
                      <a:pt x="75" y="935"/>
                      <a:pt x="87" y="947"/>
                    </a:cubicBezTo>
                    <a:cubicBezTo>
                      <a:pt x="269" y="1129"/>
                      <a:pt x="269" y="1129"/>
                      <a:pt x="269" y="1129"/>
                    </a:cubicBezTo>
                    <a:cubicBezTo>
                      <a:pt x="281" y="1141"/>
                      <a:pt x="301" y="1141"/>
                      <a:pt x="314" y="1129"/>
                    </a:cubicBezTo>
                    <a:cubicBezTo>
                      <a:pt x="425" y="1017"/>
                      <a:pt x="425" y="1017"/>
                      <a:pt x="425" y="1017"/>
                    </a:cubicBezTo>
                    <a:cubicBezTo>
                      <a:pt x="433" y="1021"/>
                      <a:pt x="440" y="1024"/>
                      <a:pt x="448" y="1027"/>
                    </a:cubicBezTo>
                    <a:cubicBezTo>
                      <a:pt x="448" y="1184"/>
                      <a:pt x="448" y="1184"/>
                      <a:pt x="448" y="1184"/>
                    </a:cubicBezTo>
                    <a:cubicBezTo>
                      <a:pt x="448" y="1202"/>
                      <a:pt x="462" y="1216"/>
                      <a:pt x="480" y="1216"/>
                    </a:cubicBezTo>
                    <a:cubicBezTo>
                      <a:pt x="736" y="1216"/>
                      <a:pt x="736" y="1216"/>
                      <a:pt x="736" y="1216"/>
                    </a:cubicBezTo>
                    <a:cubicBezTo>
                      <a:pt x="754" y="1216"/>
                      <a:pt x="768" y="1202"/>
                      <a:pt x="768" y="1184"/>
                    </a:cubicBezTo>
                    <a:cubicBezTo>
                      <a:pt x="768" y="1027"/>
                      <a:pt x="768" y="1027"/>
                      <a:pt x="768" y="1027"/>
                    </a:cubicBezTo>
                    <a:cubicBezTo>
                      <a:pt x="776" y="1024"/>
                      <a:pt x="783" y="1021"/>
                      <a:pt x="791" y="1017"/>
                    </a:cubicBezTo>
                    <a:cubicBezTo>
                      <a:pt x="902" y="1129"/>
                      <a:pt x="902" y="1129"/>
                      <a:pt x="902" y="1129"/>
                    </a:cubicBezTo>
                    <a:cubicBezTo>
                      <a:pt x="915" y="1141"/>
                      <a:pt x="935" y="1141"/>
                      <a:pt x="947" y="1129"/>
                    </a:cubicBezTo>
                    <a:cubicBezTo>
                      <a:pt x="1129" y="947"/>
                      <a:pt x="1129" y="947"/>
                      <a:pt x="1129" y="947"/>
                    </a:cubicBezTo>
                    <a:cubicBezTo>
                      <a:pt x="1141" y="935"/>
                      <a:pt x="1141" y="915"/>
                      <a:pt x="1129" y="902"/>
                    </a:cubicBezTo>
                    <a:cubicBezTo>
                      <a:pt x="1017" y="791"/>
                      <a:pt x="1017" y="791"/>
                      <a:pt x="1017" y="791"/>
                    </a:cubicBezTo>
                    <a:cubicBezTo>
                      <a:pt x="1021" y="783"/>
                      <a:pt x="1024" y="776"/>
                      <a:pt x="1027" y="768"/>
                    </a:cubicBezTo>
                    <a:cubicBezTo>
                      <a:pt x="1184" y="768"/>
                      <a:pt x="1184" y="768"/>
                      <a:pt x="1184" y="768"/>
                    </a:cubicBezTo>
                    <a:cubicBezTo>
                      <a:pt x="1202" y="768"/>
                      <a:pt x="1216" y="754"/>
                      <a:pt x="1216" y="736"/>
                    </a:cubicBezTo>
                    <a:cubicBezTo>
                      <a:pt x="1216" y="480"/>
                      <a:pt x="1216" y="480"/>
                      <a:pt x="1216" y="480"/>
                    </a:cubicBezTo>
                    <a:cubicBezTo>
                      <a:pt x="1216" y="462"/>
                      <a:pt x="1202" y="448"/>
                      <a:pt x="1184" y="448"/>
                    </a:cubicBezTo>
                    <a:close/>
                    <a:moveTo>
                      <a:pt x="1152" y="704"/>
                    </a:moveTo>
                    <a:cubicBezTo>
                      <a:pt x="1004" y="704"/>
                      <a:pt x="1004" y="704"/>
                      <a:pt x="1004" y="704"/>
                    </a:cubicBezTo>
                    <a:cubicBezTo>
                      <a:pt x="990" y="704"/>
                      <a:pt x="978" y="713"/>
                      <a:pt x="973" y="726"/>
                    </a:cubicBezTo>
                    <a:cubicBezTo>
                      <a:pt x="967" y="746"/>
                      <a:pt x="959" y="765"/>
                      <a:pt x="950" y="783"/>
                    </a:cubicBezTo>
                    <a:cubicBezTo>
                      <a:pt x="944" y="796"/>
                      <a:pt x="946" y="810"/>
                      <a:pt x="956" y="820"/>
                    </a:cubicBezTo>
                    <a:cubicBezTo>
                      <a:pt x="1061" y="925"/>
                      <a:pt x="1061" y="925"/>
                      <a:pt x="1061" y="925"/>
                    </a:cubicBezTo>
                    <a:cubicBezTo>
                      <a:pt x="925" y="1061"/>
                      <a:pt x="925" y="1061"/>
                      <a:pt x="925" y="1061"/>
                    </a:cubicBezTo>
                    <a:cubicBezTo>
                      <a:pt x="820" y="956"/>
                      <a:pt x="820" y="956"/>
                      <a:pt x="820" y="956"/>
                    </a:cubicBezTo>
                    <a:cubicBezTo>
                      <a:pt x="810" y="946"/>
                      <a:pt x="795" y="944"/>
                      <a:pt x="783" y="950"/>
                    </a:cubicBezTo>
                    <a:cubicBezTo>
                      <a:pt x="765" y="959"/>
                      <a:pt x="746" y="967"/>
                      <a:pt x="726" y="973"/>
                    </a:cubicBezTo>
                    <a:cubicBezTo>
                      <a:pt x="713" y="978"/>
                      <a:pt x="704" y="990"/>
                      <a:pt x="704" y="1004"/>
                    </a:cubicBezTo>
                    <a:cubicBezTo>
                      <a:pt x="704" y="1152"/>
                      <a:pt x="704" y="1152"/>
                      <a:pt x="704" y="1152"/>
                    </a:cubicBezTo>
                    <a:cubicBezTo>
                      <a:pt x="512" y="1152"/>
                      <a:pt x="512" y="1152"/>
                      <a:pt x="512" y="1152"/>
                    </a:cubicBezTo>
                    <a:cubicBezTo>
                      <a:pt x="512" y="1004"/>
                      <a:pt x="512" y="1004"/>
                      <a:pt x="512" y="1004"/>
                    </a:cubicBezTo>
                    <a:cubicBezTo>
                      <a:pt x="512" y="990"/>
                      <a:pt x="503" y="978"/>
                      <a:pt x="490" y="973"/>
                    </a:cubicBezTo>
                    <a:cubicBezTo>
                      <a:pt x="470" y="967"/>
                      <a:pt x="451" y="959"/>
                      <a:pt x="433" y="950"/>
                    </a:cubicBezTo>
                    <a:cubicBezTo>
                      <a:pt x="420" y="944"/>
                      <a:pt x="406" y="946"/>
                      <a:pt x="396" y="956"/>
                    </a:cubicBezTo>
                    <a:cubicBezTo>
                      <a:pt x="291" y="1061"/>
                      <a:pt x="291" y="1061"/>
                      <a:pt x="291" y="1061"/>
                    </a:cubicBezTo>
                    <a:cubicBezTo>
                      <a:pt x="155" y="925"/>
                      <a:pt x="155" y="925"/>
                      <a:pt x="155" y="925"/>
                    </a:cubicBezTo>
                    <a:cubicBezTo>
                      <a:pt x="260" y="820"/>
                      <a:pt x="260" y="820"/>
                      <a:pt x="260" y="820"/>
                    </a:cubicBezTo>
                    <a:cubicBezTo>
                      <a:pt x="270" y="810"/>
                      <a:pt x="272" y="795"/>
                      <a:pt x="266" y="783"/>
                    </a:cubicBezTo>
                    <a:cubicBezTo>
                      <a:pt x="257" y="765"/>
                      <a:pt x="249" y="746"/>
                      <a:pt x="243" y="726"/>
                    </a:cubicBezTo>
                    <a:cubicBezTo>
                      <a:pt x="238" y="713"/>
                      <a:pt x="226" y="704"/>
                      <a:pt x="212" y="704"/>
                    </a:cubicBezTo>
                    <a:cubicBezTo>
                      <a:pt x="64" y="704"/>
                      <a:pt x="64" y="704"/>
                      <a:pt x="64" y="704"/>
                    </a:cubicBezTo>
                    <a:cubicBezTo>
                      <a:pt x="64" y="512"/>
                      <a:pt x="64" y="512"/>
                      <a:pt x="64" y="512"/>
                    </a:cubicBezTo>
                    <a:cubicBezTo>
                      <a:pt x="212" y="512"/>
                      <a:pt x="212" y="512"/>
                      <a:pt x="212" y="512"/>
                    </a:cubicBezTo>
                    <a:cubicBezTo>
                      <a:pt x="226" y="512"/>
                      <a:pt x="238" y="503"/>
                      <a:pt x="243" y="490"/>
                    </a:cubicBezTo>
                    <a:cubicBezTo>
                      <a:pt x="249" y="470"/>
                      <a:pt x="257" y="451"/>
                      <a:pt x="266" y="433"/>
                    </a:cubicBezTo>
                    <a:cubicBezTo>
                      <a:pt x="272" y="420"/>
                      <a:pt x="270" y="406"/>
                      <a:pt x="260" y="396"/>
                    </a:cubicBezTo>
                    <a:cubicBezTo>
                      <a:pt x="155" y="291"/>
                      <a:pt x="155" y="291"/>
                      <a:pt x="155" y="291"/>
                    </a:cubicBezTo>
                    <a:cubicBezTo>
                      <a:pt x="291" y="155"/>
                      <a:pt x="291" y="155"/>
                      <a:pt x="291" y="155"/>
                    </a:cubicBezTo>
                    <a:cubicBezTo>
                      <a:pt x="396" y="260"/>
                      <a:pt x="396" y="260"/>
                      <a:pt x="396" y="260"/>
                    </a:cubicBezTo>
                    <a:cubicBezTo>
                      <a:pt x="406" y="270"/>
                      <a:pt x="421" y="272"/>
                      <a:pt x="433" y="266"/>
                    </a:cubicBezTo>
                    <a:cubicBezTo>
                      <a:pt x="451" y="257"/>
                      <a:pt x="470" y="249"/>
                      <a:pt x="490" y="243"/>
                    </a:cubicBezTo>
                    <a:cubicBezTo>
                      <a:pt x="503" y="238"/>
                      <a:pt x="512" y="226"/>
                      <a:pt x="512" y="212"/>
                    </a:cubicBezTo>
                    <a:cubicBezTo>
                      <a:pt x="512" y="64"/>
                      <a:pt x="512" y="64"/>
                      <a:pt x="512" y="64"/>
                    </a:cubicBezTo>
                    <a:cubicBezTo>
                      <a:pt x="704" y="64"/>
                      <a:pt x="704" y="64"/>
                      <a:pt x="704" y="64"/>
                    </a:cubicBezTo>
                    <a:cubicBezTo>
                      <a:pt x="704" y="212"/>
                      <a:pt x="704" y="212"/>
                      <a:pt x="704" y="212"/>
                    </a:cubicBezTo>
                    <a:cubicBezTo>
                      <a:pt x="704" y="226"/>
                      <a:pt x="713" y="238"/>
                      <a:pt x="726" y="243"/>
                    </a:cubicBezTo>
                    <a:cubicBezTo>
                      <a:pt x="746" y="249"/>
                      <a:pt x="765" y="257"/>
                      <a:pt x="783" y="266"/>
                    </a:cubicBezTo>
                    <a:cubicBezTo>
                      <a:pt x="796" y="272"/>
                      <a:pt x="810" y="270"/>
                      <a:pt x="820" y="260"/>
                    </a:cubicBezTo>
                    <a:cubicBezTo>
                      <a:pt x="925" y="155"/>
                      <a:pt x="925" y="155"/>
                      <a:pt x="925" y="155"/>
                    </a:cubicBezTo>
                    <a:cubicBezTo>
                      <a:pt x="1061" y="291"/>
                      <a:pt x="1061" y="291"/>
                      <a:pt x="1061" y="291"/>
                    </a:cubicBezTo>
                    <a:cubicBezTo>
                      <a:pt x="956" y="396"/>
                      <a:pt x="956" y="396"/>
                      <a:pt x="956" y="396"/>
                    </a:cubicBezTo>
                    <a:cubicBezTo>
                      <a:pt x="946" y="406"/>
                      <a:pt x="944" y="421"/>
                      <a:pt x="950" y="433"/>
                    </a:cubicBezTo>
                    <a:cubicBezTo>
                      <a:pt x="959" y="451"/>
                      <a:pt x="967" y="470"/>
                      <a:pt x="973" y="490"/>
                    </a:cubicBezTo>
                    <a:cubicBezTo>
                      <a:pt x="978" y="503"/>
                      <a:pt x="990" y="512"/>
                      <a:pt x="1004" y="512"/>
                    </a:cubicBezTo>
                    <a:cubicBezTo>
                      <a:pt x="1152" y="512"/>
                      <a:pt x="1152" y="512"/>
                      <a:pt x="1152" y="512"/>
                    </a:cubicBezTo>
                    <a:lnTo>
                      <a:pt x="1152" y="7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Freeform 99">
                <a:extLst>
                  <a:ext uri="{FF2B5EF4-FFF2-40B4-BE49-F238E27FC236}">
                    <a16:creationId xmlns:a16="http://schemas.microsoft.com/office/drawing/2014/main" id="{670EA164-C8E1-4C03-A816-1945FAF64D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93031" y="1981042"/>
                <a:ext cx="145512" cy="145512"/>
              </a:xfrm>
              <a:custGeom>
                <a:avLst/>
                <a:gdLst>
                  <a:gd name="T0" fmla="*/ 256 w 512"/>
                  <a:gd name="T1" fmla="*/ 0 h 512"/>
                  <a:gd name="T2" fmla="*/ 0 w 512"/>
                  <a:gd name="T3" fmla="*/ 256 h 512"/>
                  <a:gd name="T4" fmla="*/ 256 w 512"/>
                  <a:gd name="T5" fmla="*/ 512 h 512"/>
                  <a:gd name="T6" fmla="*/ 512 w 512"/>
                  <a:gd name="T7" fmla="*/ 256 h 512"/>
                  <a:gd name="T8" fmla="*/ 256 w 512"/>
                  <a:gd name="T9" fmla="*/ 0 h 512"/>
                  <a:gd name="T10" fmla="*/ 256 w 512"/>
                  <a:gd name="T11" fmla="*/ 448 h 512"/>
                  <a:gd name="T12" fmla="*/ 64 w 512"/>
                  <a:gd name="T13" fmla="*/ 256 h 512"/>
                  <a:gd name="T14" fmla="*/ 256 w 512"/>
                  <a:gd name="T15" fmla="*/ 64 h 512"/>
                  <a:gd name="T16" fmla="*/ 448 w 512"/>
                  <a:gd name="T17" fmla="*/ 256 h 512"/>
                  <a:gd name="T18" fmla="*/ 256 w 512"/>
                  <a:gd name="T19" fmla="*/ 448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2" h="512">
                    <a:moveTo>
                      <a:pt x="256" y="0"/>
                    </a:moveTo>
                    <a:cubicBezTo>
                      <a:pt x="115" y="0"/>
                      <a:pt x="0" y="115"/>
                      <a:pt x="0" y="256"/>
                    </a:cubicBezTo>
                    <a:cubicBezTo>
                      <a:pt x="0" y="397"/>
                      <a:pt x="115" y="512"/>
                      <a:pt x="256" y="512"/>
                    </a:cubicBezTo>
                    <a:cubicBezTo>
                      <a:pt x="397" y="512"/>
                      <a:pt x="512" y="397"/>
                      <a:pt x="512" y="256"/>
                    </a:cubicBezTo>
                    <a:cubicBezTo>
                      <a:pt x="512" y="115"/>
                      <a:pt x="397" y="0"/>
                      <a:pt x="256" y="0"/>
                    </a:cubicBezTo>
                    <a:close/>
                    <a:moveTo>
                      <a:pt x="256" y="448"/>
                    </a:moveTo>
                    <a:cubicBezTo>
                      <a:pt x="150" y="448"/>
                      <a:pt x="64" y="362"/>
                      <a:pt x="64" y="256"/>
                    </a:cubicBezTo>
                    <a:cubicBezTo>
                      <a:pt x="64" y="150"/>
                      <a:pt x="150" y="64"/>
                      <a:pt x="256" y="64"/>
                    </a:cubicBezTo>
                    <a:cubicBezTo>
                      <a:pt x="362" y="64"/>
                      <a:pt x="448" y="150"/>
                      <a:pt x="448" y="256"/>
                    </a:cubicBezTo>
                    <a:cubicBezTo>
                      <a:pt x="448" y="362"/>
                      <a:pt x="362" y="448"/>
                      <a:pt x="256" y="4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Rectangle 101">
                <a:extLst>
                  <a:ext uri="{FF2B5EF4-FFF2-40B4-BE49-F238E27FC236}">
                    <a16:creationId xmlns:a16="http://schemas.microsoft.com/office/drawing/2014/main" id="{DD83B7CA-999B-4340-9B58-398D479AF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29370" y="2044704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5" name="Freeform 102">
                <a:extLst>
                  <a:ext uri="{FF2B5EF4-FFF2-40B4-BE49-F238E27FC236}">
                    <a16:creationId xmlns:a16="http://schemas.microsoft.com/office/drawing/2014/main" id="{EC407075-FFAE-483B-81E9-3047F823F5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2842" y="2131101"/>
                <a:ext cx="25641" cy="25641"/>
              </a:xfrm>
              <a:custGeom>
                <a:avLst/>
                <a:gdLst>
                  <a:gd name="T0" fmla="*/ 0 w 203"/>
                  <a:gd name="T1" fmla="*/ 101 h 203"/>
                  <a:gd name="T2" fmla="*/ 102 w 203"/>
                  <a:gd name="T3" fmla="*/ 0 h 203"/>
                  <a:gd name="T4" fmla="*/ 203 w 203"/>
                  <a:gd name="T5" fmla="*/ 101 h 203"/>
                  <a:gd name="T6" fmla="*/ 102 w 203"/>
                  <a:gd name="T7" fmla="*/ 203 h 203"/>
                  <a:gd name="T8" fmla="*/ 0 w 203"/>
                  <a:gd name="T9" fmla="*/ 101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03">
                    <a:moveTo>
                      <a:pt x="0" y="101"/>
                    </a:moveTo>
                    <a:lnTo>
                      <a:pt x="102" y="0"/>
                    </a:lnTo>
                    <a:lnTo>
                      <a:pt x="203" y="101"/>
                    </a:lnTo>
                    <a:lnTo>
                      <a:pt x="102" y="203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Rectangle 103">
                <a:extLst>
                  <a:ext uri="{FF2B5EF4-FFF2-40B4-BE49-F238E27FC236}">
                    <a16:creationId xmlns:a16="http://schemas.microsoft.com/office/drawing/2014/main" id="{D5B90AA6-DD8E-4CB0-B028-057B5BD82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6692" y="2172026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Freeform 104">
                <a:extLst>
                  <a:ext uri="{FF2B5EF4-FFF2-40B4-BE49-F238E27FC236}">
                    <a16:creationId xmlns:a16="http://schemas.microsoft.com/office/drawing/2014/main" id="{21967280-B178-474B-ABA3-A3F3DA6DF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2837" y="2131101"/>
                <a:ext cx="25768" cy="25641"/>
              </a:xfrm>
              <a:custGeom>
                <a:avLst/>
                <a:gdLst>
                  <a:gd name="T0" fmla="*/ 0 w 204"/>
                  <a:gd name="T1" fmla="*/ 101 h 203"/>
                  <a:gd name="T2" fmla="*/ 103 w 204"/>
                  <a:gd name="T3" fmla="*/ 0 h 203"/>
                  <a:gd name="T4" fmla="*/ 204 w 204"/>
                  <a:gd name="T5" fmla="*/ 101 h 203"/>
                  <a:gd name="T6" fmla="*/ 103 w 204"/>
                  <a:gd name="T7" fmla="*/ 203 h 203"/>
                  <a:gd name="T8" fmla="*/ 0 w 204"/>
                  <a:gd name="T9" fmla="*/ 101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203">
                    <a:moveTo>
                      <a:pt x="0" y="101"/>
                    </a:moveTo>
                    <a:lnTo>
                      <a:pt x="103" y="0"/>
                    </a:lnTo>
                    <a:lnTo>
                      <a:pt x="204" y="101"/>
                    </a:lnTo>
                    <a:lnTo>
                      <a:pt x="103" y="203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8" name="Rectangle 105">
                <a:extLst>
                  <a:ext uri="{FF2B5EF4-FFF2-40B4-BE49-F238E27FC236}">
                    <a16:creationId xmlns:a16="http://schemas.microsoft.com/office/drawing/2014/main" id="{9FE81E1A-A657-41B6-B708-AA48C6E54A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84015" y="2044704"/>
                <a:ext cx="18189" cy="1818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Freeform 106">
                <a:extLst>
                  <a:ext uri="{FF2B5EF4-FFF2-40B4-BE49-F238E27FC236}">
                    <a16:creationId xmlns:a16="http://schemas.microsoft.com/office/drawing/2014/main" id="{54DAE8CA-5097-44F9-A41C-0313834D8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2837" y="1950980"/>
                <a:ext cx="25768" cy="25768"/>
              </a:xfrm>
              <a:custGeom>
                <a:avLst/>
                <a:gdLst>
                  <a:gd name="T0" fmla="*/ 0 w 204"/>
                  <a:gd name="T1" fmla="*/ 101 h 204"/>
                  <a:gd name="T2" fmla="*/ 103 w 204"/>
                  <a:gd name="T3" fmla="*/ 0 h 204"/>
                  <a:gd name="T4" fmla="*/ 204 w 204"/>
                  <a:gd name="T5" fmla="*/ 101 h 204"/>
                  <a:gd name="T6" fmla="*/ 103 w 204"/>
                  <a:gd name="T7" fmla="*/ 204 h 204"/>
                  <a:gd name="T8" fmla="*/ 0 w 204"/>
                  <a:gd name="T9" fmla="*/ 10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204">
                    <a:moveTo>
                      <a:pt x="0" y="101"/>
                    </a:moveTo>
                    <a:lnTo>
                      <a:pt x="103" y="0"/>
                    </a:lnTo>
                    <a:lnTo>
                      <a:pt x="204" y="101"/>
                    </a:lnTo>
                    <a:lnTo>
                      <a:pt x="103" y="204"/>
                    </a:lnTo>
                    <a:lnTo>
                      <a:pt x="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15CEE94-4396-4349-9251-43FD43F206D7}"/>
              </a:ext>
            </a:extLst>
          </p:cNvPr>
          <p:cNvGrpSpPr/>
          <p:nvPr/>
        </p:nvGrpSpPr>
        <p:grpSpPr>
          <a:xfrm>
            <a:off x="5891976" y="3906767"/>
            <a:ext cx="408051" cy="497815"/>
            <a:chOff x="7003864" y="3613468"/>
            <a:chExt cx="901444" cy="1099746"/>
          </a:xfrm>
          <a:solidFill>
            <a:schemeClr val="bg1"/>
          </a:solidFill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DEF16AF0-DD58-4767-A7AE-3A62DC896B89}"/>
                </a:ext>
              </a:extLst>
            </p:cNvPr>
            <p:cNvSpPr/>
            <p:nvPr/>
          </p:nvSpPr>
          <p:spPr>
            <a:xfrm>
              <a:off x="7003864" y="3613468"/>
              <a:ext cx="901444" cy="840612"/>
            </a:xfrm>
            <a:custGeom>
              <a:avLst/>
              <a:gdLst>
                <a:gd name="connsiteX0" fmla="*/ 841045 w 901444"/>
                <a:gd name="connsiteY0" fmla="*/ 334903 h 840612"/>
                <a:gd name="connsiteX1" fmla="*/ 808572 w 901444"/>
                <a:gd name="connsiteY1" fmla="*/ 256319 h 840612"/>
                <a:gd name="connsiteX2" fmla="*/ 840612 w 901444"/>
                <a:gd name="connsiteY2" fmla="*/ 203063 h 840612"/>
                <a:gd name="connsiteX3" fmla="*/ 698381 w 901444"/>
                <a:gd name="connsiteY3" fmla="*/ 60832 h 840612"/>
                <a:gd name="connsiteX4" fmla="*/ 645126 w 901444"/>
                <a:gd name="connsiteY4" fmla="*/ 92872 h 840612"/>
                <a:gd name="connsiteX5" fmla="*/ 566542 w 901444"/>
                <a:gd name="connsiteY5" fmla="*/ 60399 h 840612"/>
                <a:gd name="connsiteX6" fmla="*/ 551388 w 901444"/>
                <a:gd name="connsiteY6" fmla="*/ 0 h 840612"/>
                <a:gd name="connsiteX7" fmla="*/ 350273 w 901444"/>
                <a:gd name="connsiteY7" fmla="*/ 0 h 840612"/>
                <a:gd name="connsiteX8" fmla="*/ 335119 w 901444"/>
                <a:gd name="connsiteY8" fmla="*/ 60399 h 840612"/>
                <a:gd name="connsiteX9" fmla="*/ 256535 w 901444"/>
                <a:gd name="connsiteY9" fmla="*/ 92872 h 840612"/>
                <a:gd name="connsiteX10" fmla="*/ 203280 w 901444"/>
                <a:gd name="connsiteY10" fmla="*/ 60832 h 840612"/>
                <a:gd name="connsiteX11" fmla="*/ 60832 w 901444"/>
                <a:gd name="connsiteY11" fmla="*/ 203063 h 840612"/>
                <a:gd name="connsiteX12" fmla="*/ 92872 w 901444"/>
                <a:gd name="connsiteY12" fmla="*/ 256319 h 840612"/>
                <a:gd name="connsiteX13" fmla="*/ 60399 w 901444"/>
                <a:gd name="connsiteY13" fmla="*/ 334903 h 840612"/>
                <a:gd name="connsiteX14" fmla="*/ 0 w 901444"/>
                <a:gd name="connsiteY14" fmla="*/ 350057 h 840612"/>
                <a:gd name="connsiteX15" fmla="*/ 0 w 901444"/>
                <a:gd name="connsiteY15" fmla="*/ 551388 h 840612"/>
                <a:gd name="connsiteX16" fmla="*/ 60399 w 901444"/>
                <a:gd name="connsiteY16" fmla="*/ 566542 h 840612"/>
                <a:gd name="connsiteX17" fmla="*/ 92872 w 901444"/>
                <a:gd name="connsiteY17" fmla="*/ 645126 h 840612"/>
                <a:gd name="connsiteX18" fmla="*/ 60832 w 901444"/>
                <a:gd name="connsiteY18" fmla="*/ 698381 h 840612"/>
                <a:gd name="connsiteX19" fmla="*/ 203063 w 901444"/>
                <a:gd name="connsiteY19" fmla="*/ 840612 h 840612"/>
                <a:gd name="connsiteX20" fmla="*/ 265411 w 901444"/>
                <a:gd name="connsiteY20" fmla="*/ 803160 h 840612"/>
                <a:gd name="connsiteX21" fmla="*/ 246793 w 901444"/>
                <a:gd name="connsiteY21" fmla="*/ 772203 h 840612"/>
                <a:gd name="connsiteX22" fmla="*/ 208692 w 901444"/>
                <a:gd name="connsiteY22" fmla="*/ 795150 h 840612"/>
                <a:gd name="connsiteX23" fmla="*/ 106294 w 901444"/>
                <a:gd name="connsiteY23" fmla="*/ 692753 h 840612"/>
                <a:gd name="connsiteX24" fmla="*/ 134654 w 901444"/>
                <a:gd name="connsiteY24" fmla="*/ 645559 h 840612"/>
                <a:gd name="connsiteX25" fmla="*/ 129242 w 901444"/>
                <a:gd name="connsiteY25" fmla="*/ 636467 h 840612"/>
                <a:gd name="connsiteX26" fmla="*/ 92223 w 901444"/>
                <a:gd name="connsiteY26" fmla="*/ 547058 h 840612"/>
                <a:gd name="connsiteX27" fmla="*/ 89408 w 901444"/>
                <a:gd name="connsiteY27" fmla="*/ 536883 h 840612"/>
                <a:gd name="connsiteX28" fmla="*/ 35937 w 901444"/>
                <a:gd name="connsiteY28" fmla="*/ 523461 h 840612"/>
                <a:gd name="connsiteX29" fmla="*/ 35937 w 901444"/>
                <a:gd name="connsiteY29" fmla="*/ 378633 h 840612"/>
                <a:gd name="connsiteX30" fmla="*/ 89408 w 901444"/>
                <a:gd name="connsiteY30" fmla="*/ 365211 h 840612"/>
                <a:gd name="connsiteX31" fmla="*/ 92223 w 901444"/>
                <a:gd name="connsiteY31" fmla="*/ 355036 h 840612"/>
                <a:gd name="connsiteX32" fmla="*/ 129242 w 901444"/>
                <a:gd name="connsiteY32" fmla="*/ 265627 h 840612"/>
                <a:gd name="connsiteX33" fmla="*/ 134654 w 901444"/>
                <a:gd name="connsiteY33" fmla="*/ 256535 h 840612"/>
                <a:gd name="connsiteX34" fmla="*/ 106294 w 901444"/>
                <a:gd name="connsiteY34" fmla="*/ 208692 h 840612"/>
                <a:gd name="connsiteX35" fmla="*/ 208692 w 901444"/>
                <a:gd name="connsiteY35" fmla="*/ 106294 h 840612"/>
                <a:gd name="connsiteX36" fmla="*/ 255886 w 901444"/>
                <a:gd name="connsiteY36" fmla="*/ 134654 h 840612"/>
                <a:gd name="connsiteX37" fmla="*/ 264978 w 901444"/>
                <a:gd name="connsiteY37" fmla="*/ 129242 h 840612"/>
                <a:gd name="connsiteX38" fmla="*/ 354386 w 901444"/>
                <a:gd name="connsiteY38" fmla="*/ 92223 h 840612"/>
                <a:gd name="connsiteX39" fmla="*/ 364561 w 901444"/>
                <a:gd name="connsiteY39" fmla="*/ 89408 h 840612"/>
                <a:gd name="connsiteX40" fmla="*/ 377983 w 901444"/>
                <a:gd name="connsiteY40" fmla="*/ 35937 h 840612"/>
                <a:gd name="connsiteX41" fmla="*/ 522812 w 901444"/>
                <a:gd name="connsiteY41" fmla="*/ 35937 h 840612"/>
                <a:gd name="connsiteX42" fmla="*/ 536234 w 901444"/>
                <a:gd name="connsiteY42" fmla="*/ 89408 h 840612"/>
                <a:gd name="connsiteX43" fmla="*/ 546409 w 901444"/>
                <a:gd name="connsiteY43" fmla="*/ 92223 h 840612"/>
                <a:gd name="connsiteX44" fmla="*/ 635817 w 901444"/>
                <a:gd name="connsiteY44" fmla="*/ 129242 h 840612"/>
                <a:gd name="connsiteX45" fmla="*/ 644910 w 901444"/>
                <a:gd name="connsiteY45" fmla="*/ 134654 h 840612"/>
                <a:gd name="connsiteX46" fmla="*/ 692103 w 901444"/>
                <a:gd name="connsiteY46" fmla="*/ 106294 h 840612"/>
                <a:gd name="connsiteX47" fmla="*/ 794501 w 901444"/>
                <a:gd name="connsiteY47" fmla="*/ 208692 h 840612"/>
                <a:gd name="connsiteX48" fmla="*/ 766791 w 901444"/>
                <a:gd name="connsiteY48" fmla="*/ 256102 h 840612"/>
                <a:gd name="connsiteX49" fmla="*/ 772203 w 901444"/>
                <a:gd name="connsiteY49" fmla="*/ 265194 h 840612"/>
                <a:gd name="connsiteX50" fmla="*/ 809222 w 901444"/>
                <a:gd name="connsiteY50" fmla="*/ 354603 h 840612"/>
                <a:gd name="connsiteX51" fmla="*/ 812036 w 901444"/>
                <a:gd name="connsiteY51" fmla="*/ 364778 h 840612"/>
                <a:gd name="connsiteX52" fmla="*/ 865508 w 901444"/>
                <a:gd name="connsiteY52" fmla="*/ 378200 h 840612"/>
                <a:gd name="connsiteX53" fmla="*/ 865508 w 901444"/>
                <a:gd name="connsiteY53" fmla="*/ 523028 h 840612"/>
                <a:gd name="connsiteX54" fmla="*/ 812036 w 901444"/>
                <a:gd name="connsiteY54" fmla="*/ 536450 h 840612"/>
                <a:gd name="connsiteX55" fmla="*/ 809222 w 901444"/>
                <a:gd name="connsiteY55" fmla="*/ 546625 h 840612"/>
                <a:gd name="connsiteX56" fmla="*/ 772203 w 901444"/>
                <a:gd name="connsiteY56" fmla="*/ 636034 h 840612"/>
                <a:gd name="connsiteX57" fmla="*/ 766791 w 901444"/>
                <a:gd name="connsiteY57" fmla="*/ 645126 h 840612"/>
                <a:gd name="connsiteX58" fmla="*/ 795150 w 901444"/>
                <a:gd name="connsiteY58" fmla="*/ 692320 h 840612"/>
                <a:gd name="connsiteX59" fmla="*/ 692753 w 901444"/>
                <a:gd name="connsiteY59" fmla="*/ 794717 h 840612"/>
                <a:gd name="connsiteX60" fmla="*/ 654651 w 901444"/>
                <a:gd name="connsiteY60" fmla="*/ 771770 h 840612"/>
                <a:gd name="connsiteX61" fmla="*/ 636034 w 901444"/>
                <a:gd name="connsiteY61" fmla="*/ 802727 h 840612"/>
                <a:gd name="connsiteX62" fmla="*/ 698381 w 901444"/>
                <a:gd name="connsiteY62" fmla="*/ 840179 h 840612"/>
                <a:gd name="connsiteX63" fmla="*/ 840612 w 901444"/>
                <a:gd name="connsiteY63" fmla="*/ 697948 h 840612"/>
                <a:gd name="connsiteX64" fmla="*/ 808572 w 901444"/>
                <a:gd name="connsiteY64" fmla="*/ 644693 h 840612"/>
                <a:gd name="connsiteX65" fmla="*/ 841045 w 901444"/>
                <a:gd name="connsiteY65" fmla="*/ 566109 h 840612"/>
                <a:gd name="connsiteX66" fmla="*/ 901445 w 901444"/>
                <a:gd name="connsiteY66" fmla="*/ 550955 h 840612"/>
                <a:gd name="connsiteX67" fmla="*/ 901445 w 901444"/>
                <a:gd name="connsiteY67" fmla="*/ 349624 h 840612"/>
                <a:gd name="connsiteX68" fmla="*/ 841045 w 901444"/>
                <a:gd name="connsiteY68" fmla="*/ 334903 h 84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901444" h="840612">
                  <a:moveTo>
                    <a:pt x="841045" y="334903"/>
                  </a:moveTo>
                  <a:cubicBezTo>
                    <a:pt x="833035" y="307626"/>
                    <a:pt x="821994" y="281214"/>
                    <a:pt x="808572" y="256319"/>
                  </a:cubicBezTo>
                  <a:lnTo>
                    <a:pt x="840612" y="203063"/>
                  </a:lnTo>
                  <a:lnTo>
                    <a:pt x="698381" y="60832"/>
                  </a:lnTo>
                  <a:lnTo>
                    <a:pt x="645126" y="92872"/>
                  </a:lnTo>
                  <a:cubicBezTo>
                    <a:pt x="620230" y="79450"/>
                    <a:pt x="594036" y="68409"/>
                    <a:pt x="566542" y="60399"/>
                  </a:cubicBezTo>
                  <a:lnTo>
                    <a:pt x="551388" y="0"/>
                  </a:lnTo>
                  <a:lnTo>
                    <a:pt x="350273" y="0"/>
                  </a:lnTo>
                  <a:lnTo>
                    <a:pt x="335119" y="60399"/>
                  </a:lnTo>
                  <a:cubicBezTo>
                    <a:pt x="307842" y="68409"/>
                    <a:pt x="281431" y="79450"/>
                    <a:pt x="256535" y="92872"/>
                  </a:cubicBezTo>
                  <a:lnTo>
                    <a:pt x="203280" y="60832"/>
                  </a:lnTo>
                  <a:lnTo>
                    <a:pt x="60832" y="203063"/>
                  </a:lnTo>
                  <a:lnTo>
                    <a:pt x="92872" y="256319"/>
                  </a:lnTo>
                  <a:cubicBezTo>
                    <a:pt x="79450" y="281214"/>
                    <a:pt x="68409" y="307409"/>
                    <a:pt x="60399" y="334903"/>
                  </a:cubicBezTo>
                  <a:lnTo>
                    <a:pt x="0" y="350057"/>
                  </a:lnTo>
                  <a:lnTo>
                    <a:pt x="0" y="551388"/>
                  </a:lnTo>
                  <a:lnTo>
                    <a:pt x="60399" y="566542"/>
                  </a:lnTo>
                  <a:cubicBezTo>
                    <a:pt x="68409" y="593819"/>
                    <a:pt x="79450" y="620230"/>
                    <a:pt x="92872" y="645126"/>
                  </a:cubicBezTo>
                  <a:lnTo>
                    <a:pt x="60832" y="698381"/>
                  </a:lnTo>
                  <a:lnTo>
                    <a:pt x="203063" y="840612"/>
                  </a:lnTo>
                  <a:lnTo>
                    <a:pt x="265411" y="803160"/>
                  </a:lnTo>
                  <a:lnTo>
                    <a:pt x="246793" y="772203"/>
                  </a:lnTo>
                  <a:lnTo>
                    <a:pt x="208692" y="795150"/>
                  </a:lnTo>
                  <a:lnTo>
                    <a:pt x="106294" y="692753"/>
                  </a:lnTo>
                  <a:lnTo>
                    <a:pt x="134654" y="645559"/>
                  </a:lnTo>
                  <a:lnTo>
                    <a:pt x="129242" y="636467"/>
                  </a:lnTo>
                  <a:cubicBezTo>
                    <a:pt x="113222" y="608757"/>
                    <a:pt x="100666" y="578665"/>
                    <a:pt x="92223" y="547058"/>
                  </a:cubicBezTo>
                  <a:lnTo>
                    <a:pt x="89408" y="536883"/>
                  </a:lnTo>
                  <a:lnTo>
                    <a:pt x="35937" y="523461"/>
                  </a:lnTo>
                  <a:lnTo>
                    <a:pt x="35937" y="378633"/>
                  </a:lnTo>
                  <a:lnTo>
                    <a:pt x="89408" y="365211"/>
                  </a:lnTo>
                  <a:lnTo>
                    <a:pt x="92223" y="355036"/>
                  </a:lnTo>
                  <a:cubicBezTo>
                    <a:pt x="100666" y="323645"/>
                    <a:pt x="113005" y="293554"/>
                    <a:pt x="129242" y="265627"/>
                  </a:cubicBezTo>
                  <a:lnTo>
                    <a:pt x="134654" y="256535"/>
                  </a:lnTo>
                  <a:lnTo>
                    <a:pt x="106294" y="208692"/>
                  </a:lnTo>
                  <a:lnTo>
                    <a:pt x="208692" y="106294"/>
                  </a:lnTo>
                  <a:lnTo>
                    <a:pt x="255886" y="134654"/>
                  </a:lnTo>
                  <a:lnTo>
                    <a:pt x="264978" y="129242"/>
                  </a:lnTo>
                  <a:cubicBezTo>
                    <a:pt x="292688" y="113222"/>
                    <a:pt x="322779" y="100666"/>
                    <a:pt x="354386" y="92223"/>
                  </a:cubicBezTo>
                  <a:lnTo>
                    <a:pt x="364561" y="89408"/>
                  </a:lnTo>
                  <a:lnTo>
                    <a:pt x="377983" y="35937"/>
                  </a:lnTo>
                  <a:lnTo>
                    <a:pt x="522812" y="35937"/>
                  </a:lnTo>
                  <a:lnTo>
                    <a:pt x="536234" y="89408"/>
                  </a:lnTo>
                  <a:lnTo>
                    <a:pt x="546409" y="92223"/>
                  </a:lnTo>
                  <a:cubicBezTo>
                    <a:pt x="577799" y="100666"/>
                    <a:pt x="607891" y="113005"/>
                    <a:pt x="635817" y="129242"/>
                  </a:cubicBezTo>
                  <a:lnTo>
                    <a:pt x="644910" y="134654"/>
                  </a:lnTo>
                  <a:lnTo>
                    <a:pt x="692103" y="106294"/>
                  </a:lnTo>
                  <a:lnTo>
                    <a:pt x="794501" y="208692"/>
                  </a:lnTo>
                  <a:lnTo>
                    <a:pt x="766791" y="256102"/>
                  </a:lnTo>
                  <a:lnTo>
                    <a:pt x="772203" y="265194"/>
                  </a:lnTo>
                  <a:cubicBezTo>
                    <a:pt x="788223" y="292905"/>
                    <a:pt x="800779" y="322996"/>
                    <a:pt x="809222" y="354603"/>
                  </a:cubicBezTo>
                  <a:lnTo>
                    <a:pt x="812036" y="364778"/>
                  </a:lnTo>
                  <a:lnTo>
                    <a:pt x="865508" y="378200"/>
                  </a:lnTo>
                  <a:lnTo>
                    <a:pt x="865508" y="523028"/>
                  </a:lnTo>
                  <a:lnTo>
                    <a:pt x="812036" y="536450"/>
                  </a:lnTo>
                  <a:lnTo>
                    <a:pt x="809222" y="546625"/>
                  </a:lnTo>
                  <a:cubicBezTo>
                    <a:pt x="800779" y="578016"/>
                    <a:pt x="788439" y="608107"/>
                    <a:pt x="772203" y="636034"/>
                  </a:cubicBezTo>
                  <a:lnTo>
                    <a:pt x="766791" y="645126"/>
                  </a:lnTo>
                  <a:lnTo>
                    <a:pt x="795150" y="692320"/>
                  </a:lnTo>
                  <a:lnTo>
                    <a:pt x="692753" y="794717"/>
                  </a:lnTo>
                  <a:lnTo>
                    <a:pt x="654651" y="771770"/>
                  </a:lnTo>
                  <a:lnTo>
                    <a:pt x="636034" y="802727"/>
                  </a:lnTo>
                  <a:lnTo>
                    <a:pt x="698381" y="840179"/>
                  </a:lnTo>
                  <a:lnTo>
                    <a:pt x="840612" y="697948"/>
                  </a:lnTo>
                  <a:lnTo>
                    <a:pt x="808572" y="644693"/>
                  </a:lnTo>
                  <a:cubicBezTo>
                    <a:pt x="821994" y="619797"/>
                    <a:pt x="833035" y="593603"/>
                    <a:pt x="841045" y="566109"/>
                  </a:cubicBezTo>
                  <a:lnTo>
                    <a:pt x="901445" y="550955"/>
                  </a:lnTo>
                  <a:lnTo>
                    <a:pt x="901445" y="349624"/>
                  </a:lnTo>
                  <a:lnTo>
                    <a:pt x="841045" y="33490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A24896F8-D7FA-4F8B-8FBF-9356EAA7BCB8}"/>
                </a:ext>
              </a:extLst>
            </p:cNvPr>
            <p:cNvSpPr/>
            <p:nvPr/>
          </p:nvSpPr>
          <p:spPr>
            <a:xfrm>
              <a:off x="7184199" y="3793748"/>
              <a:ext cx="540778" cy="919466"/>
            </a:xfrm>
            <a:custGeom>
              <a:avLst/>
              <a:gdLst>
                <a:gd name="connsiteX0" fmla="*/ 477997 w 540777"/>
                <a:gd name="connsiteY0" fmla="*/ 443415 h 919465"/>
                <a:gd name="connsiteX1" fmla="*/ 540778 w 540777"/>
                <a:gd name="connsiteY1" fmla="*/ 270443 h 919465"/>
                <a:gd name="connsiteX2" fmla="*/ 456998 w 540777"/>
                <a:gd name="connsiteY2" fmla="*/ 74740 h 919465"/>
                <a:gd name="connsiteX3" fmla="*/ 257399 w 540777"/>
                <a:gd name="connsiteY3" fmla="*/ 269 h 919465"/>
                <a:gd name="connsiteX4" fmla="*/ 1080 w 540777"/>
                <a:gd name="connsiteY4" fmla="*/ 245547 h 919465"/>
                <a:gd name="connsiteX5" fmla="*/ 61479 w 540777"/>
                <a:gd name="connsiteY5" fmla="*/ 441683 h 919465"/>
                <a:gd name="connsiteX6" fmla="*/ 144393 w 540777"/>
                <a:gd name="connsiteY6" fmla="*/ 661199 h 919465"/>
                <a:gd name="connsiteX7" fmla="*/ 144393 w 540777"/>
                <a:gd name="connsiteY7" fmla="*/ 681115 h 919465"/>
                <a:gd name="connsiteX8" fmla="*/ 126425 w 540777"/>
                <a:gd name="connsiteY8" fmla="*/ 721165 h 919465"/>
                <a:gd name="connsiteX9" fmla="*/ 133569 w 540777"/>
                <a:gd name="connsiteY9" fmla="*/ 747576 h 919465"/>
                <a:gd name="connsiteX10" fmla="*/ 108240 w 540777"/>
                <a:gd name="connsiteY10" fmla="*/ 793255 h 919465"/>
                <a:gd name="connsiteX11" fmla="*/ 133569 w 540777"/>
                <a:gd name="connsiteY11" fmla="*/ 838933 h 919465"/>
                <a:gd name="connsiteX12" fmla="*/ 126425 w 540777"/>
                <a:gd name="connsiteY12" fmla="*/ 865344 h 919465"/>
                <a:gd name="connsiteX13" fmla="*/ 180546 w 540777"/>
                <a:gd name="connsiteY13" fmla="*/ 919466 h 919465"/>
                <a:gd name="connsiteX14" fmla="*/ 360879 w 540777"/>
                <a:gd name="connsiteY14" fmla="*/ 919466 h 919465"/>
                <a:gd name="connsiteX15" fmla="*/ 415000 w 540777"/>
                <a:gd name="connsiteY15" fmla="*/ 865344 h 919465"/>
                <a:gd name="connsiteX16" fmla="*/ 407856 w 540777"/>
                <a:gd name="connsiteY16" fmla="*/ 838933 h 919465"/>
                <a:gd name="connsiteX17" fmla="*/ 433185 w 540777"/>
                <a:gd name="connsiteY17" fmla="*/ 793255 h 919465"/>
                <a:gd name="connsiteX18" fmla="*/ 407423 w 540777"/>
                <a:gd name="connsiteY18" fmla="*/ 747576 h 919465"/>
                <a:gd name="connsiteX19" fmla="*/ 414567 w 540777"/>
                <a:gd name="connsiteY19" fmla="*/ 721165 h 919465"/>
                <a:gd name="connsiteX20" fmla="*/ 396599 w 540777"/>
                <a:gd name="connsiteY20" fmla="*/ 681115 h 919465"/>
                <a:gd name="connsiteX21" fmla="*/ 396599 w 540777"/>
                <a:gd name="connsiteY21" fmla="*/ 656653 h 919465"/>
                <a:gd name="connsiteX22" fmla="*/ 477997 w 540777"/>
                <a:gd name="connsiteY22" fmla="*/ 443415 h 919465"/>
                <a:gd name="connsiteX23" fmla="*/ 360446 w 540777"/>
                <a:gd name="connsiteY23" fmla="*/ 883313 h 919465"/>
                <a:gd name="connsiteX24" fmla="*/ 180113 w 540777"/>
                <a:gd name="connsiteY24" fmla="*/ 883313 h 919465"/>
                <a:gd name="connsiteX25" fmla="*/ 162145 w 540777"/>
                <a:gd name="connsiteY25" fmla="*/ 865344 h 919465"/>
                <a:gd name="connsiteX26" fmla="*/ 180113 w 540777"/>
                <a:gd name="connsiteY26" fmla="*/ 847376 h 919465"/>
                <a:gd name="connsiteX27" fmla="*/ 360446 w 540777"/>
                <a:gd name="connsiteY27" fmla="*/ 847376 h 919465"/>
                <a:gd name="connsiteX28" fmla="*/ 378414 w 540777"/>
                <a:gd name="connsiteY28" fmla="*/ 865344 h 919465"/>
                <a:gd name="connsiteX29" fmla="*/ 360446 w 540777"/>
                <a:gd name="connsiteY29" fmla="*/ 883313 h 919465"/>
                <a:gd name="connsiteX30" fmla="*/ 378630 w 540777"/>
                <a:gd name="connsiteY30" fmla="*/ 811223 h 919465"/>
                <a:gd name="connsiteX31" fmla="*/ 360662 w 540777"/>
                <a:gd name="connsiteY31" fmla="*/ 811223 h 919465"/>
                <a:gd name="connsiteX32" fmla="*/ 180330 w 540777"/>
                <a:gd name="connsiteY32" fmla="*/ 811223 h 919465"/>
                <a:gd name="connsiteX33" fmla="*/ 162145 w 540777"/>
                <a:gd name="connsiteY33" fmla="*/ 811223 h 919465"/>
                <a:gd name="connsiteX34" fmla="*/ 144177 w 540777"/>
                <a:gd name="connsiteY34" fmla="*/ 793255 h 919465"/>
                <a:gd name="connsiteX35" fmla="*/ 162145 w 540777"/>
                <a:gd name="connsiteY35" fmla="*/ 775286 h 919465"/>
                <a:gd name="connsiteX36" fmla="*/ 180113 w 540777"/>
                <a:gd name="connsiteY36" fmla="*/ 775286 h 919465"/>
                <a:gd name="connsiteX37" fmla="*/ 360446 w 540777"/>
                <a:gd name="connsiteY37" fmla="*/ 775286 h 919465"/>
                <a:gd name="connsiteX38" fmla="*/ 378414 w 540777"/>
                <a:gd name="connsiteY38" fmla="*/ 775286 h 919465"/>
                <a:gd name="connsiteX39" fmla="*/ 396382 w 540777"/>
                <a:gd name="connsiteY39" fmla="*/ 793255 h 919465"/>
                <a:gd name="connsiteX40" fmla="*/ 378630 w 540777"/>
                <a:gd name="connsiteY40" fmla="*/ 811223 h 919465"/>
                <a:gd name="connsiteX41" fmla="*/ 162362 w 540777"/>
                <a:gd name="connsiteY41" fmla="*/ 721165 h 919465"/>
                <a:gd name="connsiteX42" fmla="*/ 180330 w 540777"/>
                <a:gd name="connsiteY42" fmla="*/ 703197 h 919465"/>
                <a:gd name="connsiteX43" fmla="*/ 360662 w 540777"/>
                <a:gd name="connsiteY43" fmla="*/ 703197 h 919465"/>
                <a:gd name="connsiteX44" fmla="*/ 378630 w 540777"/>
                <a:gd name="connsiteY44" fmla="*/ 721165 h 919465"/>
                <a:gd name="connsiteX45" fmla="*/ 360662 w 540777"/>
                <a:gd name="connsiteY45" fmla="*/ 739133 h 919465"/>
                <a:gd name="connsiteX46" fmla="*/ 180330 w 540777"/>
                <a:gd name="connsiteY46" fmla="*/ 739133 h 919465"/>
                <a:gd name="connsiteX47" fmla="*/ 162362 w 540777"/>
                <a:gd name="connsiteY47" fmla="*/ 721165 h 919465"/>
                <a:gd name="connsiteX48" fmla="*/ 360662 w 540777"/>
                <a:gd name="connsiteY48" fmla="*/ 656436 h 919465"/>
                <a:gd name="connsiteX49" fmla="*/ 360662 w 540777"/>
                <a:gd name="connsiteY49" fmla="*/ 666827 h 919465"/>
                <a:gd name="connsiteX50" fmla="*/ 288572 w 540777"/>
                <a:gd name="connsiteY50" fmla="*/ 666827 h 919465"/>
                <a:gd name="connsiteX51" fmla="*/ 288572 w 540777"/>
                <a:gd name="connsiteY51" fmla="*/ 502082 h 919465"/>
                <a:gd name="connsiteX52" fmla="*/ 342694 w 540777"/>
                <a:gd name="connsiteY52" fmla="*/ 432590 h 919465"/>
                <a:gd name="connsiteX53" fmla="*/ 270604 w 540777"/>
                <a:gd name="connsiteY53" fmla="*/ 360501 h 919465"/>
                <a:gd name="connsiteX54" fmla="*/ 198515 w 540777"/>
                <a:gd name="connsiteY54" fmla="*/ 432590 h 919465"/>
                <a:gd name="connsiteX55" fmla="*/ 252636 w 540777"/>
                <a:gd name="connsiteY55" fmla="*/ 502082 h 919465"/>
                <a:gd name="connsiteX56" fmla="*/ 252636 w 540777"/>
                <a:gd name="connsiteY56" fmla="*/ 666827 h 919465"/>
                <a:gd name="connsiteX57" fmla="*/ 180546 w 540777"/>
                <a:gd name="connsiteY57" fmla="*/ 666827 h 919465"/>
                <a:gd name="connsiteX58" fmla="*/ 180546 w 540777"/>
                <a:gd name="connsiteY58" fmla="*/ 660982 h 919465"/>
                <a:gd name="connsiteX59" fmla="*/ 89190 w 540777"/>
                <a:gd name="connsiteY59" fmla="*/ 418735 h 919465"/>
                <a:gd name="connsiteX60" fmla="*/ 37017 w 540777"/>
                <a:gd name="connsiteY60" fmla="*/ 248794 h 919465"/>
                <a:gd name="connsiteX61" fmla="*/ 259130 w 540777"/>
                <a:gd name="connsiteY61" fmla="*/ 36206 h 919465"/>
                <a:gd name="connsiteX62" fmla="*/ 432319 w 540777"/>
                <a:gd name="connsiteY62" fmla="*/ 100718 h 919465"/>
                <a:gd name="connsiteX63" fmla="*/ 504841 w 540777"/>
                <a:gd name="connsiteY63" fmla="*/ 270226 h 919465"/>
                <a:gd name="connsiteX64" fmla="*/ 450503 w 540777"/>
                <a:gd name="connsiteY64" fmla="*/ 420034 h 919465"/>
                <a:gd name="connsiteX65" fmla="*/ 360662 w 540777"/>
                <a:gd name="connsiteY65" fmla="*/ 656436 h 919465"/>
                <a:gd name="connsiteX66" fmla="*/ 270388 w 540777"/>
                <a:gd name="connsiteY66" fmla="*/ 468743 h 919465"/>
                <a:gd name="connsiteX67" fmla="*/ 234235 w 540777"/>
                <a:gd name="connsiteY67" fmla="*/ 432590 h 919465"/>
                <a:gd name="connsiteX68" fmla="*/ 270388 w 540777"/>
                <a:gd name="connsiteY68" fmla="*/ 396437 h 919465"/>
                <a:gd name="connsiteX69" fmla="*/ 306541 w 540777"/>
                <a:gd name="connsiteY69" fmla="*/ 432590 h 919465"/>
                <a:gd name="connsiteX70" fmla="*/ 270388 w 540777"/>
                <a:gd name="connsiteY70" fmla="*/ 468743 h 919465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342694 w 540778"/>
                <a:gd name="connsiteY52" fmla="*/ 432590 h 919466"/>
                <a:gd name="connsiteX53" fmla="*/ 270604 w 540778"/>
                <a:gd name="connsiteY53" fmla="*/ 360501 h 919466"/>
                <a:gd name="connsiteX54" fmla="*/ 198515 w 540778"/>
                <a:gd name="connsiteY54" fmla="*/ 432590 h 919466"/>
                <a:gd name="connsiteX55" fmla="*/ 252636 w 540778"/>
                <a:gd name="connsiteY55" fmla="*/ 502082 h 919466"/>
                <a:gd name="connsiteX56" fmla="*/ 252636 w 540778"/>
                <a:gd name="connsiteY56" fmla="*/ 666827 h 919466"/>
                <a:gd name="connsiteX57" fmla="*/ 180546 w 540778"/>
                <a:gd name="connsiteY57" fmla="*/ 666827 h 919466"/>
                <a:gd name="connsiteX58" fmla="*/ 180546 w 540778"/>
                <a:gd name="connsiteY58" fmla="*/ 660982 h 919466"/>
                <a:gd name="connsiteX59" fmla="*/ 89190 w 540778"/>
                <a:gd name="connsiteY59" fmla="*/ 418735 h 919466"/>
                <a:gd name="connsiteX60" fmla="*/ 37017 w 540778"/>
                <a:gd name="connsiteY60" fmla="*/ 248794 h 919466"/>
                <a:gd name="connsiteX61" fmla="*/ 259130 w 540778"/>
                <a:gd name="connsiteY61" fmla="*/ 36206 h 919466"/>
                <a:gd name="connsiteX62" fmla="*/ 432319 w 540778"/>
                <a:gd name="connsiteY62" fmla="*/ 100718 h 919466"/>
                <a:gd name="connsiteX63" fmla="*/ 504841 w 540778"/>
                <a:gd name="connsiteY63" fmla="*/ 270226 h 919466"/>
                <a:gd name="connsiteX64" fmla="*/ 450503 w 540778"/>
                <a:gd name="connsiteY64" fmla="*/ 420034 h 919466"/>
                <a:gd name="connsiteX65" fmla="*/ 360662 w 540778"/>
                <a:gd name="connsiteY65" fmla="*/ 656436 h 919466"/>
                <a:gd name="connsiteX66" fmla="*/ 306541 w 540778"/>
                <a:gd name="connsiteY66" fmla="*/ 432590 h 919466"/>
                <a:gd name="connsiteX67" fmla="*/ 234235 w 540778"/>
                <a:gd name="connsiteY67" fmla="*/ 432590 h 919466"/>
                <a:gd name="connsiteX68" fmla="*/ 270388 w 540778"/>
                <a:gd name="connsiteY68" fmla="*/ 396437 h 919466"/>
                <a:gd name="connsiteX69" fmla="*/ 306541 w 540778"/>
                <a:gd name="connsiteY69" fmla="*/ 432590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270604 w 540778"/>
                <a:gd name="connsiteY52" fmla="*/ 360501 h 919466"/>
                <a:gd name="connsiteX53" fmla="*/ 198515 w 540778"/>
                <a:gd name="connsiteY53" fmla="*/ 432590 h 919466"/>
                <a:gd name="connsiteX54" fmla="*/ 252636 w 540778"/>
                <a:gd name="connsiteY54" fmla="*/ 502082 h 919466"/>
                <a:gd name="connsiteX55" fmla="*/ 252636 w 540778"/>
                <a:gd name="connsiteY55" fmla="*/ 666827 h 919466"/>
                <a:gd name="connsiteX56" fmla="*/ 180546 w 540778"/>
                <a:gd name="connsiteY56" fmla="*/ 666827 h 919466"/>
                <a:gd name="connsiteX57" fmla="*/ 180546 w 540778"/>
                <a:gd name="connsiteY57" fmla="*/ 660982 h 919466"/>
                <a:gd name="connsiteX58" fmla="*/ 89190 w 540778"/>
                <a:gd name="connsiteY58" fmla="*/ 418735 h 919466"/>
                <a:gd name="connsiteX59" fmla="*/ 37017 w 540778"/>
                <a:gd name="connsiteY59" fmla="*/ 248794 h 919466"/>
                <a:gd name="connsiteX60" fmla="*/ 259130 w 540778"/>
                <a:gd name="connsiteY60" fmla="*/ 36206 h 919466"/>
                <a:gd name="connsiteX61" fmla="*/ 432319 w 540778"/>
                <a:gd name="connsiteY61" fmla="*/ 100718 h 919466"/>
                <a:gd name="connsiteX62" fmla="*/ 504841 w 540778"/>
                <a:gd name="connsiteY62" fmla="*/ 270226 h 919466"/>
                <a:gd name="connsiteX63" fmla="*/ 450503 w 540778"/>
                <a:gd name="connsiteY63" fmla="*/ 420034 h 919466"/>
                <a:gd name="connsiteX64" fmla="*/ 360662 w 540778"/>
                <a:gd name="connsiteY64" fmla="*/ 656436 h 919466"/>
                <a:gd name="connsiteX65" fmla="*/ 306541 w 540778"/>
                <a:gd name="connsiteY65" fmla="*/ 432590 h 919466"/>
                <a:gd name="connsiteX66" fmla="*/ 234235 w 540778"/>
                <a:gd name="connsiteY66" fmla="*/ 432590 h 919466"/>
                <a:gd name="connsiteX67" fmla="*/ 270388 w 540778"/>
                <a:gd name="connsiteY67" fmla="*/ 396437 h 919466"/>
                <a:gd name="connsiteX68" fmla="*/ 306541 w 540778"/>
                <a:gd name="connsiteY68" fmla="*/ 432590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198515 w 540778"/>
                <a:gd name="connsiteY52" fmla="*/ 432590 h 919466"/>
                <a:gd name="connsiteX53" fmla="*/ 252636 w 540778"/>
                <a:gd name="connsiteY53" fmla="*/ 502082 h 919466"/>
                <a:gd name="connsiteX54" fmla="*/ 252636 w 540778"/>
                <a:gd name="connsiteY54" fmla="*/ 666827 h 919466"/>
                <a:gd name="connsiteX55" fmla="*/ 180546 w 540778"/>
                <a:gd name="connsiteY55" fmla="*/ 666827 h 919466"/>
                <a:gd name="connsiteX56" fmla="*/ 180546 w 540778"/>
                <a:gd name="connsiteY56" fmla="*/ 660982 h 919466"/>
                <a:gd name="connsiteX57" fmla="*/ 89190 w 540778"/>
                <a:gd name="connsiteY57" fmla="*/ 418735 h 919466"/>
                <a:gd name="connsiteX58" fmla="*/ 37017 w 540778"/>
                <a:gd name="connsiteY58" fmla="*/ 248794 h 919466"/>
                <a:gd name="connsiteX59" fmla="*/ 259130 w 540778"/>
                <a:gd name="connsiteY59" fmla="*/ 36206 h 919466"/>
                <a:gd name="connsiteX60" fmla="*/ 432319 w 540778"/>
                <a:gd name="connsiteY60" fmla="*/ 100718 h 919466"/>
                <a:gd name="connsiteX61" fmla="*/ 504841 w 540778"/>
                <a:gd name="connsiteY61" fmla="*/ 270226 h 919466"/>
                <a:gd name="connsiteX62" fmla="*/ 450503 w 540778"/>
                <a:gd name="connsiteY62" fmla="*/ 420034 h 919466"/>
                <a:gd name="connsiteX63" fmla="*/ 360662 w 540778"/>
                <a:gd name="connsiteY63" fmla="*/ 656436 h 919466"/>
                <a:gd name="connsiteX64" fmla="*/ 306541 w 540778"/>
                <a:gd name="connsiteY64" fmla="*/ 432590 h 919466"/>
                <a:gd name="connsiteX65" fmla="*/ 234235 w 540778"/>
                <a:gd name="connsiteY65" fmla="*/ 432590 h 919466"/>
                <a:gd name="connsiteX66" fmla="*/ 270388 w 540778"/>
                <a:gd name="connsiteY66" fmla="*/ 396437 h 919466"/>
                <a:gd name="connsiteX67" fmla="*/ 306541 w 540778"/>
                <a:gd name="connsiteY67" fmla="*/ 432590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198515 w 540778"/>
                <a:gd name="connsiteY52" fmla="*/ 432590 h 919466"/>
                <a:gd name="connsiteX53" fmla="*/ 252636 w 540778"/>
                <a:gd name="connsiteY53" fmla="*/ 502082 h 919466"/>
                <a:gd name="connsiteX54" fmla="*/ 252636 w 540778"/>
                <a:gd name="connsiteY54" fmla="*/ 666827 h 919466"/>
                <a:gd name="connsiteX55" fmla="*/ 180546 w 540778"/>
                <a:gd name="connsiteY55" fmla="*/ 666827 h 919466"/>
                <a:gd name="connsiteX56" fmla="*/ 180546 w 540778"/>
                <a:gd name="connsiteY56" fmla="*/ 660982 h 919466"/>
                <a:gd name="connsiteX57" fmla="*/ 89190 w 540778"/>
                <a:gd name="connsiteY57" fmla="*/ 418735 h 919466"/>
                <a:gd name="connsiteX58" fmla="*/ 37017 w 540778"/>
                <a:gd name="connsiteY58" fmla="*/ 248794 h 919466"/>
                <a:gd name="connsiteX59" fmla="*/ 259130 w 540778"/>
                <a:gd name="connsiteY59" fmla="*/ 36206 h 919466"/>
                <a:gd name="connsiteX60" fmla="*/ 432319 w 540778"/>
                <a:gd name="connsiteY60" fmla="*/ 100718 h 919466"/>
                <a:gd name="connsiteX61" fmla="*/ 504841 w 540778"/>
                <a:gd name="connsiteY61" fmla="*/ 270226 h 919466"/>
                <a:gd name="connsiteX62" fmla="*/ 450503 w 540778"/>
                <a:gd name="connsiteY62" fmla="*/ 420034 h 919466"/>
                <a:gd name="connsiteX63" fmla="*/ 360662 w 540778"/>
                <a:gd name="connsiteY63" fmla="*/ 656436 h 919466"/>
                <a:gd name="connsiteX64" fmla="*/ 270388 w 540778"/>
                <a:gd name="connsiteY64" fmla="*/ 396437 h 919466"/>
                <a:gd name="connsiteX65" fmla="*/ 234235 w 540778"/>
                <a:gd name="connsiteY65" fmla="*/ 432590 h 919466"/>
                <a:gd name="connsiteX66" fmla="*/ 270388 w 540778"/>
                <a:gd name="connsiteY66" fmla="*/ 396437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198515 w 540778"/>
                <a:gd name="connsiteY52" fmla="*/ 432590 h 919466"/>
                <a:gd name="connsiteX53" fmla="*/ 252636 w 540778"/>
                <a:gd name="connsiteY53" fmla="*/ 502082 h 919466"/>
                <a:gd name="connsiteX54" fmla="*/ 252636 w 540778"/>
                <a:gd name="connsiteY54" fmla="*/ 666827 h 919466"/>
                <a:gd name="connsiteX55" fmla="*/ 180546 w 540778"/>
                <a:gd name="connsiteY55" fmla="*/ 666827 h 919466"/>
                <a:gd name="connsiteX56" fmla="*/ 180546 w 540778"/>
                <a:gd name="connsiteY56" fmla="*/ 660982 h 919466"/>
                <a:gd name="connsiteX57" fmla="*/ 89190 w 540778"/>
                <a:gd name="connsiteY57" fmla="*/ 418735 h 919466"/>
                <a:gd name="connsiteX58" fmla="*/ 37017 w 540778"/>
                <a:gd name="connsiteY58" fmla="*/ 248794 h 919466"/>
                <a:gd name="connsiteX59" fmla="*/ 259130 w 540778"/>
                <a:gd name="connsiteY59" fmla="*/ 36206 h 919466"/>
                <a:gd name="connsiteX60" fmla="*/ 432319 w 540778"/>
                <a:gd name="connsiteY60" fmla="*/ 100718 h 919466"/>
                <a:gd name="connsiteX61" fmla="*/ 504841 w 540778"/>
                <a:gd name="connsiteY61" fmla="*/ 270226 h 919466"/>
                <a:gd name="connsiteX62" fmla="*/ 450503 w 540778"/>
                <a:gd name="connsiteY62" fmla="*/ 420034 h 919466"/>
                <a:gd name="connsiteX63" fmla="*/ 360662 w 540778"/>
                <a:gd name="connsiteY63" fmla="*/ 656436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88572 w 540778"/>
                <a:gd name="connsiteY51" fmla="*/ 502082 h 919466"/>
                <a:gd name="connsiteX52" fmla="*/ 252636 w 540778"/>
                <a:gd name="connsiteY52" fmla="*/ 502082 h 919466"/>
                <a:gd name="connsiteX53" fmla="*/ 252636 w 540778"/>
                <a:gd name="connsiteY53" fmla="*/ 666827 h 919466"/>
                <a:gd name="connsiteX54" fmla="*/ 180546 w 540778"/>
                <a:gd name="connsiteY54" fmla="*/ 666827 h 919466"/>
                <a:gd name="connsiteX55" fmla="*/ 180546 w 540778"/>
                <a:gd name="connsiteY55" fmla="*/ 660982 h 919466"/>
                <a:gd name="connsiteX56" fmla="*/ 89190 w 540778"/>
                <a:gd name="connsiteY56" fmla="*/ 418735 h 919466"/>
                <a:gd name="connsiteX57" fmla="*/ 37017 w 540778"/>
                <a:gd name="connsiteY57" fmla="*/ 248794 h 919466"/>
                <a:gd name="connsiteX58" fmla="*/ 259130 w 540778"/>
                <a:gd name="connsiteY58" fmla="*/ 36206 h 919466"/>
                <a:gd name="connsiteX59" fmla="*/ 432319 w 540778"/>
                <a:gd name="connsiteY59" fmla="*/ 100718 h 919466"/>
                <a:gd name="connsiteX60" fmla="*/ 504841 w 540778"/>
                <a:gd name="connsiteY60" fmla="*/ 270226 h 919466"/>
                <a:gd name="connsiteX61" fmla="*/ 450503 w 540778"/>
                <a:gd name="connsiteY61" fmla="*/ 420034 h 919466"/>
                <a:gd name="connsiteX62" fmla="*/ 360662 w 540778"/>
                <a:gd name="connsiteY62" fmla="*/ 656436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52636 w 540778"/>
                <a:gd name="connsiteY51" fmla="*/ 502082 h 919466"/>
                <a:gd name="connsiteX52" fmla="*/ 252636 w 540778"/>
                <a:gd name="connsiteY52" fmla="*/ 666827 h 919466"/>
                <a:gd name="connsiteX53" fmla="*/ 180546 w 540778"/>
                <a:gd name="connsiteY53" fmla="*/ 666827 h 919466"/>
                <a:gd name="connsiteX54" fmla="*/ 180546 w 540778"/>
                <a:gd name="connsiteY54" fmla="*/ 660982 h 919466"/>
                <a:gd name="connsiteX55" fmla="*/ 89190 w 540778"/>
                <a:gd name="connsiteY55" fmla="*/ 418735 h 919466"/>
                <a:gd name="connsiteX56" fmla="*/ 37017 w 540778"/>
                <a:gd name="connsiteY56" fmla="*/ 248794 h 919466"/>
                <a:gd name="connsiteX57" fmla="*/ 259130 w 540778"/>
                <a:gd name="connsiteY57" fmla="*/ 36206 h 919466"/>
                <a:gd name="connsiteX58" fmla="*/ 432319 w 540778"/>
                <a:gd name="connsiteY58" fmla="*/ 100718 h 919466"/>
                <a:gd name="connsiteX59" fmla="*/ 504841 w 540778"/>
                <a:gd name="connsiteY59" fmla="*/ 270226 h 919466"/>
                <a:gd name="connsiteX60" fmla="*/ 450503 w 540778"/>
                <a:gd name="connsiteY60" fmla="*/ 420034 h 919466"/>
                <a:gd name="connsiteX61" fmla="*/ 360662 w 540778"/>
                <a:gd name="connsiteY61" fmla="*/ 656436 h 919466"/>
                <a:gd name="connsiteX0" fmla="*/ 477997 w 540778"/>
                <a:gd name="connsiteY0" fmla="*/ 443415 h 919466"/>
                <a:gd name="connsiteX1" fmla="*/ 540778 w 540778"/>
                <a:gd name="connsiteY1" fmla="*/ 270443 h 919466"/>
                <a:gd name="connsiteX2" fmla="*/ 456998 w 540778"/>
                <a:gd name="connsiteY2" fmla="*/ 74740 h 919466"/>
                <a:gd name="connsiteX3" fmla="*/ 257399 w 540778"/>
                <a:gd name="connsiteY3" fmla="*/ 269 h 919466"/>
                <a:gd name="connsiteX4" fmla="*/ 1080 w 540778"/>
                <a:gd name="connsiteY4" fmla="*/ 245547 h 919466"/>
                <a:gd name="connsiteX5" fmla="*/ 61479 w 540778"/>
                <a:gd name="connsiteY5" fmla="*/ 441683 h 919466"/>
                <a:gd name="connsiteX6" fmla="*/ 144393 w 540778"/>
                <a:gd name="connsiteY6" fmla="*/ 661199 h 919466"/>
                <a:gd name="connsiteX7" fmla="*/ 144393 w 540778"/>
                <a:gd name="connsiteY7" fmla="*/ 681115 h 919466"/>
                <a:gd name="connsiteX8" fmla="*/ 126425 w 540778"/>
                <a:gd name="connsiteY8" fmla="*/ 721165 h 919466"/>
                <a:gd name="connsiteX9" fmla="*/ 133569 w 540778"/>
                <a:gd name="connsiteY9" fmla="*/ 747576 h 919466"/>
                <a:gd name="connsiteX10" fmla="*/ 108240 w 540778"/>
                <a:gd name="connsiteY10" fmla="*/ 793255 h 919466"/>
                <a:gd name="connsiteX11" fmla="*/ 133569 w 540778"/>
                <a:gd name="connsiteY11" fmla="*/ 838933 h 919466"/>
                <a:gd name="connsiteX12" fmla="*/ 126425 w 540778"/>
                <a:gd name="connsiteY12" fmla="*/ 865344 h 919466"/>
                <a:gd name="connsiteX13" fmla="*/ 180546 w 540778"/>
                <a:gd name="connsiteY13" fmla="*/ 919466 h 919466"/>
                <a:gd name="connsiteX14" fmla="*/ 360879 w 540778"/>
                <a:gd name="connsiteY14" fmla="*/ 919466 h 919466"/>
                <a:gd name="connsiteX15" fmla="*/ 415000 w 540778"/>
                <a:gd name="connsiteY15" fmla="*/ 865344 h 919466"/>
                <a:gd name="connsiteX16" fmla="*/ 407856 w 540778"/>
                <a:gd name="connsiteY16" fmla="*/ 838933 h 919466"/>
                <a:gd name="connsiteX17" fmla="*/ 433185 w 540778"/>
                <a:gd name="connsiteY17" fmla="*/ 793255 h 919466"/>
                <a:gd name="connsiteX18" fmla="*/ 407423 w 540778"/>
                <a:gd name="connsiteY18" fmla="*/ 747576 h 919466"/>
                <a:gd name="connsiteX19" fmla="*/ 414567 w 540778"/>
                <a:gd name="connsiteY19" fmla="*/ 721165 h 919466"/>
                <a:gd name="connsiteX20" fmla="*/ 396599 w 540778"/>
                <a:gd name="connsiteY20" fmla="*/ 681115 h 919466"/>
                <a:gd name="connsiteX21" fmla="*/ 396599 w 540778"/>
                <a:gd name="connsiteY21" fmla="*/ 656653 h 919466"/>
                <a:gd name="connsiteX22" fmla="*/ 477997 w 540778"/>
                <a:gd name="connsiteY22" fmla="*/ 443415 h 919466"/>
                <a:gd name="connsiteX23" fmla="*/ 360446 w 540778"/>
                <a:gd name="connsiteY23" fmla="*/ 883313 h 919466"/>
                <a:gd name="connsiteX24" fmla="*/ 180113 w 540778"/>
                <a:gd name="connsiteY24" fmla="*/ 883313 h 919466"/>
                <a:gd name="connsiteX25" fmla="*/ 162145 w 540778"/>
                <a:gd name="connsiteY25" fmla="*/ 865344 h 919466"/>
                <a:gd name="connsiteX26" fmla="*/ 180113 w 540778"/>
                <a:gd name="connsiteY26" fmla="*/ 847376 h 919466"/>
                <a:gd name="connsiteX27" fmla="*/ 360446 w 540778"/>
                <a:gd name="connsiteY27" fmla="*/ 847376 h 919466"/>
                <a:gd name="connsiteX28" fmla="*/ 378414 w 540778"/>
                <a:gd name="connsiteY28" fmla="*/ 865344 h 919466"/>
                <a:gd name="connsiteX29" fmla="*/ 360446 w 540778"/>
                <a:gd name="connsiteY29" fmla="*/ 883313 h 919466"/>
                <a:gd name="connsiteX30" fmla="*/ 378630 w 540778"/>
                <a:gd name="connsiteY30" fmla="*/ 811223 h 919466"/>
                <a:gd name="connsiteX31" fmla="*/ 360662 w 540778"/>
                <a:gd name="connsiteY31" fmla="*/ 811223 h 919466"/>
                <a:gd name="connsiteX32" fmla="*/ 180330 w 540778"/>
                <a:gd name="connsiteY32" fmla="*/ 811223 h 919466"/>
                <a:gd name="connsiteX33" fmla="*/ 162145 w 540778"/>
                <a:gd name="connsiteY33" fmla="*/ 811223 h 919466"/>
                <a:gd name="connsiteX34" fmla="*/ 144177 w 540778"/>
                <a:gd name="connsiteY34" fmla="*/ 793255 h 919466"/>
                <a:gd name="connsiteX35" fmla="*/ 162145 w 540778"/>
                <a:gd name="connsiteY35" fmla="*/ 775286 h 919466"/>
                <a:gd name="connsiteX36" fmla="*/ 180113 w 540778"/>
                <a:gd name="connsiteY36" fmla="*/ 775286 h 919466"/>
                <a:gd name="connsiteX37" fmla="*/ 360446 w 540778"/>
                <a:gd name="connsiteY37" fmla="*/ 775286 h 919466"/>
                <a:gd name="connsiteX38" fmla="*/ 378414 w 540778"/>
                <a:gd name="connsiteY38" fmla="*/ 775286 h 919466"/>
                <a:gd name="connsiteX39" fmla="*/ 396382 w 540778"/>
                <a:gd name="connsiteY39" fmla="*/ 793255 h 919466"/>
                <a:gd name="connsiteX40" fmla="*/ 378630 w 540778"/>
                <a:gd name="connsiteY40" fmla="*/ 811223 h 919466"/>
                <a:gd name="connsiteX41" fmla="*/ 162362 w 540778"/>
                <a:gd name="connsiteY41" fmla="*/ 721165 h 919466"/>
                <a:gd name="connsiteX42" fmla="*/ 180330 w 540778"/>
                <a:gd name="connsiteY42" fmla="*/ 703197 h 919466"/>
                <a:gd name="connsiteX43" fmla="*/ 360662 w 540778"/>
                <a:gd name="connsiteY43" fmla="*/ 703197 h 919466"/>
                <a:gd name="connsiteX44" fmla="*/ 378630 w 540778"/>
                <a:gd name="connsiteY44" fmla="*/ 721165 h 919466"/>
                <a:gd name="connsiteX45" fmla="*/ 360662 w 540778"/>
                <a:gd name="connsiteY45" fmla="*/ 739133 h 919466"/>
                <a:gd name="connsiteX46" fmla="*/ 180330 w 540778"/>
                <a:gd name="connsiteY46" fmla="*/ 739133 h 919466"/>
                <a:gd name="connsiteX47" fmla="*/ 162362 w 540778"/>
                <a:gd name="connsiteY47" fmla="*/ 721165 h 919466"/>
                <a:gd name="connsiteX48" fmla="*/ 360662 w 540778"/>
                <a:gd name="connsiteY48" fmla="*/ 656436 h 919466"/>
                <a:gd name="connsiteX49" fmla="*/ 360662 w 540778"/>
                <a:gd name="connsiteY49" fmla="*/ 666827 h 919466"/>
                <a:gd name="connsiteX50" fmla="*/ 288572 w 540778"/>
                <a:gd name="connsiteY50" fmla="*/ 666827 h 919466"/>
                <a:gd name="connsiteX51" fmla="*/ 252636 w 540778"/>
                <a:gd name="connsiteY51" fmla="*/ 666827 h 919466"/>
                <a:gd name="connsiteX52" fmla="*/ 180546 w 540778"/>
                <a:gd name="connsiteY52" fmla="*/ 666827 h 919466"/>
                <a:gd name="connsiteX53" fmla="*/ 180546 w 540778"/>
                <a:gd name="connsiteY53" fmla="*/ 660982 h 919466"/>
                <a:gd name="connsiteX54" fmla="*/ 89190 w 540778"/>
                <a:gd name="connsiteY54" fmla="*/ 418735 h 919466"/>
                <a:gd name="connsiteX55" fmla="*/ 37017 w 540778"/>
                <a:gd name="connsiteY55" fmla="*/ 248794 h 919466"/>
                <a:gd name="connsiteX56" fmla="*/ 259130 w 540778"/>
                <a:gd name="connsiteY56" fmla="*/ 36206 h 919466"/>
                <a:gd name="connsiteX57" fmla="*/ 432319 w 540778"/>
                <a:gd name="connsiteY57" fmla="*/ 100718 h 919466"/>
                <a:gd name="connsiteX58" fmla="*/ 504841 w 540778"/>
                <a:gd name="connsiteY58" fmla="*/ 270226 h 919466"/>
                <a:gd name="connsiteX59" fmla="*/ 450503 w 540778"/>
                <a:gd name="connsiteY59" fmla="*/ 420034 h 919466"/>
                <a:gd name="connsiteX60" fmla="*/ 360662 w 540778"/>
                <a:gd name="connsiteY60" fmla="*/ 656436 h 91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0778" h="919466">
                  <a:moveTo>
                    <a:pt x="477997" y="443415"/>
                  </a:moveTo>
                  <a:cubicBezTo>
                    <a:pt x="518480" y="394922"/>
                    <a:pt x="540778" y="333657"/>
                    <a:pt x="540778" y="270443"/>
                  </a:cubicBezTo>
                  <a:cubicBezTo>
                    <a:pt x="540778" y="195755"/>
                    <a:pt x="511119" y="126264"/>
                    <a:pt x="456998" y="74740"/>
                  </a:cubicBezTo>
                  <a:cubicBezTo>
                    <a:pt x="403093" y="23217"/>
                    <a:pt x="332086" y="-2978"/>
                    <a:pt x="257399" y="269"/>
                  </a:cubicBezTo>
                  <a:cubicBezTo>
                    <a:pt x="123178" y="6547"/>
                    <a:pt x="12987" y="111976"/>
                    <a:pt x="1080" y="245547"/>
                  </a:cubicBezTo>
                  <a:cubicBezTo>
                    <a:pt x="-5198" y="316987"/>
                    <a:pt x="16018" y="386695"/>
                    <a:pt x="61479" y="441683"/>
                  </a:cubicBezTo>
                  <a:cubicBezTo>
                    <a:pt x="115601" y="507494"/>
                    <a:pt x="144393" y="583481"/>
                    <a:pt x="144393" y="661199"/>
                  </a:cubicBezTo>
                  <a:lnTo>
                    <a:pt x="144393" y="681115"/>
                  </a:lnTo>
                  <a:cubicBezTo>
                    <a:pt x="133353" y="691074"/>
                    <a:pt x="126425" y="705145"/>
                    <a:pt x="126425" y="721165"/>
                  </a:cubicBezTo>
                  <a:cubicBezTo>
                    <a:pt x="126425" y="730907"/>
                    <a:pt x="129239" y="739783"/>
                    <a:pt x="133569" y="747576"/>
                  </a:cubicBezTo>
                  <a:cubicBezTo>
                    <a:pt x="118415" y="757102"/>
                    <a:pt x="108240" y="773988"/>
                    <a:pt x="108240" y="793255"/>
                  </a:cubicBezTo>
                  <a:cubicBezTo>
                    <a:pt x="108240" y="812522"/>
                    <a:pt x="118415" y="829191"/>
                    <a:pt x="133569" y="838933"/>
                  </a:cubicBezTo>
                  <a:cubicBezTo>
                    <a:pt x="129023" y="846727"/>
                    <a:pt x="126425" y="855819"/>
                    <a:pt x="126425" y="865344"/>
                  </a:cubicBezTo>
                  <a:cubicBezTo>
                    <a:pt x="126425" y="895219"/>
                    <a:pt x="150671" y="919466"/>
                    <a:pt x="180546" y="919466"/>
                  </a:cubicBezTo>
                  <a:lnTo>
                    <a:pt x="360879" y="919466"/>
                  </a:lnTo>
                  <a:cubicBezTo>
                    <a:pt x="390754" y="919466"/>
                    <a:pt x="415000" y="895219"/>
                    <a:pt x="415000" y="865344"/>
                  </a:cubicBezTo>
                  <a:cubicBezTo>
                    <a:pt x="415000" y="855603"/>
                    <a:pt x="412186" y="846727"/>
                    <a:pt x="407856" y="838933"/>
                  </a:cubicBezTo>
                  <a:cubicBezTo>
                    <a:pt x="423010" y="829408"/>
                    <a:pt x="433185" y="812522"/>
                    <a:pt x="433185" y="793255"/>
                  </a:cubicBezTo>
                  <a:cubicBezTo>
                    <a:pt x="432752" y="773988"/>
                    <a:pt x="422577" y="757318"/>
                    <a:pt x="407423" y="747576"/>
                  </a:cubicBezTo>
                  <a:cubicBezTo>
                    <a:pt x="411969" y="739783"/>
                    <a:pt x="414567" y="730690"/>
                    <a:pt x="414567" y="721165"/>
                  </a:cubicBezTo>
                  <a:cubicBezTo>
                    <a:pt x="414567" y="705145"/>
                    <a:pt x="407423" y="691074"/>
                    <a:pt x="396599" y="681115"/>
                  </a:cubicBezTo>
                  <a:lnTo>
                    <a:pt x="396599" y="656653"/>
                  </a:lnTo>
                  <a:cubicBezTo>
                    <a:pt x="396599" y="581749"/>
                    <a:pt x="425391" y="506195"/>
                    <a:pt x="477997" y="443415"/>
                  </a:cubicBezTo>
                  <a:close/>
                  <a:moveTo>
                    <a:pt x="360446" y="883313"/>
                  </a:moveTo>
                  <a:lnTo>
                    <a:pt x="180113" y="883313"/>
                  </a:lnTo>
                  <a:cubicBezTo>
                    <a:pt x="170155" y="883313"/>
                    <a:pt x="162145" y="875303"/>
                    <a:pt x="162145" y="865344"/>
                  </a:cubicBezTo>
                  <a:cubicBezTo>
                    <a:pt x="162145" y="855386"/>
                    <a:pt x="170155" y="847376"/>
                    <a:pt x="180113" y="847376"/>
                  </a:cubicBezTo>
                  <a:lnTo>
                    <a:pt x="360446" y="847376"/>
                  </a:lnTo>
                  <a:cubicBezTo>
                    <a:pt x="370404" y="847376"/>
                    <a:pt x="378414" y="855386"/>
                    <a:pt x="378414" y="865344"/>
                  </a:cubicBezTo>
                  <a:cubicBezTo>
                    <a:pt x="378630" y="875303"/>
                    <a:pt x="370404" y="883313"/>
                    <a:pt x="360446" y="883313"/>
                  </a:cubicBezTo>
                  <a:close/>
                  <a:moveTo>
                    <a:pt x="378630" y="811223"/>
                  </a:moveTo>
                  <a:lnTo>
                    <a:pt x="360662" y="811223"/>
                  </a:lnTo>
                  <a:lnTo>
                    <a:pt x="180330" y="811223"/>
                  </a:lnTo>
                  <a:lnTo>
                    <a:pt x="162145" y="811223"/>
                  </a:lnTo>
                  <a:cubicBezTo>
                    <a:pt x="152187" y="811223"/>
                    <a:pt x="144177" y="803213"/>
                    <a:pt x="144177" y="793255"/>
                  </a:cubicBezTo>
                  <a:cubicBezTo>
                    <a:pt x="144177" y="783296"/>
                    <a:pt x="152187" y="775286"/>
                    <a:pt x="162145" y="775286"/>
                  </a:cubicBezTo>
                  <a:lnTo>
                    <a:pt x="180113" y="775286"/>
                  </a:lnTo>
                  <a:lnTo>
                    <a:pt x="360446" y="775286"/>
                  </a:lnTo>
                  <a:lnTo>
                    <a:pt x="378414" y="775286"/>
                  </a:lnTo>
                  <a:cubicBezTo>
                    <a:pt x="388372" y="775286"/>
                    <a:pt x="396382" y="783296"/>
                    <a:pt x="396382" y="793255"/>
                  </a:cubicBezTo>
                  <a:cubicBezTo>
                    <a:pt x="396599" y="803213"/>
                    <a:pt x="388589" y="811223"/>
                    <a:pt x="378630" y="811223"/>
                  </a:cubicBezTo>
                  <a:close/>
                  <a:moveTo>
                    <a:pt x="162362" y="721165"/>
                  </a:moveTo>
                  <a:cubicBezTo>
                    <a:pt x="162362" y="711207"/>
                    <a:pt x="170372" y="703197"/>
                    <a:pt x="180330" y="703197"/>
                  </a:cubicBezTo>
                  <a:lnTo>
                    <a:pt x="360662" y="703197"/>
                  </a:lnTo>
                  <a:cubicBezTo>
                    <a:pt x="370404" y="703197"/>
                    <a:pt x="378630" y="711207"/>
                    <a:pt x="378630" y="721165"/>
                  </a:cubicBezTo>
                  <a:cubicBezTo>
                    <a:pt x="378630" y="731123"/>
                    <a:pt x="370620" y="739133"/>
                    <a:pt x="360662" y="739133"/>
                  </a:cubicBezTo>
                  <a:lnTo>
                    <a:pt x="180330" y="739133"/>
                  </a:lnTo>
                  <a:cubicBezTo>
                    <a:pt x="170372" y="739133"/>
                    <a:pt x="162362" y="731123"/>
                    <a:pt x="162362" y="721165"/>
                  </a:cubicBezTo>
                  <a:close/>
                  <a:moveTo>
                    <a:pt x="360662" y="656436"/>
                  </a:moveTo>
                  <a:lnTo>
                    <a:pt x="360662" y="666827"/>
                  </a:lnTo>
                  <a:lnTo>
                    <a:pt x="288572" y="666827"/>
                  </a:lnTo>
                  <a:lnTo>
                    <a:pt x="252636" y="666827"/>
                  </a:lnTo>
                  <a:lnTo>
                    <a:pt x="180546" y="666827"/>
                  </a:lnTo>
                  <a:lnTo>
                    <a:pt x="180546" y="660982"/>
                  </a:lnTo>
                  <a:cubicBezTo>
                    <a:pt x="180330" y="575038"/>
                    <a:pt x="148723" y="491258"/>
                    <a:pt x="89190" y="418735"/>
                  </a:cubicBezTo>
                  <a:cubicBezTo>
                    <a:pt x="50006" y="371109"/>
                    <a:pt x="31388" y="310709"/>
                    <a:pt x="37017" y="248794"/>
                  </a:cubicBezTo>
                  <a:cubicBezTo>
                    <a:pt x="47408" y="133191"/>
                    <a:pt x="142878" y="41618"/>
                    <a:pt x="259130" y="36206"/>
                  </a:cubicBezTo>
                  <a:cubicBezTo>
                    <a:pt x="324076" y="32959"/>
                    <a:pt x="385558" y="56122"/>
                    <a:pt x="432319" y="100718"/>
                  </a:cubicBezTo>
                  <a:cubicBezTo>
                    <a:pt x="479079" y="145314"/>
                    <a:pt x="504841" y="205714"/>
                    <a:pt x="504841" y="270226"/>
                  </a:cubicBezTo>
                  <a:cubicBezTo>
                    <a:pt x="504841" y="324997"/>
                    <a:pt x="485574" y="378253"/>
                    <a:pt x="450503" y="420034"/>
                  </a:cubicBezTo>
                  <a:cubicBezTo>
                    <a:pt x="392702" y="489309"/>
                    <a:pt x="360662" y="573089"/>
                    <a:pt x="360662" y="656436"/>
                  </a:cubicBez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B27479C-2A48-474E-9687-BE88D788B9D3}"/>
                </a:ext>
              </a:extLst>
            </p:cNvPr>
            <p:cNvSpPr/>
            <p:nvPr/>
          </p:nvSpPr>
          <p:spPr>
            <a:xfrm>
              <a:off x="7075953" y="4046221"/>
              <a:ext cx="36153" cy="36153"/>
            </a:xfrm>
            <a:custGeom>
              <a:avLst/>
              <a:gdLst>
                <a:gd name="connsiteX0" fmla="*/ 0 w 36153"/>
                <a:gd name="connsiteY0" fmla="*/ 0 h 36153"/>
                <a:gd name="connsiteX1" fmla="*/ 36153 w 36153"/>
                <a:gd name="connsiteY1" fmla="*/ 0 h 36153"/>
                <a:gd name="connsiteX2" fmla="*/ 36153 w 36153"/>
                <a:gd name="connsiteY2" fmla="*/ 36153 h 36153"/>
                <a:gd name="connsiteX3" fmla="*/ 0 w 36153"/>
                <a:gd name="connsiteY3" fmla="*/ 36153 h 3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3" h="36153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839A516-550A-4B03-8381-1637CD0993F1}"/>
                </a:ext>
              </a:extLst>
            </p:cNvPr>
            <p:cNvSpPr/>
            <p:nvPr/>
          </p:nvSpPr>
          <p:spPr>
            <a:xfrm>
              <a:off x="7797066" y="4046221"/>
              <a:ext cx="36153" cy="36153"/>
            </a:xfrm>
            <a:custGeom>
              <a:avLst/>
              <a:gdLst>
                <a:gd name="connsiteX0" fmla="*/ 0 w 36153"/>
                <a:gd name="connsiteY0" fmla="*/ 0 h 36153"/>
                <a:gd name="connsiteX1" fmla="*/ 36153 w 36153"/>
                <a:gd name="connsiteY1" fmla="*/ 0 h 36153"/>
                <a:gd name="connsiteX2" fmla="*/ 36153 w 36153"/>
                <a:gd name="connsiteY2" fmla="*/ 36153 h 36153"/>
                <a:gd name="connsiteX3" fmla="*/ 0 w 36153"/>
                <a:gd name="connsiteY3" fmla="*/ 36153 h 3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3" h="36153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AE3BB2BE-1EC0-49BB-83B7-273D95C3A5E4}"/>
                </a:ext>
              </a:extLst>
            </p:cNvPr>
            <p:cNvSpPr/>
            <p:nvPr/>
          </p:nvSpPr>
          <p:spPr>
            <a:xfrm rot="18900000">
              <a:off x="7181548" y="4301136"/>
              <a:ext cx="36152" cy="36152"/>
            </a:xfrm>
            <a:custGeom>
              <a:avLst/>
              <a:gdLst>
                <a:gd name="connsiteX0" fmla="*/ 0 w 36152"/>
                <a:gd name="connsiteY0" fmla="*/ 0 h 36152"/>
                <a:gd name="connsiteX1" fmla="*/ 36153 w 36152"/>
                <a:gd name="connsiteY1" fmla="*/ 0 h 36152"/>
                <a:gd name="connsiteX2" fmla="*/ 36153 w 36152"/>
                <a:gd name="connsiteY2" fmla="*/ 36153 h 36152"/>
                <a:gd name="connsiteX3" fmla="*/ 0 w 36152"/>
                <a:gd name="connsiteY3" fmla="*/ 36153 h 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2" h="36152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CE4B9184-7041-4D01-9748-DE59E65006FA}"/>
                </a:ext>
              </a:extLst>
            </p:cNvPr>
            <p:cNvSpPr/>
            <p:nvPr/>
          </p:nvSpPr>
          <p:spPr>
            <a:xfrm rot="18900000">
              <a:off x="7691458" y="3791234"/>
              <a:ext cx="36152" cy="36152"/>
            </a:xfrm>
            <a:custGeom>
              <a:avLst/>
              <a:gdLst>
                <a:gd name="connsiteX0" fmla="*/ 0 w 36152"/>
                <a:gd name="connsiteY0" fmla="*/ 0 h 36152"/>
                <a:gd name="connsiteX1" fmla="*/ 36153 w 36152"/>
                <a:gd name="connsiteY1" fmla="*/ 0 h 36152"/>
                <a:gd name="connsiteX2" fmla="*/ 36153 w 36152"/>
                <a:gd name="connsiteY2" fmla="*/ 36153 h 36152"/>
                <a:gd name="connsiteX3" fmla="*/ 0 w 36152"/>
                <a:gd name="connsiteY3" fmla="*/ 36153 h 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2" h="36152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51FF4FD-9B52-4D02-A614-F83D4E00512C}"/>
                </a:ext>
              </a:extLst>
            </p:cNvPr>
            <p:cNvSpPr/>
            <p:nvPr/>
          </p:nvSpPr>
          <p:spPr>
            <a:xfrm rot="18900000">
              <a:off x="7691465" y="4301151"/>
              <a:ext cx="36152" cy="36152"/>
            </a:xfrm>
            <a:custGeom>
              <a:avLst/>
              <a:gdLst>
                <a:gd name="connsiteX0" fmla="*/ 0 w 36152"/>
                <a:gd name="connsiteY0" fmla="*/ 0 h 36152"/>
                <a:gd name="connsiteX1" fmla="*/ 36153 w 36152"/>
                <a:gd name="connsiteY1" fmla="*/ 0 h 36152"/>
                <a:gd name="connsiteX2" fmla="*/ 36153 w 36152"/>
                <a:gd name="connsiteY2" fmla="*/ 36153 h 36152"/>
                <a:gd name="connsiteX3" fmla="*/ 0 w 36152"/>
                <a:gd name="connsiteY3" fmla="*/ 36153 h 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2" h="36152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34EFB7C-4677-4654-9C81-C48520AA0F88}"/>
                </a:ext>
              </a:extLst>
            </p:cNvPr>
            <p:cNvSpPr/>
            <p:nvPr/>
          </p:nvSpPr>
          <p:spPr>
            <a:xfrm rot="18900000">
              <a:off x="7181541" y="3791220"/>
              <a:ext cx="36152" cy="36152"/>
            </a:xfrm>
            <a:custGeom>
              <a:avLst/>
              <a:gdLst>
                <a:gd name="connsiteX0" fmla="*/ 0 w 36152"/>
                <a:gd name="connsiteY0" fmla="*/ 0 h 36152"/>
                <a:gd name="connsiteX1" fmla="*/ 36153 w 36152"/>
                <a:gd name="connsiteY1" fmla="*/ 0 h 36152"/>
                <a:gd name="connsiteX2" fmla="*/ 36153 w 36152"/>
                <a:gd name="connsiteY2" fmla="*/ 36153 h 36152"/>
                <a:gd name="connsiteX3" fmla="*/ 0 w 36152"/>
                <a:gd name="connsiteY3" fmla="*/ 36153 h 3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2" h="36152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5CB8F817-3C03-4379-96C5-5319C3338FC3}"/>
                </a:ext>
              </a:extLst>
            </p:cNvPr>
            <p:cNvSpPr/>
            <p:nvPr/>
          </p:nvSpPr>
          <p:spPr>
            <a:xfrm>
              <a:off x="7436618" y="3685557"/>
              <a:ext cx="36153" cy="36153"/>
            </a:xfrm>
            <a:custGeom>
              <a:avLst/>
              <a:gdLst>
                <a:gd name="connsiteX0" fmla="*/ 0 w 36153"/>
                <a:gd name="connsiteY0" fmla="*/ 0 h 36153"/>
                <a:gd name="connsiteX1" fmla="*/ 36153 w 36153"/>
                <a:gd name="connsiteY1" fmla="*/ 0 h 36153"/>
                <a:gd name="connsiteX2" fmla="*/ 36153 w 36153"/>
                <a:gd name="connsiteY2" fmla="*/ 36153 h 36153"/>
                <a:gd name="connsiteX3" fmla="*/ 0 w 36153"/>
                <a:gd name="connsiteY3" fmla="*/ 36153 h 3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53" h="36153">
                  <a:moveTo>
                    <a:pt x="0" y="0"/>
                  </a:moveTo>
                  <a:lnTo>
                    <a:pt x="36153" y="0"/>
                  </a:lnTo>
                  <a:lnTo>
                    <a:pt x="36153" y="36153"/>
                  </a:lnTo>
                  <a:lnTo>
                    <a:pt x="0" y="36153"/>
                  </a:lnTo>
                  <a:close/>
                </a:path>
              </a:pathLst>
            </a:custGeom>
            <a:grpFill/>
            <a:ln w="21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30" name="Graphic 129">
              <a:extLst>
                <a:ext uri="{FF2B5EF4-FFF2-40B4-BE49-F238E27FC236}">
                  <a16:creationId xmlns:a16="http://schemas.microsoft.com/office/drawing/2014/main" id="{15D672D6-52E8-4ADD-9B90-82F43260C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99408" y="3943706"/>
              <a:ext cx="320405" cy="3204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11378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9</cp:revision>
  <dcterms:created xsi:type="dcterms:W3CDTF">2021-05-03T05:33:29Z</dcterms:created>
  <dcterms:modified xsi:type="dcterms:W3CDTF">2021-05-03T12:04:22Z</dcterms:modified>
</cp:coreProperties>
</file>