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1914" y="7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" name="Google Shape;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 rot="-9506302" flipH="1">
            <a:off x="8465753" y="4050424"/>
            <a:ext cx="4589463" cy="3960813"/>
          </a:xfrm>
          <a:custGeom>
            <a:avLst/>
            <a:gdLst/>
            <a:ahLst/>
            <a:cxnLst/>
            <a:rect l="l" t="t" r="r" b="b"/>
            <a:pathLst>
              <a:path w="2239" h="1932" extrusionOk="0">
                <a:moveTo>
                  <a:pt x="2116" y="416"/>
                </a:moveTo>
                <a:cubicBezTo>
                  <a:pt x="2033" y="274"/>
                  <a:pt x="1893" y="174"/>
                  <a:pt x="1728" y="153"/>
                </a:cubicBezTo>
                <a:cubicBezTo>
                  <a:pt x="1634" y="141"/>
                  <a:pt x="1540" y="155"/>
                  <a:pt x="1450" y="181"/>
                </a:cubicBezTo>
                <a:cubicBezTo>
                  <a:pt x="1418" y="191"/>
                  <a:pt x="1387" y="201"/>
                  <a:pt x="1356" y="213"/>
                </a:cubicBezTo>
                <a:cubicBezTo>
                  <a:pt x="1239" y="115"/>
                  <a:pt x="905" y="188"/>
                  <a:pt x="757" y="226"/>
                </a:cubicBezTo>
                <a:cubicBezTo>
                  <a:pt x="741" y="216"/>
                  <a:pt x="727" y="206"/>
                  <a:pt x="708" y="192"/>
                </a:cubicBezTo>
                <a:cubicBezTo>
                  <a:pt x="680" y="173"/>
                  <a:pt x="653" y="152"/>
                  <a:pt x="625" y="132"/>
                </a:cubicBezTo>
                <a:cubicBezTo>
                  <a:pt x="572" y="94"/>
                  <a:pt x="516" y="56"/>
                  <a:pt x="454" y="32"/>
                </a:cubicBezTo>
                <a:cubicBezTo>
                  <a:pt x="400" y="10"/>
                  <a:pt x="342" y="0"/>
                  <a:pt x="284" y="9"/>
                </a:cubicBezTo>
                <a:cubicBezTo>
                  <a:pt x="214" y="21"/>
                  <a:pt x="151" y="55"/>
                  <a:pt x="96" y="99"/>
                </a:cubicBezTo>
                <a:cubicBezTo>
                  <a:pt x="93" y="101"/>
                  <a:pt x="90" y="104"/>
                  <a:pt x="88" y="107"/>
                </a:cubicBezTo>
                <a:cubicBezTo>
                  <a:pt x="83" y="96"/>
                  <a:pt x="73" y="87"/>
                  <a:pt x="59" y="84"/>
                </a:cubicBezTo>
                <a:cubicBezTo>
                  <a:pt x="38" y="80"/>
                  <a:pt x="10" y="95"/>
                  <a:pt x="9" y="118"/>
                </a:cubicBezTo>
                <a:cubicBezTo>
                  <a:pt x="3" y="193"/>
                  <a:pt x="0" y="268"/>
                  <a:pt x="15" y="342"/>
                </a:cubicBezTo>
                <a:cubicBezTo>
                  <a:pt x="29" y="412"/>
                  <a:pt x="59" y="475"/>
                  <a:pt x="109" y="527"/>
                </a:cubicBezTo>
                <a:cubicBezTo>
                  <a:pt x="165" y="585"/>
                  <a:pt x="240" y="617"/>
                  <a:pt x="314" y="645"/>
                </a:cubicBezTo>
                <a:cubicBezTo>
                  <a:pt x="391" y="675"/>
                  <a:pt x="469" y="702"/>
                  <a:pt x="540" y="744"/>
                </a:cubicBezTo>
                <a:cubicBezTo>
                  <a:pt x="604" y="783"/>
                  <a:pt x="658" y="840"/>
                  <a:pt x="687" y="913"/>
                </a:cubicBezTo>
                <a:cubicBezTo>
                  <a:pt x="714" y="979"/>
                  <a:pt x="723" y="1052"/>
                  <a:pt x="743" y="1121"/>
                </a:cubicBezTo>
                <a:cubicBezTo>
                  <a:pt x="763" y="1190"/>
                  <a:pt x="796" y="1258"/>
                  <a:pt x="856" y="1301"/>
                </a:cubicBezTo>
                <a:cubicBezTo>
                  <a:pt x="1018" y="1417"/>
                  <a:pt x="1200" y="1300"/>
                  <a:pt x="1358" y="1443"/>
                </a:cubicBezTo>
                <a:cubicBezTo>
                  <a:pt x="1463" y="1537"/>
                  <a:pt x="1425" y="1599"/>
                  <a:pt x="1411" y="1716"/>
                </a:cubicBezTo>
                <a:cubicBezTo>
                  <a:pt x="1398" y="1821"/>
                  <a:pt x="1449" y="1879"/>
                  <a:pt x="1560" y="1899"/>
                </a:cubicBezTo>
                <a:cubicBezTo>
                  <a:pt x="1745" y="1932"/>
                  <a:pt x="1820" y="1779"/>
                  <a:pt x="1912" y="1654"/>
                </a:cubicBezTo>
                <a:cubicBezTo>
                  <a:pt x="2011" y="1520"/>
                  <a:pt x="2109" y="1430"/>
                  <a:pt x="2167" y="1260"/>
                </a:cubicBezTo>
                <a:cubicBezTo>
                  <a:pt x="2203" y="1153"/>
                  <a:pt x="2223" y="1041"/>
                  <a:pt x="2229" y="928"/>
                </a:cubicBezTo>
                <a:cubicBezTo>
                  <a:pt x="2239" y="750"/>
                  <a:pt x="2208" y="570"/>
                  <a:pt x="2116" y="416"/>
                </a:cubicBezTo>
              </a:path>
            </a:pathLst>
          </a:custGeom>
          <a:solidFill>
            <a:srgbClr val="149090">
              <a:alpha val="3568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3"/>
          <p:cNvSpPr/>
          <p:nvPr/>
        </p:nvSpPr>
        <p:spPr>
          <a:xfrm>
            <a:off x="9411023" y="1578668"/>
            <a:ext cx="2120496" cy="684191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22C05A"/>
          </a:solidFill>
          <a:ln>
            <a:noFill/>
          </a:ln>
          <a:effectLst>
            <a:outerShdw blurRad="558800" dist="250190" dir="8460000" algn="ctr">
              <a:srgbClr val="000000">
                <a:alpha val="16862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9411023" y="2348585"/>
            <a:ext cx="2120496" cy="333589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58800" dist="250190" dir="8460000" algn="ctr">
              <a:srgbClr val="000000">
                <a:alpha val="16862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7198029" y="1578782"/>
            <a:ext cx="2098346" cy="683962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149090"/>
          </a:solidFill>
          <a:ln>
            <a:noFill/>
          </a:ln>
          <a:effectLst>
            <a:outerShdw blurRad="558800" dist="250190" dir="8460000" algn="ctr">
              <a:srgbClr val="000000">
                <a:alpha val="16862"/>
              </a:srgbClr>
            </a:outerShdw>
          </a:effectLst>
        </p:spPr>
        <p:txBody>
          <a:bodyPr spcFirstLastPara="1" wrap="square" lIns="117200" tIns="58600" rIns="117200" bIns="58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5000507" y="1578439"/>
            <a:ext cx="2081244" cy="684648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105EB4"/>
          </a:solidFill>
          <a:ln>
            <a:noFill/>
          </a:ln>
          <a:effectLst>
            <a:outerShdw blurRad="558800" dist="250190" dir="8460000" algn="ctr">
              <a:srgbClr val="000000">
                <a:alpha val="16862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729332" y="1575667"/>
            <a:ext cx="4094866" cy="690193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133683"/>
          </a:solidFill>
          <a:ln>
            <a:noFill/>
          </a:ln>
          <a:effectLst>
            <a:outerShdw blurRad="558800" dist="250190" dir="8460000" algn="ctr">
              <a:srgbClr val="000000">
                <a:alpha val="16862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7198029" y="2348514"/>
            <a:ext cx="2098346" cy="3333517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58800" dist="250190" dir="8460000" algn="ctr">
              <a:srgbClr val="000000">
                <a:alpha val="16862"/>
              </a:srgbClr>
            </a:outerShdw>
          </a:effectLst>
        </p:spPr>
        <p:txBody>
          <a:bodyPr spcFirstLastPara="1" wrap="square" lIns="117200" tIns="58600" rIns="117200" bIns="58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5000507" y="2347828"/>
            <a:ext cx="2081244" cy="333686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58800" dist="250190" dir="8460000" algn="ctr">
              <a:srgbClr val="000000">
                <a:alpha val="16862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729332" y="2342585"/>
            <a:ext cx="4094866" cy="333351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58800" dist="250190" dir="8460000" algn="ctr">
              <a:srgbClr val="000000">
                <a:alpha val="16862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729332" y="5167825"/>
            <a:ext cx="10802187" cy="514206"/>
          </a:xfrm>
          <a:prstGeom prst="rect">
            <a:avLst/>
          </a:prstGeom>
          <a:solidFill>
            <a:srgbClr val="D8D8D8">
              <a:alpha val="6901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4919143" y="1791220"/>
            <a:ext cx="2209839" cy="25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</a:t>
            </a:r>
          </a:p>
        </p:txBody>
      </p:sp>
      <p:sp>
        <p:nvSpPr>
          <p:cNvPr id="26" name="Google Shape;26;p3"/>
          <p:cNvSpPr/>
          <p:nvPr/>
        </p:nvSpPr>
        <p:spPr>
          <a:xfrm>
            <a:off x="9370956" y="1791220"/>
            <a:ext cx="2214293" cy="25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</a:t>
            </a:r>
          </a:p>
        </p:txBody>
      </p:sp>
      <p:sp>
        <p:nvSpPr>
          <p:cNvPr id="27" name="Google Shape;27;p3"/>
          <p:cNvSpPr/>
          <p:nvPr/>
        </p:nvSpPr>
        <p:spPr>
          <a:xfrm>
            <a:off x="4933908" y="5362274"/>
            <a:ext cx="2214961" cy="301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$5777</a:t>
            </a:r>
            <a:endParaRPr sz="2489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7346029" y="5377940"/>
            <a:ext cx="1809952" cy="301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$677</a:t>
            </a:r>
            <a:endParaRPr sz="2489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9553963" y="5364381"/>
            <a:ext cx="1809952" cy="301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$766</a:t>
            </a:r>
            <a:endParaRPr sz="2489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7136283" y="1791220"/>
            <a:ext cx="2210637" cy="25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</a:t>
            </a:r>
          </a:p>
        </p:txBody>
      </p:sp>
      <p:cxnSp>
        <p:nvCxnSpPr>
          <p:cNvPr id="31" name="Google Shape;31;p3"/>
          <p:cNvCxnSpPr/>
          <p:nvPr/>
        </p:nvCxnSpPr>
        <p:spPr>
          <a:xfrm>
            <a:off x="729332" y="5704824"/>
            <a:ext cx="10802187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" name="Google Shape;32;p3"/>
          <p:cNvSpPr/>
          <p:nvPr/>
        </p:nvSpPr>
        <p:spPr>
          <a:xfrm>
            <a:off x="633721" y="5272872"/>
            <a:ext cx="4287482" cy="46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51" b="1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Total</a:t>
            </a:r>
            <a:endParaRPr sz="2489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625269" y="1791220"/>
            <a:ext cx="4295936" cy="25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Structure</a:t>
            </a:r>
            <a:endParaRPr sz="1400" b="1" i="0" u="none" strike="noStrike" cap="none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612665" y="2509311"/>
            <a:ext cx="4303175" cy="48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extremely</a:t>
            </a:r>
            <a:endParaRPr sz="14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620157" y="3628440"/>
            <a:ext cx="4303175" cy="48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presentation</a:t>
            </a:r>
            <a:endParaRPr sz="14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607209" y="3029871"/>
            <a:ext cx="4303175" cy="48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important</a:t>
            </a:r>
            <a:endParaRPr sz="14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628530" y="4206074"/>
            <a:ext cx="4303175" cy="48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Focus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610127" y="4789487"/>
            <a:ext cx="4303175" cy="48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Purpose</a:t>
            </a:r>
            <a:endParaRPr sz="1400" b="0" i="0" u="none" strike="noStrike" cap="none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5110540" y="2466177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$567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5110540" y="3074259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$674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" name="Google Shape;41;p3"/>
          <p:cNvSpPr/>
          <p:nvPr/>
        </p:nvSpPr>
        <p:spPr>
          <a:xfrm>
            <a:off x="5110540" y="3634896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$125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42;p3"/>
          <p:cNvSpPr/>
          <p:nvPr/>
        </p:nvSpPr>
        <p:spPr>
          <a:xfrm>
            <a:off x="5110540" y="4227373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$689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5110540" y="4788012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$670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4" name="Google Shape;44;p3"/>
          <p:cNvCxnSpPr/>
          <p:nvPr/>
        </p:nvCxnSpPr>
        <p:spPr>
          <a:xfrm rot="10800000" flipH="1">
            <a:off x="610089" y="2831161"/>
            <a:ext cx="10954533" cy="71039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45" name="Google Shape;45;p3"/>
          <p:cNvCxnSpPr/>
          <p:nvPr/>
        </p:nvCxnSpPr>
        <p:spPr>
          <a:xfrm rot="10800000" flipH="1">
            <a:off x="610089" y="3439243"/>
            <a:ext cx="10954533" cy="71039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46" name="Google Shape;46;p3"/>
          <p:cNvCxnSpPr/>
          <p:nvPr/>
        </p:nvCxnSpPr>
        <p:spPr>
          <a:xfrm rot="10800000" flipH="1">
            <a:off x="610089" y="3999881"/>
            <a:ext cx="10954533" cy="71039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47" name="Google Shape;47;p3"/>
          <p:cNvCxnSpPr/>
          <p:nvPr/>
        </p:nvCxnSpPr>
        <p:spPr>
          <a:xfrm rot="10800000" flipH="1">
            <a:off x="610089" y="4592358"/>
            <a:ext cx="10954533" cy="71039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48" name="Google Shape;48;p3"/>
          <p:cNvSpPr/>
          <p:nvPr/>
        </p:nvSpPr>
        <p:spPr>
          <a:xfrm>
            <a:off x="7336625" y="2466177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$678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7336625" y="3074259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$876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7336625" y="3634896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$788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7336625" y="4227373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$899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7336625" y="4788012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$789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9536318" y="2466177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$78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9536318" y="3074259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$790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9536318" y="3634896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$567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9536318" y="4227373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$678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9536318" y="4788012"/>
            <a:ext cx="1809952" cy="49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dirty="0">
                <a:solidFill>
                  <a:srgbClr val="2121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$999</a:t>
            </a:r>
            <a:endParaRPr sz="3200" b="0" i="0" u="none" strike="noStrike" cap="none" dirty="0">
              <a:solidFill>
                <a:srgbClr val="2121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8" name="Google Shape;58;p3"/>
          <p:cNvSpPr txBox="1"/>
          <p:nvPr/>
        </p:nvSpPr>
        <p:spPr>
          <a:xfrm>
            <a:off x="1031110" y="526698"/>
            <a:ext cx="2354226" cy="50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Slide Title</a:t>
            </a:r>
            <a:endParaRPr sz="3200" b="1" i="0" u="none" strike="noStrike" cap="none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" name="Google Shape;59;p3"/>
          <p:cNvGrpSpPr/>
          <p:nvPr/>
        </p:nvGrpSpPr>
        <p:grpSpPr>
          <a:xfrm>
            <a:off x="7486767" y="6135333"/>
            <a:ext cx="1186815" cy="471487"/>
            <a:chOff x="6318367" y="6188114"/>
            <a:chExt cx="1186815" cy="471487"/>
          </a:xfrm>
        </p:grpSpPr>
        <p:sp>
          <p:nvSpPr>
            <p:cNvPr id="60" name="Google Shape;60;p3"/>
            <p:cNvSpPr/>
            <p:nvPr/>
          </p:nvSpPr>
          <p:spPr>
            <a:xfrm>
              <a:off x="6890820" y="6188114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7034647" y="6188114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7177522" y="6188114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7320397" y="6188114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7463272" y="6188114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6890820" y="6331941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7034647" y="6331941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7177522" y="6331941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7320397" y="6331941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7463272" y="6331941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6890820" y="6474816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7034647" y="6474816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7177522" y="6474816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7320397" y="6474816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7463272" y="6474816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6890820" y="6617691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7034647" y="6617691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7177522" y="6617691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7320397" y="6617691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7463272" y="6617691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3338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6318367" y="6188114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6461242" y="6188114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6605070" y="6188114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6747945" y="6188114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6318367" y="6331941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6461242" y="6331941"/>
              <a:ext cx="41910" cy="41909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6605070" y="6331941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6747945" y="6331941"/>
              <a:ext cx="41909" cy="41909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6318367" y="6474816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6461242" y="6474816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6605070" y="6474816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6747945" y="6474816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6318367" y="6617691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6461242" y="6617691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6605070" y="6617691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6747945" y="6617691"/>
              <a:ext cx="41909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1963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" name="Google Shape;96;p3"/>
          <p:cNvGrpSpPr/>
          <p:nvPr/>
        </p:nvGrpSpPr>
        <p:grpSpPr>
          <a:xfrm>
            <a:off x="729332" y="715614"/>
            <a:ext cx="278308" cy="215152"/>
            <a:chOff x="726292" y="600378"/>
            <a:chExt cx="278308" cy="215152"/>
          </a:xfrm>
        </p:grpSpPr>
        <p:sp>
          <p:nvSpPr>
            <p:cNvPr id="97" name="Google Shape;97;p3"/>
            <p:cNvSpPr/>
            <p:nvPr/>
          </p:nvSpPr>
          <p:spPr>
            <a:xfrm>
              <a:off x="977168" y="600378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977168" y="663410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977168" y="726024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977168" y="788639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726292" y="600378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788906" y="600378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851939" y="600378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914553" y="600378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726292" y="663410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788906" y="663410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10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851939" y="663410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914553" y="663410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09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726292" y="726024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788906" y="726024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851939" y="726024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914553" y="726024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726292" y="788639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788906" y="788639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10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851939" y="788639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914553" y="788639"/>
              <a:ext cx="27432" cy="26891"/>
            </a:xfrm>
            <a:custGeom>
              <a:avLst/>
              <a:gdLst/>
              <a:ahLst/>
              <a:cxnLst/>
              <a:rect l="l" t="t" r="r" b="b"/>
              <a:pathLst>
                <a:path w="41909" h="41910" extrusionOk="0">
                  <a:moveTo>
                    <a:pt x="20955" y="41910"/>
                  </a:move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cubicBezTo>
                    <a:pt x="32385" y="0"/>
                    <a:pt x="41910" y="9525"/>
                    <a:pt x="41910" y="20955"/>
                  </a:cubicBezTo>
                  <a:cubicBezTo>
                    <a:pt x="41910" y="32385"/>
                    <a:pt x="32385" y="41910"/>
                    <a:pt x="20955" y="4191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rgbClr val="FFFFFF"/>
      </a:lt1>
      <a:dk2>
        <a:srgbClr val="55595D"/>
      </a:dk2>
      <a:lt2>
        <a:srgbClr val="CCDDEA"/>
      </a:lt2>
      <a:accent1>
        <a:srgbClr val="FF6D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Aditya Bhargava</cp:lastModifiedBy>
  <cp:revision>3</cp:revision>
  <dcterms:modified xsi:type="dcterms:W3CDTF">2021-04-16T10:44:13Z</dcterms:modified>
</cp:coreProperties>
</file>