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111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6C0"/>
    <a:srgbClr val="212121"/>
    <a:srgbClr val="FFFFFF"/>
    <a:srgbClr val="F2B800"/>
    <a:srgbClr val="F92B3F"/>
    <a:srgbClr val="007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3" d="100"/>
          <a:sy n="73" d="100"/>
        </p:scale>
        <p:origin x="1950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97-4F96-8B57-1E0FF23A5F76}"/>
              </c:ext>
            </c:extLst>
          </c:dPt>
          <c:dPt>
            <c:idx val="1"/>
            <c:bubble3D val="0"/>
            <c:spPr>
              <a:solidFill>
                <a:srgbClr val="3AB6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E97-4F96-8B57-1E0FF23A5F76}"/>
              </c:ext>
            </c:extLst>
          </c:dPt>
          <c:dPt>
            <c:idx val="2"/>
            <c:bubble3D val="0"/>
            <c:spPr>
              <a:solidFill>
                <a:srgbClr val="F92B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E97-4F96-8B57-1E0FF23A5F7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E97-4F96-8B57-1E0FF23A5F7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20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E97-4F96-8B57-1E0FF23A5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2FD2F0-1EF7-4413-92F9-7DAB1F516D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BEB2F13-EC36-422A-A8F7-281868B885BD}"/>
              </a:ext>
            </a:extLst>
          </p:cNvPr>
          <p:cNvSpPr/>
          <p:nvPr/>
        </p:nvSpPr>
        <p:spPr>
          <a:xfrm rot="5400000" flipV="1">
            <a:off x="11408564" y="575668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551307F-FEF8-440F-9F64-F5E00A3CC783}"/>
              </a:ext>
            </a:extLst>
          </p:cNvPr>
          <p:cNvSpPr/>
          <p:nvPr/>
        </p:nvSpPr>
        <p:spPr>
          <a:xfrm rot="5400000" flipV="1">
            <a:off x="11408564" y="5849774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B223581-F76E-4206-A07C-94471112EE85}"/>
              </a:ext>
            </a:extLst>
          </p:cNvPr>
          <p:cNvSpPr/>
          <p:nvPr/>
        </p:nvSpPr>
        <p:spPr>
          <a:xfrm rot="5400000" flipV="1">
            <a:off x="11408564" y="5942866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B8A78A7-1C31-479C-8E36-7E55678372F9}"/>
              </a:ext>
            </a:extLst>
          </p:cNvPr>
          <p:cNvSpPr/>
          <p:nvPr/>
        </p:nvSpPr>
        <p:spPr>
          <a:xfrm rot="5400000" flipV="1">
            <a:off x="11408564" y="6035958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751B2F3-2917-4817-A9A4-CF7D4A1013B4}"/>
              </a:ext>
            </a:extLst>
          </p:cNvPr>
          <p:cNvSpPr/>
          <p:nvPr/>
        </p:nvSpPr>
        <p:spPr>
          <a:xfrm rot="5400000" flipV="1">
            <a:off x="11408564" y="6129049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6DEEA06-C3E3-40D7-B574-4EEBBF761249}"/>
              </a:ext>
            </a:extLst>
          </p:cNvPr>
          <p:cNvSpPr/>
          <p:nvPr/>
        </p:nvSpPr>
        <p:spPr>
          <a:xfrm rot="5400000" flipV="1">
            <a:off x="11408564" y="6222141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12C8D74-2A4C-4761-B989-8CF6A86A44BB}"/>
              </a:ext>
            </a:extLst>
          </p:cNvPr>
          <p:cNvSpPr/>
          <p:nvPr/>
        </p:nvSpPr>
        <p:spPr>
          <a:xfrm rot="5400000" flipV="1">
            <a:off x="11408564" y="6315233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A08036-11E7-4ED5-9BDA-CACCDAB43451}"/>
              </a:ext>
            </a:extLst>
          </p:cNvPr>
          <p:cNvSpPr/>
          <p:nvPr/>
        </p:nvSpPr>
        <p:spPr>
          <a:xfrm rot="5400000" flipV="1">
            <a:off x="11408564" y="6408325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8FB90EC-3A3E-463C-8A25-4B8D8AB435C8}"/>
              </a:ext>
            </a:extLst>
          </p:cNvPr>
          <p:cNvSpPr/>
          <p:nvPr/>
        </p:nvSpPr>
        <p:spPr>
          <a:xfrm rot="5400000" flipV="1">
            <a:off x="11408564" y="6501370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811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D0F19C0-7A05-4400-A41F-66023B8A243D}"/>
              </a:ext>
            </a:extLst>
          </p:cNvPr>
          <p:cNvSpPr/>
          <p:nvPr/>
        </p:nvSpPr>
        <p:spPr>
          <a:xfrm rot="5400000" flipV="1">
            <a:off x="11408564" y="659446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7CD7356-F31F-4EC6-8D4B-4DF6A4C621D7}"/>
              </a:ext>
            </a:extLst>
          </p:cNvPr>
          <p:cNvSpPr/>
          <p:nvPr/>
        </p:nvSpPr>
        <p:spPr>
          <a:xfrm rot="5400000" flipV="1">
            <a:off x="11487851" y="575668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904828B-F565-4E5F-8010-7CC596B94BFF}"/>
              </a:ext>
            </a:extLst>
          </p:cNvPr>
          <p:cNvSpPr/>
          <p:nvPr/>
        </p:nvSpPr>
        <p:spPr>
          <a:xfrm rot="5400000" flipV="1">
            <a:off x="11487851" y="5849774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650256A-776E-493F-A616-9BDDE55D8F0F}"/>
              </a:ext>
            </a:extLst>
          </p:cNvPr>
          <p:cNvSpPr/>
          <p:nvPr/>
        </p:nvSpPr>
        <p:spPr>
          <a:xfrm rot="5400000" flipV="1">
            <a:off x="11487851" y="5942866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342953-E290-4B0D-8FDC-C1A3537C45BB}"/>
              </a:ext>
            </a:extLst>
          </p:cNvPr>
          <p:cNvSpPr/>
          <p:nvPr/>
        </p:nvSpPr>
        <p:spPr>
          <a:xfrm rot="5400000" flipV="1">
            <a:off x="11487851" y="6035958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D7227AB-4F2D-49FD-80E6-C4579E7DBDE9}"/>
              </a:ext>
            </a:extLst>
          </p:cNvPr>
          <p:cNvSpPr/>
          <p:nvPr/>
        </p:nvSpPr>
        <p:spPr>
          <a:xfrm rot="5400000" flipV="1">
            <a:off x="11487851" y="6129049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D34C34A-3574-4364-880C-2CE7C27473C2}"/>
              </a:ext>
            </a:extLst>
          </p:cNvPr>
          <p:cNvSpPr/>
          <p:nvPr/>
        </p:nvSpPr>
        <p:spPr>
          <a:xfrm rot="5400000" flipV="1">
            <a:off x="11487851" y="6222141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48E73AD-8A41-4C65-BFA3-A18C56D5B946}"/>
              </a:ext>
            </a:extLst>
          </p:cNvPr>
          <p:cNvSpPr/>
          <p:nvPr/>
        </p:nvSpPr>
        <p:spPr>
          <a:xfrm rot="5400000" flipV="1">
            <a:off x="11487851" y="6315233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614749E-9EA1-49D2-90ED-B569A9C053EB}"/>
              </a:ext>
            </a:extLst>
          </p:cNvPr>
          <p:cNvSpPr/>
          <p:nvPr/>
        </p:nvSpPr>
        <p:spPr>
          <a:xfrm rot="5400000" flipV="1">
            <a:off x="11487851" y="6408325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E3E3589-245A-4CA9-9DAC-1A8F6704C731}"/>
              </a:ext>
            </a:extLst>
          </p:cNvPr>
          <p:cNvSpPr/>
          <p:nvPr/>
        </p:nvSpPr>
        <p:spPr>
          <a:xfrm rot="5400000" flipV="1">
            <a:off x="11487851" y="6501370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811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17F366C-59E5-4342-A048-28F600C162D5}"/>
              </a:ext>
            </a:extLst>
          </p:cNvPr>
          <p:cNvSpPr/>
          <p:nvPr/>
        </p:nvSpPr>
        <p:spPr>
          <a:xfrm rot="5400000" flipV="1">
            <a:off x="11487851" y="659446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0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0"/>
                  <a:pt x="17240" y="34480"/>
                </a:cubicBezTo>
                <a:cubicBezTo>
                  <a:pt x="26765" y="34480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C36623D-2C99-443B-B259-8EC0B1E016A8}"/>
              </a:ext>
            </a:extLst>
          </p:cNvPr>
          <p:cNvSpPr/>
          <p:nvPr/>
        </p:nvSpPr>
        <p:spPr>
          <a:xfrm rot="5400000" flipV="1">
            <a:off x="11567184" y="575668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01903FF-49A5-4194-91D8-E42AD6DB9D19}"/>
              </a:ext>
            </a:extLst>
          </p:cNvPr>
          <p:cNvSpPr/>
          <p:nvPr/>
        </p:nvSpPr>
        <p:spPr>
          <a:xfrm rot="5400000" flipV="1">
            <a:off x="11567184" y="5849774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1C1D89B-B8BA-4346-8550-CF05A3D6C193}"/>
              </a:ext>
            </a:extLst>
          </p:cNvPr>
          <p:cNvSpPr/>
          <p:nvPr/>
        </p:nvSpPr>
        <p:spPr>
          <a:xfrm rot="5400000" flipV="1">
            <a:off x="11567184" y="5942866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B427A18-2177-4247-9FC3-71F53A920DC3}"/>
              </a:ext>
            </a:extLst>
          </p:cNvPr>
          <p:cNvSpPr/>
          <p:nvPr/>
        </p:nvSpPr>
        <p:spPr>
          <a:xfrm rot="5400000" flipV="1">
            <a:off x="11567184" y="6035958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01596B5-DE57-4B97-B675-0B5950995724}"/>
              </a:ext>
            </a:extLst>
          </p:cNvPr>
          <p:cNvSpPr/>
          <p:nvPr/>
        </p:nvSpPr>
        <p:spPr>
          <a:xfrm rot="5400000" flipV="1">
            <a:off x="11567184" y="6129049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5CE2C68-70ED-4C99-AB26-FBF6C6ACFD6B}"/>
              </a:ext>
            </a:extLst>
          </p:cNvPr>
          <p:cNvSpPr/>
          <p:nvPr/>
        </p:nvSpPr>
        <p:spPr>
          <a:xfrm rot="5400000" flipV="1">
            <a:off x="11567184" y="6222141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28108EA-002A-4B96-B2EA-F49049E40F30}"/>
              </a:ext>
            </a:extLst>
          </p:cNvPr>
          <p:cNvSpPr/>
          <p:nvPr/>
        </p:nvSpPr>
        <p:spPr>
          <a:xfrm rot="5400000" flipV="1">
            <a:off x="11567184" y="6315233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F17989A-0F10-4720-835C-C1777CF733F8}"/>
              </a:ext>
            </a:extLst>
          </p:cNvPr>
          <p:cNvSpPr/>
          <p:nvPr/>
        </p:nvSpPr>
        <p:spPr>
          <a:xfrm rot="5400000" flipV="1">
            <a:off x="11567184" y="6408325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D791846-56E5-40DA-BEBE-DE85A867C622}"/>
              </a:ext>
            </a:extLst>
          </p:cNvPr>
          <p:cNvSpPr/>
          <p:nvPr/>
        </p:nvSpPr>
        <p:spPr>
          <a:xfrm rot="5400000" flipV="1">
            <a:off x="11567184" y="6501370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811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4E7AC12-F1E7-40D6-91E7-BE66FCDE1C89}"/>
              </a:ext>
            </a:extLst>
          </p:cNvPr>
          <p:cNvSpPr/>
          <p:nvPr/>
        </p:nvSpPr>
        <p:spPr>
          <a:xfrm rot="5400000" flipV="1">
            <a:off x="11567184" y="659446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55A8CF4-4727-4AFC-959B-B3E8B270D44E}"/>
              </a:ext>
            </a:extLst>
          </p:cNvPr>
          <p:cNvSpPr/>
          <p:nvPr/>
        </p:nvSpPr>
        <p:spPr>
          <a:xfrm rot="5400000" flipV="1">
            <a:off x="11646470" y="575668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85344DC-570D-4C3A-9B0D-F2807F73C6E7}"/>
              </a:ext>
            </a:extLst>
          </p:cNvPr>
          <p:cNvSpPr/>
          <p:nvPr/>
        </p:nvSpPr>
        <p:spPr>
          <a:xfrm rot="5400000" flipV="1">
            <a:off x="11646470" y="5849774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6A33F84-BD40-4B88-BBA7-690CD4FA2D8F}"/>
              </a:ext>
            </a:extLst>
          </p:cNvPr>
          <p:cNvSpPr/>
          <p:nvPr/>
        </p:nvSpPr>
        <p:spPr>
          <a:xfrm rot="5400000" flipV="1">
            <a:off x="11646470" y="5942866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6B96FE3-E7B3-44D9-86A8-2C32EDEC9458}"/>
              </a:ext>
            </a:extLst>
          </p:cNvPr>
          <p:cNvSpPr/>
          <p:nvPr/>
        </p:nvSpPr>
        <p:spPr>
          <a:xfrm rot="5400000" flipV="1">
            <a:off x="11646470" y="6035958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658C5FE-6F6A-461E-8D91-76EF18A67E24}"/>
              </a:ext>
            </a:extLst>
          </p:cNvPr>
          <p:cNvSpPr/>
          <p:nvPr/>
        </p:nvSpPr>
        <p:spPr>
          <a:xfrm rot="5400000" flipV="1">
            <a:off x="11646470" y="6129049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A9443DC-CAC3-4285-903C-60F4E4966D44}"/>
              </a:ext>
            </a:extLst>
          </p:cNvPr>
          <p:cNvSpPr/>
          <p:nvPr/>
        </p:nvSpPr>
        <p:spPr>
          <a:xfrm rot="5400000" flipV="1">
            <a:off x="11646470" y="6222141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8F26530-E31D-40DD-9B06-37A1343888E0}"/>
              </a:ext>
            </a:extLst>
          </p:cNvPr>
          <p:cNvSpPr/>
          <p:nvPr/>
        </p:nvSpPr>
        <p:spPr>
          <a:xfrm rot="5400000" flipV="1">
            <a:off x="11646470" y="6315233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E89AF25-672E-45C9-95C7-C642E1D8DC9C}"/>
              </a:ext>
            </a:extLst>
          </p:cNvPr>
          <p:cNvSpPr/>
          <p:nvPr/>
        </p:nvSpPr>
        <p:spPr>
          <a:xfrm rot="5400000" flipV="1">
            <a:off x="11646470" y="6408325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3202D85-A05D-43AB-8FCD-8747A4F942EA}"/>
              </a:ext>
            </a:extLst>
          </p:cNvPr>
          <p:cNvSpPr/>
          <p:nvPr/>
        </p:nvSpPr>
        <p:spPr>
          <a:xfrm rot="5400000" flipV="1">
            <a:off x="11646470" y="6501370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811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ED2CFA4-FDD3-4512-AB84-098933487CA8}"/>
              </a:ext>
            </a:extLst>
          </p:cNvPr>
          <p:cNvSpPr/>
          <p:nvPr/>
        </p:nvSpPr>
        <p:spPr>
          <a:xfrm rot="5400000" flipV="1">
            <a:off x="11646470" y="659446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810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369CDD9-C644-4C36-A7CC-E97C2BA57E7F}"/>
              </a:ext>
            </a:extLst>
          </p:cNvPr>
          <p:cNvSpPr/>
          <p:nvPr/>
        </p:nvSpPr>
        <p:spPr>
          <a:xfrm rot="5400000" flipV="1">
            <a:off x="11725803" y="5756682"/>
            <a:ext cx="22471" cy="22471"/>
          </a:xfrm>
          <a:custGeom>
            <a:avLst/>
            <a:gdLst>
              <a:gd name="connsiteX0" fmla="*/ 34480 w 34480"/>
              <a:gd name="connsiteY0" fmla="*/ 17240 h 34480"/>
              <a:gd name="connsiteX1" fmla="*/ 17240 w 34480"/>
              <a:gd name="connsiteY1" fmla="*/ 34480 h 34480"/>
              <a:gd name="connsiteX2" fmla="*/ 0 w 34480"/>
              <a:gd name="connsiteY2" fmla="*/ 17240 h 34480"/>
              <a:gd name="connsiteX3" fmla="*/ 17240 w 34480"/>
              <a:gd name="connsiteY3" fmla="*/ 0 h 34480"/>
              <a:gd name="connsiteX4" fmla="*/ 3448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34480" y="17240"/>
                </a:moveTo>
                <a:cubicBezTo>
                  <a:pt x="34480" y="26762"/>
                  <a:pt x="26762" y="34480"/>
                  <a:pt x="17240" y="34480"/>
                </a:cubicBezTo>
                <a:cubicBezTo>
                  <a:pt x="7719" y="34480"/>
                  <a:pt x="0" y="26762"/>
                  <a:pt x="0" y="17240"/>
                </a:cubicBezTo>
                <a:cubicBezTo>
                  <a:pt x="0" y="7719"/>
                  <a:pt x="7719" y="0"/>
                  <a:pt x="17240" y="0"/>
                </a:cubicBezTo>
                <a:cubicBezTo>
                  <a:pt x="26762" y="0"/>
                  <a:pt x="34480" y="7719"/>
                  <a:pt x="3448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793E05D1-5A78-4340-A147-EC80341E0D00}"/>
              </a:ext>
            </a:extLst>
          </p:cNvPr>
          <p:cNvSpPr/>
          <p:nvPr/>
        </p:nvSpPr>
        <p:spPr>
          <a:xfrm rot="5400000" flipV="1">
            <a:off x="11725803" y="5849774"/>
            <a:ext cx="22471" cy="22471"/>
          </a:xfrm>
          <a:custGeom>
            <a:avLst/>
            <a:gdLst>
              <a:gd name="connsiteX0" fmla="*/ 34481 w 34480"/>
              <a:gd name="connsiteY0" fmla="*/ 17240 h 34480"/>
              <a:gd name="connsiteX1" fmla="*/ 17240 w 34480"/>
              <a:gd name="connsiteY1" fmla="*/ 34480 h 34480"/>
              <a:gd name="connsiteX2" fmla="*/ 0 w 34480"/>
              <a:gd name="connsiteY2" fmla="*/ 17240 h 34480"/>
              <a:gd name="connsiteX3" fmla="*/ 17240 w 34480"/>
              <a:gd name="connsiteY3" fmla="*/ 0 h 34480"/>
              <a:gd name="connsiteX4" fmla="*/ 34481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34481" y="17240"/>
                </a:moveTo>
                <a:cubicBezTo>
                  <a:pt x="34481" y="26762"/>
                  <a:pt x="26762" y="34480"/>
                  <a:pt x="17240" y="34480"/>
                </a:cubicBezTo>
                <a:cubicBezTo>
                  <a:pt x="7719" y="34480"/>
                  <a:pt x="0" y="26762"/>
                  <a:pt x="0" y="17240"/>
                </a:cubicBezTo>
                <a:cubicBezTo>
                  <a:pt x="0" y="7719"/>
                  <a:pt x="7719" y="0"/>
                  <a:pt x="17240" y="0"/>
                </a:cubicBezTo>
                <a:cubicBezTo>
                  <a:pt x="26762" y="0"/>
                  <a:pt x="34481" y="7719"/>
                  <a:pt x="34481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FEA9CBD-E6BF-490E-89CE-0FBBFB3CB115}"/>
              </a:ext>
            </a:extLst>
          </p:cNvPr>
          <p:cNvSpPr/>
          <p:nvPr/>
        </p:nvSpPr>
        <p:spPr>
          <a:xfrm rot="5400000" flipV="1">
            <a:off x="11725803" y="5942866"/>
            <a:ext cx="22471" cy="22471"/>
          </a:xfrm>
          <a:custGeom>
            <a:avLst/>
            <a:gdLst>
              <a:gd name="connsiteX0" fmla="*/ 34481 w 34480"/>
              <a:gd name="connsiteY0" fmla="*/ 17240 h 34480"/>
              <a:gd name="connsiteX1" fmla="*/ 17240 w 34480"/>
              <a:gd name="connsiteY1" fmla="*/ 34480 h 34480"/>
              <a:gd name="connsiteX2" fmla="*/ 0 w 34480"/>
              <a:gd name="connsiteY2" fmla="*/ 17240 h 34480"/>
              <a:gd name="connsiteX3" fmla="*/ 17240 w 34480"/>
              <a:gd name="connsiteY3" fmla="*/ 0 h 34480"/>
              <a:gd name="connsiteX4" fmla="*/ 34481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34481" y="17240"/>
                </a:moveTo>
                <a:cubicBezTo>
                  <a:pt x="34481" y="26762"/>
                  <a:pt x="26762" y="34480"/>
                  <a:pt x="17240" y="34480"/>
                </a:cubicBezTo>
                <a:cubicBezTo>
                  <a:pt x="7719" y="34480"/>
                  <a:pt x="0" y="26762"/>
                  <a:pt x="0" y="17240"/>
                </a:cubicBezTo>
                <a:cubicBezTo>
                  <a:pt x="0" y="7719"/>
                  <a:pt x="7719" y="0"/>
                  <a:pt x="17240" y="0"/>
                </a:cubicBezTo>
                <a:cubicBezTo>
                  <a:pt x="26762" y="0"/>
                  <a:pt x="34481" y="7719"/>
                  <a:pt x="34481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559B9D1-E995-4D09-974D-17DEDAF0A66C}"/>
              </a:ext>
            </a:extLst>
          </p:cNvPr>
          <p:cNvSpPr/>
          <p:nvPr/>
        </p:nvSpPr>
        <p:spPr>
          <a:xfrm rot="5400000" flipV="1">
            <a:off x="11725803" y="6035958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5EC4F00-6B16-4D1F-BF2C-BBCC5B57D925}"/>
              </a:ext>
            </a:extLst>
          </p:cNvPr>
          <p:cNvSpPr/>
          <p:nvPr/>
        </p:nvSpPr>
        <p:spPr>
          <a:xfrm rot="5400000" flipV="1">
            <a:off x="11725803" y="6129049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199E6DA-CFB7-45B1-B5B8-F5BDA1E2F849}"/>
              </a:ext>
            </a:extLst>
          </p:cNvPr>
          <p:cNvSpPr/>
          <p:nvPr/>
        </p:nvSpPr>
        <p:spPr>
          <a:xfrm rot="5400000" flipV="1">
            <a:off x="11725803" y="6222141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A3BC597-7E90-4848-8F5B-B4C5F0FDD389}"/>
              </a:ext>
            </a:extLst>
          </p:cNvPr>
          <p:cNvSpPr/>
          <p:nvPr/>
        </p:nvSpPr>
        <p:spPr>
          <a:xfrm rot="5400000" flipV="1">
            <a:off x="11725803" y="6315233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DC33F55B-3F5C-4AE7-BDBF-0CF5CF59A64D}"/>
              </a:ext>
            </a:extLst>
          </p:cNvPr>
          <p:cNvSpPr/>
          <p:nvPr/>
        </p:nvSpPr>
        <p:spPr>
          <a:xfrm rot="5400000" flipV="1">
            <a:off x="11725803" y="6408325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16286E5-5ECA-416C-BBF1-DD7DFFABF766}"/>
              </a:ext>
            </a:extLst>
          </p:cNvPr>
          <p:cNvSpPr/>
          <p:nvPr/>
        </p:nvSpPr>
        <p:spPr>
          <a:xfrm rot="5400000" flipV="1">
            <a:off x="11725803" y="6501370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811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2EC3CD30-17A5-4F07-B96B-067FD9AD5CA3}"/>
              </a:ext>
            </a:extLst>
          </p:cNvPr>
          <p:cNvSpPr/>
          <p:nvPr/>
        </p:nvSpPr>
        <p:spPr>
          <a:xfrm rot="5400000" flipV="1">
            <a:off x="11725803" y="659446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8503B7C9-E628-439F-8780-3779A9737D8B}"/>
              </a:ext>
            </a:extLst>
          </p:cNvPr>
          <p:cNvSpPr/>
          <p:nvPr/>
        </p:nvSpPr>
        <p:spPr>
          <a:xfrm rot="5400000" flipV="1">
            <a:off x="11805136" y="575668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6333245-EDBF-4726-B01C-E41A6F2DE2CB}"/>
              </a:ext>
            </a:extLst>
          </p:cNvPr>
          <p:cNvSpPr/>
          <p:nvPr/>
        </p:nvSpPr>
        <p:spPr>
          <a:xfrm rot="5400000" flipV="1">
            <a:off x="11805136" y="5849774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0CD41F2-0DC1-472A-98D4-59C0024FF499}"/>
              </a:ext>
            </a:extLst>
          </p:cNvPr>
          <p:cNvSpPr/>
          <p:nvPr/>
        </p:nvSpPr>
        <p:spPr>
          <a:xfrm rot="5400000" flipV="1">
            <a:off x="11805136" y="5942866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04ADE28-D2E5-4D67-98A2-2FB04A9DA725}"/>
              </a:ext>
            </a:extLst>
          </p:cNvPr>
          <p:cNvSpPr/>
          <p:nvPr/>
        </p:nvSpPr>
        <p:spPr>
          <a:xfrm rot="5400000" flipV="1">
            <a:off x="11805136" y="6035958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A910A7F7-2A9B-42C7-B064-8B01A235665B}"/>
              </a:ext>
            </a:extLst>
          </p:cNvPr>
          <p:cNvSpPr/>
          <p:nvPr/>
        </p:nvSpPr>
        <p:spPr>
          <a:xfrm rot="5400000" flipV="1">
            <a:off x="11805136" y="6129049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AA326B3-813F-409C-BD5C-5B1A56451D6D}"/>
              </a:ext>
            </a:extLst>
          </p:cNvPr>
          <p:cNvSpPr/>
          <p:nvPr/>
        </p:nvSpPr>
        <p:spPr>
          <a:xfrm rot="5400000" flipV="1">
            <a:off x="11805136" y="6222141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341B140-76AF-480B-848B-4FE531A9A1A9}"/>
              </a:ext>
            </a:extLst>
          </p:cNvPr>
          <p:cNvSpPr/>
          <p:nvPr/>
        </p:nvSpPr>
        <p:spPr>
          <a:xfrm rot="5400000" flipV="1">
            <a:off x="11805136" y="6315233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31D62EF-D8FE-45FE-8961-17FC2ECF385F}"/>
              </a:ext>
            </a:extLst>
          </p:cNvPr>
          <p:cNvSpPr/>
          <p:nvPr/>
        </p:nvSpPr>
        <p:spPr>
          <a:xfrm rot="5400000" flipV="1">
            <a:off x="11805136" y="6408325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EB97AE5-6EEA-43DB-814D-CFDEFB167E3C}"/>
              </a:ext>
            </a:extLst>
          </p:cNvPr>
          <p:cNvSpPr/>
          <p:nvPr/>
        </p:nvSpPr>
        <p:spPr>
          <a:xfrm rot="5400000" flipV="1">
            <a:off x="11805136" y="6501370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0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0" y="26765"/>
                  <a:pt x="34480" y="17240"/>
                </a:cubicBezTo>
                <a:cubicBezTo>
                  <a:pt x="34480" y="7715"/>
                  <a:pt x="26765" y="0"/>
                  <a:pt x="17240" y="0"/>
                </a:cubicBezTo>
                <a:cubicBezTo>
                  <a:pt x="7811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1EF5774-BBEC-4A09-868B-3FA714343879}"/>
              </a:ext>
            </a:extLst>
          </p:cNvPr>
          <p:cNvSpPr/>
          <p:nvPr/>
        </p:nvSpPr>
        <p:spPr>
          <a:xfrm rot="5400000" flipV="1">
            <a:off x="11805136" y="6594462"/>
            <a:ext cx="22471" cy="22471"/>
          </a:xfrm>
          <a:custGeom>
            <a:avLst/>
            <a:gdLst>
              <a:gd name="connsiteX0" fmla="*/ 0 w 34480"/>
              <a:gd name="connsiteY0" fmla="*/ 17240 h 34480"/>
              <a:gd name="connsiteX1" fmla="*/ 17240 w 34480"/>
              <a:gd name="connsiteY1" fmla="*/ 34481 h 34480"/>
              <a:gd name="connsiteX2" fmla="*/ 34481 w 34480"/>
              <a:gd name="connsiteY2" fmla="*/ 17240 h 34480"/>
              <a:gd name="connsiteX3" fmla="*/ 17240 w 34480"/>
              <a:gd name="connsiteY3" fmla="*/ 0 h 34480"/>
              <a:gd name="connsiteX4" fmla="*/ 0 w 34480"/>
              <a:gd name="connsiteY4" fmla="*/ 17240 h 3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0" h="34480">
                <a:moveTo>
                  <a:pt x="0" y="17240"/>
                </a:moveTo>
                <a:cubicBezTo>
                  <a:pt x="0" y="26765"/>
                  <a:pt x="7715" y="34481"/>
                  <a:pt x="17240" y="34481"/>
                </a:cubicBezTo>
                <a:cubicBezTo>
                  <a:pt x="26765" y="34481"/>
                  <a:pt x="34481" y="26765"/>
                  <a:pt x="34481" y="17240"/>
                </a:cubicBezTo>
                <a:cubicBezTo>
                  <a:pt x="34481" y="7715"/>
                  <a:pt x="26765" y="0"/>
                  <a:pt x="17240" y="0"/>
                </a:cubicBezTo>
                <a:cubicBezTo>
                  <a:pt x="7715" y="0"/>
                  <a:pt x="0" y="7715"/>
                  <a:pt x="0" y="17240"/>
                </a:cubicBez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lt1"/>
              </a:solidFill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3ACD187-81FE-4428-AAEA-7F9905839BEC}"/>
              </a:ext>
            </a:extLst>
          </p:cNvPr>
          <p:cNvSpPr/>
          <p:nvPr/>
        </p:nvSpPr>
        <p:spPr>
          <a:xfrm flipV="1">
            <a:off x="-20419" y="-8093"/>
            <a:ext cx="6848166" cy="6862453"/>
          </a:xfrm>
          <a:custGeom>
            <a:avLst/>
            <a:gdLst>
              <a:gd name="connsiteX0" fmla="*/ 0 w 4615373"/>
              <a:gd name="connsiteY0" fmla="*/ 0 h 4625981"/>
              <a:gd name="connsiteX1" fmla="*/ 3267310 w 4615373"/>
              <a:gd name="connsiteY1" fmla="*/ 1355564 h 4625981"/>
              <a:gd name="connsiteX2" fmla="*/ 4615361 w 4615373"/>
              <a:gd name="connsiteY2" fmla="*/ 4625981 h 4625981"/>
              <a:gd name="connsiteX3" fmla="*/ 0 w 4615373"/>
              <a:gd name="connsiteY3" fmla="*/ 4615373 h 4625981"/>
              <a:gd name="connsiteX4" fmla="*/ 0 w 4615373"/>
              <a:gd name="connsiteY4" fmla="*/ 0 h 4625981"/>
              <a:gd name="connsiteX0" fmla="*/ 0 w 4615373"/>
              <a:gd name="connsiteY0" fmla="*/ 0 h 4625981"/>
              <a:gd name="connsiteX1" fmla="*/ 3267310 w 4615373"/>
              <a:gd name="connsiteY1" fmla="*/ 1355564 h 4625981"/>
              <a:gd name="connsiteX2" fmla="*/ 4615361 w 4615373"/>
              <a:gd name="connsiteY2" fmla="*/ 4625981 h 4625981"/>
              <a:gd name="connsiteX3" fmla="*/ 3214 w 4615373"/>
              <a:gd name="connsiteY3" fmla="*/ 4621801 h 4625981"/>
              <a:gd name="connsiteX4" fmla="*/ 0 w 4615373"/>
              <a:gd name="connsiteY4" fmla="*/ 0 h 4625981"/>
              <a:gd name="connsiteX0" fmla="*/ 6428 w 4621801"/>
              <a:gd name="connsiteY0" fmla="*/ 0 h 4631443"/>
              <a:gd name="connsiteX1" fmla="*/ 3273738 w 4621801"/>
              <a:gd name="connsiteY1" fmla="*/ 1355564 h 4631443"/>
              <a:gd name="connsiteX2" fmla="*/ 4621789 w 4621801"/>
              <a:gd name="connsiteY2" fmla="*/ 4625981 h 4631443"/>
              <a:gd name="connsiteX3" fmla="*/ 0 w 4621801"/>
              <a:gd name="connsiteY3" fmla="*/ 4631443 h 4631443"/>
              <a:gd name="connsiteX4" fmla="*/ 6428 w 4621801"/>
              <a:gd name="connsiteY4" fmla="*/ 0 h 4631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1801" h="4631443">
                <a:moveTo>
                  <a:pt x="6428" y="0"/>
                </a:moveTo>
                <a:cubicBezTo>
                  <a:pt x="1232339" y="0"/>
                  <a:pt x="2407885" y="487718"/>
                  <a:pt x="3273738" y="1355564"/>
                </a:cubicBezTo>
                <a:cubicBezTo>
                  <a:pt x="4139592" y="2223409"/>
                  <a:pt x="4624607" y="3400073"/>
                  <a:pt x="4621789" y="4625981"/>
                </a:cubicBezTo>
                <a:lnTo>
                  <a:pt x="0" y="4631443"/>
                </a:lnTo>
                <a:cubicBezTo>
                  <a:pt x="0" y="3092985"/>
                  <a:pt x="6428" y="1538458"/>
                  <a:pt x="642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id-ID" sz="120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CD6B1DF-F32A-41C5-919F-7EF2DB8E2E0E}"/>
              </a:ext>
            </a:extLst>
          </p:cNvPr>
          <p:cNvSpPr/>
          <p:nvPr/>
        </p:nvSpPr>
        <p:spPr>
          <a:xfrm>
            <a:off x="1254599" y="866468"/>
            <a:ext cx="9682802" cy="5125065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  <a:effectLst>
            <a:outerShdw blurRad="1270000" sx="82000" sy="8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id-ID" sz="1125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F05475D-52FC-4DBA-992A-8A65F22479A2}"/>
              </a:ext>
            </a:extLst>
          </p:cNvPr>
          <p:cNvSpPr txBox="1"/>
          <p:nvPr/>
        </p:nvSpPr>
        <p:spPr>
          <a:xfrm>
            <a:off x="1974722" y="1292582"/>
            <a:ext cx="3397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aphic 1">
            <a:extLst>
              <a:ext uri="{FF2B5EF4-FFF2-40B4-BE49-F238E27FC236}">
                <a16:creationId xmlns:a16="http://schemas.microsoft.com/office/drawing/2014/main" id="{BEF8600D-8327-47BA-9B40-734B702B2F25}"/>
              </a:ext>
            </a:extLst>
          </p:cNvPr>
          <p:cNvGrpSpPr/>
          <p:nvPr/>
        </p:nvGrpSpPr>
        <p:grpSpPr>
          <a:xfrm rot="5400000">
            <a:off x="-3445" y="-7872"/>
            <a:ext cx="1210985" cy="1219467"/>
            <a:chOff x="3258406" y="4679060"/>
            <a:chExt cx="1181209" cy="1189482"/>
          </a:xfrm>
          <a:noFill/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EAEB7FD-AB4F-4981-BD47-175EC45B2168}"/>
                </a:ext>
              </a:extLst>
            </p:cNvPr>
            <p:cNvSpPr/>
            <p:nvPr/>
          </p:nvSpPr>
          <p:spPr>
            <a:xfrm>
              <a:off x="3261264" y="4732019"/>
              <a:ext cx="1125487" cy="1136332"/>
            </a:xfrm>
            <a:custGeom>
              <a:avLst/>
              <a:gdLst>
                <a:gd name="connsiteX0" fmla="*/ 0 w 1125487"/>
                <a:gd name="connsiteY0" fmla="*/ 0 h 1136332"/>
                <a:gd name="connsiteX1" fmla="*/ 1125474 w 1125487"/>
                <a:gd name="connsiteY1" fmla="*/ 1136332 h 1136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5487" h="1136332">
                  <a:moveTo>
                    <a:pt x="0" y="0"/>
                  </a:moveTo>
                  <a:cubicBezTo>
                    <a:pt x="624554" y="2953"/>
                    <a:pt x="1128522" y="511778"/>
                    <a:pt x="1125474" y="1136332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962EB51-F279-4F52-B81C-32EB4B8CB473}"/>
                </a:ext>
              </a:extLst>
            </p:cNvPr>
            <p:cNvSpPr/>
            <p:nvPr/>
          </p:nvSpPr>
          <p:spPr>
            <a:xfrm>
              <a:off x="3261454" y="4679060"/>
              <a:ext cx="1178161" cy="1189482"/>
            </a:xfrm>
            <a:custGeom>
              <a:avLst/>
              <a:gdLst>
                <a:gd name="connsiteX0" fmla="*/ 1178147 w 1178161"/>
                <a:gd name="connsiteY0" fmla="*/ 1189482 h 1189482"/>
                <a:gd name="connsiteX1" fmla="*/ 0 w 1178161"/>
                <a:gd name="connsiteY1" fmla="*/ 0 h 118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8161" h="1189482">
                  <a:moveTo>
                    <a:pt x="1178147" y="1189482"/>
                  </a:moveTo>
                  <a:cubicBezTo>
                    <a:pt x="1181290" y="535686"/>
                    <a:pt x="653796" y="3143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DCCD3B6-A7E4-4A69-A665-A1952016B05A}"/>
                </a:ext>
              </a:extLst>
            </p:cNvPr>
            <p:cNvSpPr/>
            <p:nvPr/>
          </p:nvSpPr>
          <p:spPr>
            <a:xfrm>
              <a:off x="3260978" y="4784883"/>
              <a:ext cx="1072813" cy="1083183"/>
            </a:xfrm>
            <a:custGeom>
              <a:avLst/>
              <a:gdLst>
                <a:gd name="connsiteX0" fmla="*/ 0 w 1072813"/>
                <a:gd name="connsiteY0" fmla="*/ 0 h 1083183"/>
                <a:gd name="connsiteX1" fmla="*/ 1072801 w 1072813"/>
                <a:gd name="connsiteY1" fmla="*/ 1083183 h 108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2813" h="1083183">
                  <a:moveTo>
                    <a:pt x="0" y="0"/>
                  </a:moveTo>
                  <a:cubicBezTo>
                    <a:pt x="595313" y="2857"/>
                    <a:pt x="1075658" y="487775"/>
                    <a:pt x="1072801" y="1083183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88A6BC9-E366-419B-BC1C-DE70756E58A7}"/>
                </a:ext>
              </a:extLst>
            </p:cNvPr>
            <p:cNvSpPr/>
            <p:nvPr/>
          </p:nvSpPr>
          <p:spPr>
            <a:xfrm>
              <a:off x="3261264" y="4732019"/>
              <a:ext cx="1125486" cy="1136332"/>
            </a:xfrm>
            <a:custGeom>
              <a:avLst/>
              <a:gdLst>
                <a:gd name="connsiteX0" fmla="*/ 1125474 w 1125486"/>
                <a:gd name="connsiteY0" fmla="*/ 1136332 h 1136332"/>
                <a:gd name="connsiteX1" fmla="*/ 0 w 1125486"/>
                <a:gd name="connsiteY1" fmla="*/ 0 h 1136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5486" h="1136332">
                  <a:moveTo>
                    <a:pt x="1125474" y="1136332"/>
                  </a:moveTo>
                  <a:cubicBezTo>
                    <a:pt x="1128427" y="511778"/>
                    <a:pt x="624554" y="2953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0C3E204-39F8-41AB-8355-E2DC4E9D48DF}"/>
                </a:ext>
              </a:extLst>
            </p:cNvPr>
            <p:cNvSpPr/>
            <p:nvPr/>
          </p:nvSpPr>
          <p:spPr>
            <a:xfrm>
              <a:off x="3260692" y="4837842"/>
              <a:ext cx="1020139" cy="1029938"/>
            </a:xfrm>
            <a:custGeom>
              <a:avLst/>
              <a:gdLst>
                <a:gd name="connsiteX0" fmla="*/ 0 w 1020139"/>
                <a:gd name="connsiteY0" fmla="*/ 0 h 1029938"/>
                <a:gd name="connsiteX1" fmla="*/ 1020127 w 1020139"/>
                <a:gd name="connsiteY1" fmla="*/ 1029938 h 1029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0139" h="1029938">
                  <a:moveTo>
                    <a:pt x="0" y="0"/>
                  </a:moveTo>
                  <a:cubicBezTo>
                    <a:pt x="566071" y="2667"/>
                    <a:pt x="1022890" y="463867"/>
                    <a:pt x="1020127" y="1029938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9624CBB-6C2B-4998-B528-D02B5E9FD0C2}"/>
                </a:ext>
              </a:extLst>
            </p:cNvPr>
            <p:cNvSpPr/>
            <p:nvPr/>
          </p:nvSpPr>
          <p:spPr>
            <a:xfrm>
              <a:off x="3260978" y="4784883"/>
              <a:ext cx="1072813" cy="1083183"/>
            </a:xfrm>
            <a:custGeom>
              <a:avLst/>
              <a:gdLst>
                <a:gd name="connsiteX0" fmla="*/ 1072801 w 1072813"/>
                <a:gd name="connsiteY0" fmla="*/ 1083183 h 1083183"/>
                <a:gd name="connsiteX1" fmla="*/ 0 w 1072813"/>
                <a:gd name="connsiteY1" fmla="*/ 0 h 108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2813" h="1083183">
                  <a:moveTo>
                    <a:pt x="1072801" y="1083183"/>
                  </a:moveTo>
                  <a:cubicBezTo>
                    <a:pt x="1075658" y="487871"/>
                    <a:pt x="595313" y="2857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1E856EA-06E6-4F9C-89A5-BAB51416A3B6}"/>
                </a:ext>
              </a:extLst>
            </p:cNvPr>
            <p:cNvSpPr/>
            <p:nvPr/>
          </p:nvSpPr>
          <p:spPr>
            <a:xfrm>
              <a:off x="3260502" y="4890801"/>
              <a:ext cx="967465" cy="976788"/>
            </a:xfrm>
            <a:custGeom>
              <a:avLst/>
              <a:gdLst>
                <a:gd name="connsiteX0" fmla="*/ 0 w 967465"/>
                <a:gd name="connsiteY0" fmla="*/ 0 h 976788"/>
                <a:gd name="connsiteX1" fmla="*/ 967454 w 967465"/>
                <a:gd name="connsiteY1" fmla="*/ 976789 h 97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7465" h="976788">
                  <a:moveTo>
                    <a:pt x="0" y="0"/>
                  </a:moveTo>
                  <a:cubicBezTo>
                    <a:pt x="536924" y="2572"/>
                    <a:pt x="970026" y="439864"/>
                    <a:pt x="967454" y="976789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96E633D-303E-48FB-B0FD-0A29F25FB00E}"/>
                </a:ext>
              </a:extLst>
            </p:cNvPr>
            <p:cNvSpPr/>
            <p:nvPr/>
          </p:nvSpPr>
          <p:spPr>
            <a:xfrm>
              <a:off x="3260692" y="4837842"/>
              <a:ext cx="1020139" cy="1029938"/>
            </a:xfrm>
            <a:custGeom>
              <a:avLst/>
              <a:gdLst>
                <a:gd name="connsiteX0" fmla="*/ 1020127 w 1020139"/>
                <a:gd name="connsiteY0" fmla="*/ 1029938 h 1029938"/>
                <a:gd name="connsiteX1" fmla="*/ 0 w 1020139"/>
                <a:gd name="connsiteY1" fmla="*/ 0 h 1029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0139" h="1029938">
                  <a:moveTo>
                    <a:pt x="1020127" y="1029938"/>
                  </a:moveTo>
                  <a:cubicBezTo>
                    <a:pt x="1022795" y="463867"/>
                    <a:pt x="566071" y="2667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40F5869-64B8-4BC9-BF58-8D7818DB52FA}"/>
                </a:ext>
              </a:extLst>
            </p:cNvPr>
            <p:cNvSpPr/>
            <p:nvPr/>
          </p:nvSpPr>
          <p:spPr>
            <a:xfrm>
              <a:off x="3260216" y="4943760"/>
              <a:ext cx="914791" cy="923543"/>
            </a:xfrm>
            <a:custGeom>
              <a:avLst/>
              <a:gdLst>
                <a:gd name="connsiteX0" fmla="*/ 0 w 914791"/>
                <a:gd name="connsiteY0" fmla="*/ 0 h 923543"/>
                <a:gd name="connsiteX1" fmla="*/ 914781 w 914791"/>
                <a:gd name="connsiteY1" fmla="*/ 923544 h 92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791" h="923543">
                  <a:moveTo>
                    <a:pt x="0" y="0"/>
                  </a:moveTo>
                  <a:cubicBezTo>
                    <a:pt x="507683" y="2477"/>
                    <a:pt x="917162" y="415957"/>
                    <a:pt x="914781" y="923544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1F37402-03ED-46ED-A64D-E61471F02BC1}"/>
                </a:ext>
              </a:extLst>
            </p:cNvPr>
            <p:cNvSpPr/>
            <p:nvPr/>
          </p:nvSpPr>
          <p:spPr>
            <a:xfrm>
              <a:off x="3260502" y="4890801"/>
              <a:ext cx="967465" cy="976788"/>
            </a:xfrm>
            <a:custGeom>
              <a:avLst/>
              <a:gdLst>
                <a:gd name="connsiteX0" fmla="*/ 967454 w 967465"/>
                <a:gd name="connsiteY0" fmla="*/ 976789 h 976788"/>
                <a:gd name="connsiteX1" fmla="*/ 0 w 967465"/>
                <a:gd name="connsiteY1" fmla="*/ 0 h 97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7465" h="976788">
                  <a:moveTo>
                    <a:pt x="967454" y="976789"/>
                  </a:moveTo>
                  <a:cubicBezTo>
                    <a:pt x="970026" y="439864"/>
                    <a:pt x="536924" y="2572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89B41D1-173B-4A8C-A05E-3CE20327284D}"/>
                </a:ext>
              </a:extLst>
            </p:cNvPr>
            <p:cNvSpPr/>
            <p:nvPr/>
          </p:nvSpPr>
          <p:spPr>
            <a:xfrm>
              <a:off x="3259930" y="4996624"/>
              <a:ext cx="862117" cy="870394"/>
            </a:xfrm>
            <a:custGeom>
              <a:avLst/>
              <a:gdLst>
                <a:gd name="connsiteX0" fmla="*/ 0 w 862117"/>
                <a:gd name="connsiteY0" fmla="*/ 0 h 870394"/>
                <a:gd name="connsiteX1" fmla="*/ 862108 w 862117"/>
                <a:gd name="connsiteY1" fmla="*/ 870395 h 87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2117" h="870394">
                  <a:moveTo>
                    <a:pt x="0" y="0"/>
                  </a:moveTo>
                  <a:cubicBezTo>
                    <a:pt x="478441" y="2286"/>
                    <a:pt x="864394" y="391954"/>
                    <a:pt x="862108" y="870395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F93188F-AE35-49B1-A2E6-46E71453E0B4}"/>
                </a:ext>
              </a:extLst>
            </p:cNvPr>
            <p:cNvSpPr/>
            <p:nvPr/>
          </p:nvSpPr>
          <p:spPr>
            <a:xfrm>
              <a:off x="3260216" y="4943760"/>
              <a:ext cx="914792" cy="923543"/>
            </a:xfrm>
            <a:custGeom>
              <a:avLst/>
              <a:gdLst>
                <a:gd name="connsiteX0" fmla="*/ 914781 w 914792"/>
                <a:gd name="connsiteY0" fmla="*/ 923544 h 923543"/>
                <a:gd name="connsiteX1" fmla="*/ 0 w 914792"/>
                <a:gd name="connsiteY1" fmla="*/ 0 h 92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792" h="923543">
                  <a:moveTo>
                    <a:pt x="914781" y="923544"/>
                  </a:moveTo>
                  <a:cubicBezTo>
                    <a:pt x="917258" y="415862"/>
                    <a:pt x="507683" y="2381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5947E2D-080C-4B36-AB18-13755E06CA6E}"/>
                </a:ext>
              </a:extLst>
            </p:cNvPr>
            <p:cNvSpPr/>
            <p:nvPr/>
          </p:nvSpPr>
          <p:spPr>
            <a:xfrm>
              <a:off x="3259740" y="5049583"/>
              <a:ext cx="809443" cy="817244"/>
            </a:xfrm>
            <a:custGeom>
              <a:avLst/>
              <a:gdLst>
                <a:gd name="connsiteX0" fmla="*/ 0 w 809443"/>
                <a:gd name="connsiteY0" fmla="*/ 0 h 817244"/>
                <a:gd name="connsiteX1" fmla="*/ 809435 w 809443"/>
                <a:gd name="connsiteY1" fmla="*/ 817245 h 81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443" h="817244">
                  <a:moveTo>
                    <a:pt x="0" y="0"/>
                  </a:moveTo>
                  <a:cubicBezTo>
                    <a:pt x="449199" y="2191"/>
                    <a:pt x="811530" y="368046"/>
                    <a:pt x="809435" y="817245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08D4171-04A8-4350-A4F9-F5B387D64C94}"/>
                </a:ext>
              </a:extLst>
            </p:cNvPr>
            <p:cNvSpPr/>
            <p:nvPr/>
          </p:nvSpPr>
          <p:spPr>
            <a:xfrm>
              <a:off x="3259930" y="4996624"/>
              <a:ext cx="862117" cy="870394"/>
            </a:xfrm>
            <a:custGeom>
              <a:avLst/>
              <a:gdLst>
                <a:gd name="connsiteX0" fmla="*/ 862108 w 862117"/>
                <a:gd name="connsiteY0" fmla="*/ 870395 h 870394"/>
                <a:gd name="connsiteX1" fmla="*/ 0 w 862117"/>
                <a:gd name="connsiteY1" fmla="*/ 0 h 87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2117" h="870394">
                  <a:moveTo>
                    <a:pt x="862108" y="870395"/>
                  </a:moveTo>
                  <a:cubicBezTo>
                    <a:pt x="864394" y="391954"/>
                    <a:pt x="478441" y="2286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A226385-E004-49B0-B212-9221FF54267C}"/>
                </a:ext>
              </a:extLst>
            </p:cNvPr>
            <p:cNvSpPr/>
            <p:nvPr/>
          </p:nvSpPr>
          <p:spPr>
            <a:xfrm>
              <a:off x="3259454" y="5102542"/>
              <a:ext cx="756770" cy="763999"/>
            </a:xfrm>
            <a:custGeom>
              <a:avLst/>
              <a:gdLst>
                <a:gd name="connsiteX0" fmla="*/ 0 w 756770"/>
                <a:gd name="connsiteY0" fmla="*/ 0 h 763999"/>
                <a:gd name="connsiteX1" fmla="*/ 756761 w 756770"/>
                <a:gd name="connsiteY1" fmla="*/ 764000 h 76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6770" h="763999">
                  <a:moveTo>
                    <a:pt x="0" y="0"/>
                  </a:moveTo>
                  <a:cubicBezTo>
                    <a:pt x="419957" y="2000"/>
                    <a:pt x="758762" y="344043"/>
                    <a:pt x="756761" y="76400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B610B75-79A6-40C2-BA79-D7F8BA3D4A38}"/>
                </a:ext>
              </a:extLst>
            </p:cNvPr>
            <p:cNvSpPr/>
            <p:nvPr/>
          </p:nvSpPr>
          <p:spPr>
            <a:xfrm>
              <a:off x="3259645" y="5049583"/>
              <a:ext cx="809444" cy="817244"/>
            </a:xfrm>
            <a:custGeom>
              <a:avLst/>
              <a:gdLst>
                <a:gd name="connsiteX0" fmla="*/ 809434 w 809444"/>
                <a:gd name="connsiteY0" fmla="*/ 817245 h 817244"/>
                <a:gd name="connsiteX1" fmla="*/ 0 w 809444"/>
                <a:gd name="connsiteY1" fmla="*/ 0 h 81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444" h="817244">
                  <a:moveTo>
                    <a:pt x="809434" y="817245"/>
                  </a:moveTo>
                  <a:cubicBezTo>
                    <a:pt x="811625" y="368046"/>
                    <a:pt x="449199" y="2191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71A694D-EE82-4BAA-97D9-E4947BCB7BB9}"/>
                </a:ext>
              </a:extLst>
            </p:cNvPr>
            <p:cNvSpPr/>
            <p:nvPr/>
          </p:nvSpPr>
          <p:spPr>
            <a:xfrm>
              <a:off x="3259168" y="5155406"/>
              <a:ext cx="704095" cy="710850"/>
            </a:xfrm>
            <a:custGeom>
              <a:avLst/>
              <a:gdLst>
                <a:gd name="connsiteX0" fmla="*/ 0 w 704095"/>
                <a:gd name="connsiteY0" fmla="*/ 0 h 710850"/>
                <a:gd name="connsiteX1" fmla="*/ 704088 w 704095"/>
                <a:gd name="connsiteY1" fmla="*/ 710851 h 71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4095" h="710850">
                  <a:moveTo>
                    <a:pt x="0" y="0"/>
                  </a:moveTo>
                  <a:cubicBezTo>
                    <a:pt x="390716" y="1905"/>
                    <a:pt x="705898" y="320135"/>
                    <a:pt x="704088" y="710851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E72BFDC-F92C-4A84-8278-A80C21FB7CD4}"/>
                </a:ext>
              </a:extLst>
            </p:cNvPr>
            <p:cNvSpPr/>
            <p:nvPr/>
          </p:nvSpPr>
          <p:spPr>
            <a:xfrm>
              <a:off x="3259454" y="5102542"/>
              <a:ext cx="756770" cy="763999"/>
            </a:xfrm>
            <a:custGeom>
              <a:avLst/>
              <a:gdLst>
                <a:gd name="connsiteX0" fmla="*/ 756761 w 756770"/>
                <a:gd name="connsiteY0" fmla="*/ 764000 h 763999"/>
                <a:gd name="connsiteX1" fmla="*/ 0 w 756770"/>
                <a:gd name="connsiteY1" fmla="*/ 0 h 76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6770" h="763999">
                  <a:moveTo>
                    <a:pt x="756761" y="764000"/>
                  </a:moveTo>
                  <a:cubicBezTo>
                    <a:pt x="758762" y="344043"/>
                    <a:pt x="419957" y="2000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9F14132-81D6-4FB2-B1AB-CDF6327F3633}"/>
                </a:ext>
              </a:extLst>
            </p:cNvPr>
            <p:cNvSpPr/>
            <p:nvPr/>
          </p:nvSpPr>
          <p:spPr>
            <a:xfrm>
              <a:off x="3258978" y="5208365"/>
              <a:ext cx="651422" cy="657701"/>
            </a:xfrm>
            <a:custGeom>
              <a:avLst/>
              <a:gdLst>
                <a:gd name="connsiteX0" fmla="*/ 0 w 651422"/>
                <a:gd name="connsiteY0" fmla="*/ 0 h 657701"/>
                <a:gd name="connsiteX1" fmla="*/ 651415 w 651422"/>
                <a:gd name="connsiteY1" fmla="*/ 657701 h 65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1422" h="657701">
                  <a:moveTo>
                    <a:pt x="0" y="0"/>
                  </a:moveTo>
                  <a:cubicBezTo>
                    <a:pt x="361474" y="1714"/>
                    <a:pt x="653129" y="296132"/>
                    <a:pt x="651415" y="657701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6DD3B0-07B9-4D4A-A655-1AD7891A0EED}"/>
                </a:ext>
              </a:extLst>
            </p:cNvPr>
            <p:cNvSpPr/>
            <p:nvPr/>
          </p:nvSpPr>
          <p:spPr>
            <a:xfrm>
              <a:off x="3259168" y="5155406"/>
              <a:ext cx="704096" cy="710850"/>
            </a:xfrm>
            <a:custGeom>
              <a:avLst/>
              <a:gdLst>
                <a:gd name="connsiteX0" fmla="*/ 704088 w 704096"/>
                <a:gd name="connsiteY0" fmla="*/ 710851 h 710850"/>
                <a:gd name="connsiteX1" fmla="*/ 0 w 704096"/>
                <a:gd name="connsiteY1" fmla="*/ 0 h 71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4096" h="710850">
                  <a:moveTo>
                    <a:pt x="704088" y="710851"/>
                  </a:moveTo>
                  <a:cubicBezTo>
                    <a:pt x="705993" y="320135"/>
                    <a:pt x="390716" y="1905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68A78B4-C9C4-4428-9C39-2386A904CAE5}"/>
                </a:ext>
              </a:extLst>
            </p:cNvPr>
            <p:cNvSpPr/>
            <p:nvPr/>
          </p:nvSpPr>
          <p:spPr>
            <a:xfrm>
              <a:off x="3258692" y="5261324"/>
              <a:ext cx="598747" cy="604456"/>
            </a:xfrm>
            <a:custGeom>
              <a:avLst/>
              <a:gdLst>
                <a:gd name="connsiteX0" fmla="*/ 0 w 598747"/>
                <a:gd name="connsiteY0" fmla="*/ 0 h 604456"/>
                <a:gd name="connsiteX1" fmla="*/ 598741 w 598747"/>
                <a:gd name="connsiteY1" fmla="*/ 604457 h 60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8747" h="604456">
                  <a:moveTo>
                    <a:pt x="0" y="0"/>
                  </a:moveTo>
                  <a:cubicBezTo>
                    <a:pt x="332232" y="1619"/>
                    <a:pt x="600265" y="272225"/>
                    <a:pt x="598741" y="604457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69F1AE6-EAF3-4D32-92E3-5FE6AED6A1F4}"/>
                </a:ext>
              </a:extLst>
            </p:cNvPr>
            <p:cNvSpPr/>
            <p:nvPr/>
          </p:nvSpPr>
          <p:spPr>
            <a:xfrm>
              <a:off x="3258882" y="5208365"/>
              <a:ext cx="651422" cy="657701"/>
            </a:xfrm>
            <a:custGeom>
              <a:avLst/>
              <a:gdLst>
                <a:gd name="connsiteX0" fmla="*/ 651415 w 651422"/>
                <a:gd name="connsiteY0" fmla="*/ 657701 h 657701"/>
                <a:gd name="connsiteX1" fmla="*/ 0 w 651422"/>
                <a:gd name="connsiteY1" fmla="*/ 0 h 65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1422" h="657701">
                  <a:moveTo>
                    <a:pt x="651415" y="657701"/>
                  </a:moveTo>
                  <a:cubicBezTo>
                    <a:pt x="653129" y="296228"/>
                    <a:pt x="361474" y="1810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AC544FDF-7984-483B-8490-172B3C22E9BD}"/>
                </a:ext>
              </a:extLst>
            </p:cNvPr>
            <p:cNvSpPr/>
            <p:nvPr/>
          </p:nvSpPr>
          <p:spPr>
            <a:xfrm>
              <a:off x="3258406" y="5314188"/>
              <a:ext cx="546074" cy="551306"/>
            </a:xfrm>
            <a:custGeom>
              <a:avLst/>
              <a:gdLst>
                <a:gd name="connsiteX0" fmla="*/ 0 w 546074"/>
                <a:gd name="connsiteY0" fmla="*/ 0 h 551306"/>
                <a:gd name="connsiteX1" fmla="*/ 546068 w 546074"/>
                <a:gd name="connsiteY1" fmla="*/ 551307 h 55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6074" h="551306">
                  <a:moveTo>
                    <a:pt x="0" y="0"/>
                  </a:moveTo>
                  <a:cubicBezTo>
                    <a:pt x="302990" y="1429"/>
                    <a:pt x="547497" y="248317"/>
                    <a:pt x="546068" y="551307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80B67CF-D717-4085-BB13-6019189AE8CE}"/>
                </a:ext>
              </a:extLst>
            </p:cNvPr>
            <p:cNvSpPr/>
            <p:nvPr/>
          </p:nvSpPr>
          <p:spPr>
            <a:xfrm>
              <a:off x="3258692" y="5261324"/>
              <a:ext cx="598748" cy="604456"/>
            </a:xfrm>
            <a:custGeom>
              <a:avLst/>
              <a:gdLst>
                <a:gd name="connsiteX0" fmla="*/ 598741 w 598748"/>
                <a:gd name="connsiteY0" fmla="*/ 604457 h 604456"/>
                <a:gd name="connsiteX1" fmla="*/ 0 w 598748"/>
                <a:gd name="connsiteY1" fmla="*/ 0 h 60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8748" h="604456">
                  <a:moveTo>
                    <a:pt x="598741" y="604457"/>
                  </a:moveTo>
                  <a:cubicBezTo>
                    <a:pt x="600361" y="272225"/>
                    <a:pt x="332327" y="161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8A13C0E-25CA-4C02-A46A-EAAFF414D5A2}"/>
                </a:ext>
              </a:extLst>
            </p:cNvPr>
            <p:cNvSpPr/>
            <p:nvPr/>
          </p:nvSpPr>
          <p:spPr>
            <a:xfrm>
              <a:off x="3258406" y="5314188"/>
              <a:ext cx="546074" cy="551306"/>
            </a:xfrm>
            <a:custGeom>
              <a:avLst/>
              <a:gdLst>
                <a:gd name="connsiteX0" fmla="*/ 546068 w 546074"/>
                <a:gd name="connsiteY0" fmla="*/ 551307 h 551306"/>
                <a:gd name="connsiteX1" fmla="*/ 0 w 546074"/>
                <a:gd name="connsiteY1" fmla="*/ 0 h 55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6074" h="551306">
                  <a:moveTo>
                    <a:pt x="546068" y="551307"/>
                  </a:moveTo>
                  <a:cubicBezTo>
                    <a:pt x="547497" y="248317"/>
                    <a:pt x="303086" y="142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FFFFFF">
                  <a:alpha val="2902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487621F4-D787-49EE-9998-E0486B0F7FC2}"/>
              </a:ext>
            </a:extLst>
          </p:cNvPr>
          <p:cNvCxnSpPr>
            <a:cxnSpLocks/>
          </p:cNvCxnSpPr>
          <p:nvPr/>
        </p:nvCxnSpPr>
        <p:spPr>
          <a:xfrm flipV="1">
            <a:off x="8863776" y="2621737"/>
            <a:ext cx="438150" cy="46528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FEF470C-F849-42FA-B649-F30EB12C7ACF}"/>
              </a:ext>
            </a:extLst>
          </p:cNvPr>
          <p:cNvCxnSpPr>
            <a:cxnSpLocks/>
          </p:cNvCxnSpPr>
          <p:nvPr/>
        </p:nvCxnSpPr>
        <p:spPr>
          <a:xfrm>
            <a:off x="6125047" y="3233982"/>
            <a:ext cx="51000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B41E24B1-E469-4A63-93FD-8DDD80F53F56}"/>
              </a:ext>
            </a:extLst>
          </p:cNvPr>
          <p:cNvCxnSpPr>
            <a:cxnSpLocks/>
          </p:cNvCxnSpPr>
          <p:nvPr/>
        </p:nvCxnSpPr>
        <p:spPr>
          <a:xfrm flipV="1">
            <a:off x="6805165" y="4338883"/>
            <a:ext cx="415381" cy="44859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64B21BC-DE27-45FD-A104-D03E3A71FDF2}"/>
              </a:ext>
            </a:extLst>
          </p:cNvPr>
          <p:cNvCxnSpPr>
            <a:cxnSpLocks/>
          </p:cNvCxnSpPr>
          <p:nvPr/>
        </p:nvCxnSpPr>
        <p:spPr>
          <a:xfrm flipH="1" flipV="1">
            <a:off x="8059764" y="4395660"/>
            <a:ext cx="154868" cy="4812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8" name="Chart 117">
            <a:extLst>
              <a:ext uri="{FF2B5EF4-FFF2-40B4-BE49-F238E27FC236}">
                <a16:creationId xmlns:a16="http://schemas.microsoft.com/office/drawing/2014/main" id="{FA2EA2F2-226E-45D6-B515-E6D03BBB95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089172"/>
              </p:ext>
            </p:extLst>
          </p:nvPr>
        </p:nvGraphicFramePr>
        <p:xfrm>
          <a:off x="6165083" y="2071830"/>
          <a:ext cx="3021156" cy="266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0" name="Oval 119">
            <a:extLst>
              <a:ext uri="{FF2B5EF4-FFF2-40B4-BE49-F238E27FC236}">
                <a16:creationId xmlns:a16="http://schemas.microsoft.com/office/drawing/2014/main" id="{7F85C386-A13F-4798-BC4B-25D1F1D07642}"/>
              </a:ext>
            </a:extLst>
          </p:cNvPr>
          <p:cNvSpPr/>
          <p:nvPr/>
        </p:nvSpPr>
        <p:spPr>
          <a:xfrm rot="191707">
            <a:off x="7140098" y="2866382"/>
            <a:ext cx="1072235" cy="10722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11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250" dirty="0">
              <a:solidFill>
                <a:srgbClr val="FFFFFF"/>
              </a:solidFill>
              <a:latin typeface="Gilroy ExtraBold" panose="00000900000000000000" pitchFamily="50" charset="0"/>
              <a:cs typeface="Montserrat"/>
            </a:endParaRP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0F685D2A-84FC-4912-A2CA-BE07DA2B243D}"/>
              </a:ext>
            </a:extLst>
          </p:cNvPr>
          <p:cNvCxnSpPr>
            <a:cxnSpLocks/>
          </p:cNvCxnSpPr>
          <p:nvPr/>
        </p:nvCxnSpPr>
        <p:spPr>
          <a:xfrm>
            <a:off x="9301926" y="2621737"/>
            <a:ext cx="51000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FD5D6B13-3566-40E3-B60A-E23949FA26E2}"/>
              </a:ext>
            </a:extLst>
          </p:cNvPr>
          <p:cNvCxnSpPr>
            <a:cxnSpLocks/>
          </p:cNvCxnSpPr>
          <p:nvPr/>
        </p:nvCxnSpPr>
        <p:spPr>
          <a:xfrm>
            <a:off x="6292858" y="4790608"/>
            <a:ext cx="51000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7951410-5EB8-45F9-B7FE-5C3FA5C9F6FE}"/>
              </a:ext>
            </a:extLst>
          </p:cNvPr>
          <p:cNvSpPr/>
          <p:nvPr/>
        </p:nvSpPr>
        <p:spPr>
          <a:xfrm>
            <a:off x="9760532" y="2359540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cs typeface="Segoe UI" panose="020B0502040204020203" pitchFamily="34" charset="0"/>
              </a:rPr>
              <a:t>25%</a:t>
            </a:r>
            <a:endParaRPr lang="en-US" sz="3200" b="1" dirty="0">
              <a:cs typeface="Segoe UI" panose="020B0502040204020203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7A3A8F6-11AD-4514-8CF2-E3D45E2C3616}"/>
              </a:ext>
            </a:extLst>
          </p:cNvPr>
          <p:cNvSpPr/>
          <p:nvPr/>
        </p:nvSpPr>
        <p:spPr>
          <a:xfrm>
            <a:off x="5517976" y="4499836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cs typeface="Segoe UI" panose="020B0502040204020203" pitchFamily="34" charset="0"/>
              </a:rPr>
              <a:t>10%</a:t>
            </a:r>
            <a:endParaRPr lang="en-US" sz="3200" b="1" dirty="0">
              <a:cs typeface="Segoe UI" panose="020B0502040204020203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B8A152B-17E1-47A3-88E0-31BB35D13E39}"/>
              </a:ext>
            </a:extLst>
          </p:cNvPr>
          <p:cNvSpPr/>
          <p:nvPr/>
        </p:nvSpPr>
        <p:spPr>
          <a:xfrm>
            <a:off x="5327476" y="2966311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cs typeface="Segoe UI" panose="020B0502040204020203" pitchFamily="34" charset="0"/>
              </a:rPr>
              <a:t>40%</a:t>
            </a:r>
            <a:endParaRPr lang="en-US" sz="3200" b="1" dirty="0">
              <a:cs typeface="Segoe UI" panose="020B0502040204020203" pitchFamily="34" charset="0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1555D17-4749-4250-BFA0-C5E0EC4FAE17}"/>
              </a:ext>
            </a:extLst>
          </p:cNvPr>
          <p:cNvSpPr/>
          <p:nvPr/>
        </p:nvSpPr>
        <p:spPr>
          <a:xfrm>
            <a:off x="7870651" y="4918936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cs typeface="Segoe UI" panose="020B0502040204020203" pitchFamily="34" charset="0"/>
              </a:rPr>
              <a:t>25%</a:t>
            </a:r>
            <a:endParaRPr lang="en-US" sz="3200" b="1" dirty="0">
              <a:cs typeface="Segoe UI" panose="020B0502040204020203" pitchFamily="34" charset="0"/>
            </a:endParaRPr>
          </a:p>
        </p:txBody>
      </p:sp>
      <p:grpSp>
        <p:nvGrpSpPr>
          <p:cNvPr id="127" name="Graphic 1">
            <a:extLst>
              <a:ext uri="{FF2B5EF4-FFF2-40B4-BE49-F238E27FC236}">
                <a16:creationId xmlns:a16="http://schemas.microsoft.com/office/drawing/2014/main" id="{89CE5E03-6E98-47E1-878B-5AFC6F60AA90}"/>
              </a:ext>
            </a:extLst>
          </p:cNvPr>
          <p:cNvGrpSpPr/>
          <p:nvPr/>
        </p:nvGrpSpPr>
        <p:grpSpPr>
          <a:xfrm>
            <a:off x="726585" y="4094055"/>
            <a:ext cx="1002665" cy="1002580"/>
            <a:chOff x="5475826" y="1227677"/>
            <a:chExt cx="1132712" cy="1132617"/>
          </a:xfrm>
          <a:solidFill>
            <a:srgbClr val="212121">
              <a:alpha val="18039"/>
            </a:srgbClr>
          </a:solidFill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1389C5B-7809-4066-AD34-1B254DF126B9}"/>
                </a:ext>
              </a:extLst>
            </p:cNvPr>
            <p:cNvSpPr/>
            <p:nvPr/>
          </p:nvSpPr>
          <p:spPr>
            <a:xfrm>
              <a:off x="5589936" y="1341786"/>
              <a:ext cx="807529" cy="807529"/>
            </a:xfrm>
            <a:custGeom>
              <a:avLst/>
              <a:gdLst>
                <a:gd name="connsiteX0" fmla="*/ 807530 w 807529"/>
                <a:gd name="connsiteY0" fmla="*/ 11049 h 807529"/>
                <a:gd name="connsiteX1" fmla="*/ 793337 w 807529"/>
                <a:gd name="connsiteY1" fmla="*/ 0 h 807529"/>
                <a:gd name="connsiteX2" fmla="*/ 0 w 807529"/>
                <a:gd name="connsiteY2" fmla="*/ 793337 h 807529"/>
                <a:gd name="connsiteX3" fmla="*/ 11049 w 807529"/>
                <a:gd name="connsiteY3" fmla="*/ 807529 h 807529"/>
                <a:gd name="connsiteX4" fmla="*/ 807530 w 807529"/>
                <a:gd name="connsiteY4" fmla="*/ 11049 h 807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7529" h="807529">
                  <a:moveTo>
                    <a:pt x="807530" y="11049"/>
                  </a:moveTo>
                  <a:cubicBezTo>
                    <a:pt x="802862" y="7239"/>
                    <a:pt x="798100" y="3619"/>
                    <a:pt x="793337" y="0"/>
                  </a:cubicBezTo>
                  <a:lnTo>
                    <a:pt x="0" y="793337"/>
                  </a:lnTo>
                  <a:cubicBezTo>
                    <a:pt x="3620" y="798100"/>
                    <a:pt x="7334" y="802862"/>
                    <a:pt x="11049" y="807529"/>
                  </a:cubicBezTo>
                  <a:lnTo>
                    <a:pt x="807530" y="110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B610DF0-0C14-4910-8A16-D31208500AB1}"/>
                </a:ext>
              </a:extLst>
            </p:cNvPr>
            <p:cNvSpPr/>
            <p:nvPr/>
          </p:nvSpPr>
          <p:spPr>
            <a:xfrm>
              <a:off x="5493733" y="1245489"/>
              <a:ext cx="709898" cy="709898"/>
            </a:xfrm>
            <a:custGeom>
              <a:avLst/>
              <a:gdLst>
                <a:gd name="connsiteX0" fmla="*/ 709898 w 709898"/>
                <a:gd name="connsiteY0" fmla="*/ 5429 h 709898"/>
                <a:gd name="connsiteX1" fmla="*/ 690086 w 709898"/>
                <a:gd name="connsiteY1" fmla="*/ 0 h 709898"/>
                <a:gd name="connsiteX2" fmla="*/ 0 w 709898"/>
                <a:gd name="connsiteY2" fmla="*/ 690086 h 709898"/>
                <a:gd name="connsiteX3" fmla="*/ 5429 w 709898"/>
                <a:gd name="connsiteY3" fmla="*/ 709898 h 709898"/>
                <a:gd name="connsiteX4" fmla="*/ 709898 w 709898"/>
                <a:gd name="connsiteY4" fmla="*/ 5429 h 70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9898" h="709898">
                  <a:moveTo>
                    <a:pt x="709898" y="5429"/>
                  </a:moveTo>
                  <a:cubicBezTo>
                    <a:pt x="703326" y="3524"/>
                    <a:pt x="696659" y="1715"/>
                    <a:pt x="690086" y="0"/>
                  </a:cubicBezTo>
                  <a:lnTo>
                    <a:pt x="0" y="690086"/>
                  </a:lnTo>
                  <a:cubicBezTo>
                    <a:pt x="1715" y="696754"/>
                    <a:pt x="3524" y="703326"/>
                    <a:pt x="5429" y="709898"/>
                  </a:cubicBezTo>
                  <a:lnTo>
                    <a:pt x="709898" y="5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963EDF1-AEEC-4F54-998A-B08C308F365B}"/>
                </a:ext>
              </a:extLst>
            </p:cNvPr>
            <p:cNvSpPr/>
            <p:nvPr/>
          </p:nvSpPr>
          <p:spPr>
            <a:xfrm>
              <a:off x="5550788" y="1302448"/>
              <a:ext cx="789050" cy="789051"/>
            </a:xfrm>
            <a:custGeom>
              <a:avLst/>
              <a:gdLst>
                <a:gd name="connsiteX0" fmla="*/ 789051 w 789050"/>
                <a:gd name="connsiteY0" fmla="*/ 9430 h 789051"/>
                <a:gd name="connsiteX1" fmla="*/ 773239 w 789050"/>
                <a:gd name="connsiteY1" fmla="*/ 0 h 789051"/>
                <a:gd name="connsiteX2" fmla="*/ 0 w 789050"/>
                <a:gd name="connsiteY2" fmla="*/ 773240 h 789051"/>
                <a:gd name="connsiteX3" fmla="*/ 9430 w 789050"/>
                <a:gd name="connsiteY3" fmla="*/ 789051 h 789051"/>
                <a:gd name="connsiteX4" fmla="*/ 789051 w 789050"/>
                <a:gd name="connsiteY4" fmla="*/ 9430 h 78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050" h="789051">
                  <a:moveTo>
                    <a:pt x="789051" y="9430"/>
                  </a:moveTo>
                  <a:cubicBezTo>
                    <a:pt x="783812" y="6191"/>
                    <a:pt x="778478" y="3048"/>
                    <a:pt x="773239" y="0"/>
                  </a:cubicBezTo>
                  <a:lnTo>
                    <a:pt x="0" y="773240"/>
                  </a:lnTo>
                  <a:cubicBezTo>
                    <a:pt x="3048" y="778574"/>
                    <a:pt x="6191" y="783812"/>
                    <a:pt x="9430" y="789051"/>
                  </a:cubicBezTo>
                  <a:lnTo>
                    <a:pt x="789051" y="9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8568E8F-CEBF-4875-A1E0-952D58E8D722}"/>
                </a:ext>
              </a:extLst>
            </p:cNvPr>
            <p:cNvSpPr/>
            <p:nvPr/>
          </p:nvSpPr>
          <p:spPr>
            <a:xfrm>
              <a:off x="5518308" y="1270063"/>
              <a:ext cx="757142" cy="757142"/>
            </a:xfrm>
            <a:custGeom>
              <a:avLst/>
              <a:gdLst>
                <a:gd name="connsiteX0" fmla="*/ 757142 w 757142"/>
                <a:gd name="connsiteY0" fmla="*/ 7620 h 757142"/>
                <a:gd name="connsiteX1" fmla="*/ 739521 w 757142"/>
                <a:gd name="connsiteY1" fmla="*/ 0 h 757142"/>
                <a:gd name="connsiteX2" fmla="*/ 0 w 757142"/>
                <a:gd name="connsiteY2" fmla="*/ 739521 h 757142"/>
                <a:gd name="connsiteX3" fmla="*/ 7620 w 757142"/>
                <a:gd name="connsiteY3" fmla="*/ 757142 h 757142"/>
                <a:gd name="connsiteX4" fmla="*/ 757142 w 757142"/>
                <a:gd name="connsiteY4" fmla="*/ 7620 h 75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142" h="757142">
                  <a:moveTo>
                    <a:pt x="757142" y="7620"/>
                  </a:moveTo>
                  <a:cubicBezTo>
                    <a:pt x="751332" y="4953"/>
                    <a:pt x="745426" y="2381"/>
                    <a:pt x="739521" y="0"/>
                  </a:cubicBezTo>
                  <a:lnTo>
                    <a:pt x="0" y="739521"/>
                  </a:lnTo>
                  <a:cubicBezTo>
                    <a:pt x="2476" y="745427"/>
                    <a:pt x="4953" y="751332"/>
                    <a:pt x="7620" y="757142"/>
                  </a:cubicBezTo>
                  <a:lnTo>
                    <a:pt x="757142" y="76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1050B89-D085-4044-946D-66B536DEE6FE}"/>
                </a:ext>
              </a:extLst>
            </p:cNvPr>
            <p:cNvSpPr/>
            <p:nvPr/>
          </p:nvSpPr>
          <p:spPr>
            <a:xfrm>
              <a:off x="5478684" y="1230534"/>
              <a:ext cx="644080" cy="644080"/>
            </a:xfrm>
            <a:custGeom>
              <a:avLst/>
              <a:gdLst>
                <a:gd name="connsiteX0" fmla="*/ 644080 w 644080"/>
                <a:gd name="connsiteY0" fmla="*/ 2762 h 644080"/>
                <a:gd name="connsiteX1" fmla="*/ 621506 w 644080"/>
                <a:gd name="connsiteY1" fmla="*/ 0 h 644080"/>
                <a:gd name="connsiteX2" fmla="*/ 0 w 644080"/>
                <a:gd name="connsiteY2" fmla="*/ 621506 h 644080"/>
                <a:gd name="connsiteX3" fmla="*/ 2762 w 644080"/>
                <a:gd name="connsiteY3" fmla="*/ 644080 h 644080"/>
                <a:gd name="connsiteX4" fmla="*/ 644080 w 644080"/>
                <a:gd name="connsiteY4" fmla="*/ 2762 h 64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80" h="644080">
                  <a:moveTo>
                    <a:pt x="644080" y="2762"/>
                  </a:moveTo>
                  <a:cubicBezTo>
                    <a:pt x="636556" y="1715"/>
                    <a:pt x="629031" y="762"/>
                    <a:pt x="621506" y="0"/>
                  </a:cubicBezTo>
                  <a:lnTo>
                    <a:pt x="0" y="621506"/>
                  </a:lnTo>
                  <a:cubicBezTo>
                    <a:pt x="762" y="629031"/>
                    <a:pt x="1714" y="636556"/>
                    <a:pt x="2762" y="644080"/>
                  </a:cubicBezTo>
                  <a:lnTo>
                    <a:pt x="644080" y="27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F75E9BD-E6C9-4A26-A11A-5EC4A4B87C41}"/>
                </a:ext>
              </a:extLst>
            </p:cNvPr>
            <p:cNvSpPr/>
            <p:nvPr/>
          </p:nvSpPr>
          <p:spPr>
            <a:xfrm>
              <a:off x="5635465" y="1387316"/>
              <a:ext cx="813434" cy="813435"/>
            </a:xfrm>
            <a:custGeom>
              <a:avLst/>
              <a:gdLst>
                <a:gd name="connsiteX0" fmla="*/ 807244 w 813434"/>
                <a:gd name="connsiteY0" fmla="*/ 6191 h 813435"/>
                <a:gd name="connsiteX1" fmla="*/ 800862 w 813434"/>
                <a:gd name="connsiteY1" fmla="*/ 0 h 813435"/>
                <a:gd name="connsiteX2" fmla="*/ 0 w 813434"/>
                <a:gd name="connsiteY2" fmla="*/ 800862 h 813435"/>
                <a:gd name="connsiteX3" fmla="*/ 6191 w 813434"/>
                <a:gd name="connsiteY3" fmla="*/ 807244 h 813435"/>
                <a:gd name="connsiteX4" fmla="*/ 12573 w 813434"/>
                <a:gd name="connsiteY4" fmla="*/ 813435 h 813435"/>
                <a:gd name="connsiteX5" fmla="*/ 813435 w 813434"/>
                <a:gd name="connsiteY5" fmla="*/ 12573 h 813435"/>
                <a:gd name="connsiteX6" fmla="*/ 807244 w 813434"/>
                <a:gd name="connsiteY6" fmla="*/ 6191 h 81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3434" h="813435">
                  <a:moveTo>
                    <a:pt x="807244" y="6191"/>
                  </a:moveTo>
                  <a:cubicBezTo>
                    <a:pt x="805148" y="4096"/>
                    <a:pt x="802958" y="2000"/>
                    <a:pt x="800862" y="0"/>
                  </a:cubicBezTo>
                  <a:lnTo>
                    <a:pt x="0" y="800862"/>
                  </a:lnTo>
                  <a:cubicBezTo>
                    <a:pt x="2096" y="802957"/>
                    <a:pt x="4096" y="805148"/>
                    <a:pt x="6191" y="807244"/>
                  </a:cubicBezTo>
                  <a:cubicBezTo>
                    <a:pt x="8287" y="809339"/>
                    <a:pt x="10478" y="811435"/>
                    <a:pt x="12573" y="813435"/>
                  </a:cubicBezTo>
                  <a:lnTo>
                    <a:pt x="813435" y="12573"/>
                  </a:lnTo>
                  <a:cubicBezTo>
                    <a:pt x="811435" y="10382"/>
                    <a:pt x="809339" y="8287"/>
                    <a:pt x="807244" y="6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277F814-41E4-4F3C-9261-5A75677B6243}"/>
                </a:ext>
              </a:extLst>
            </p:cNvPr>
            <p:cNvSpPr/>
            <p:nvPr/>
          </p:nvSpPr>
          <p:spPr>
            <a:xfrm>
              <a:off x="5475826" y="1227677"/>
              <a:ext cx="553973" cy="553974"/>
            </a:xfrm>
            <a:custGeom>
              <a:avLst/>
              <a:gdLst>
                <a:gd name="connsiteX0" fmla="*/ 553974 w 553973"/>
                <a:gd name="connsiteY0" fmla="*/ 0 h 553974"/>
                <a:gd name="connsiteX1" fmla="*/ 527494 w 553973"/>
                <a:gd name="connsiteY1" fmla="*/ 1238 h 553974"/>
                <a:gd name="connsiteX2" fmla="*/ 1238 w 553973"/>
                <a:gd name="connsiteY2" fmla="*/ 527495 h 553974"/>
                <a:gd name="connsiteX3" fmla="*/ 0 w 553973"/>
                <a:gd name="connsiteY3" fmla="*/ 553974 h 553974"/>
                <a:gd name="connsiteX4" fmla="*/ 553974 w 553973"/>
                <a:gd name="connsiteY4" fmla="*/ 0 h 55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973" h="553974">
                  <a:moveTo>
                    <a:pt x="553974" y="0"/>
                  </a:moveTo>
                  <a:cubicBezTo>
                    <a:pt x="545116" y="191"/>
                    <a:pt x="536353" y="571"/>
                    <a:pt x="527494" y="1238"/>
                  </a:cubicBezTo>
                  <a:lnTo>
                    <a:pt x="1238" y="527495"/>
                  </a:lnTo>
                  <a:cubicBezTo>
                    <a:pt x="667" y="536353"/>
                    <a:pt x="190" y="545116"/>
                    <a:pt x="0" y="553974"/>
                  </a:cubicBezTo>
                  <a:lnTo>
                    <a:pt x="55397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DFF7E16-0C9B-4574-9B73-34A9605A22FC}"/>
                </a:ext>
              </a:extLst>
            </p:cNvPr>
            <p:cNvSpPr/>
            <p:nvPr/>
          </p:nvSpPr>
          <p:spPr>
            <a:xfrm>
              <a:off x="5489637" y="1241393"/>
              <a:ext cx="427958" cy="427958"/>
            </a:xfrm>
            <a:custGeom>
              <a:avLst/>
              <a:gdLst>
                <a:gd name="connsiteX0" fmla="*/ 0 w 427958"/>
                <a:gd name="connsiteY0" fmla="*/ 427958 h 427958"/>
                <a:gd name="connsiteX1" fmla="*/ 427958 w 427958"/>
                <a:gd name="connsiteY1" fmla="*/ 0 h 427958"/>
                <a:gd name="connsiteX2" fmla="*/ 393954 w 427958"/>
                <a:gd name="connsiteY2" fmla="*/ 8763 h 427958"/>
                <a:gd name="connsiteX3" fmla="*/ 8763 w 427958"/>
                <a:gd name="connsiteY3" fmla="*/ 393954 h 427958"/>
                <a:gd name="connsiteX4" fmla="*/ 0 w 427958"/>
                <a:gd name="connsiteY4" fmla="*/ 427958 h 42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58" h="427958">
                  <a:moveTo>
                    <a:pt x="0" y="427958"/>
                  </a:moveTo>
                  <a:lnTo>
                    <a:pt x="427958" y="0"/>
                  </a:lnTo>
                  <a:cubicBezTo>
                    <a:pt x="416528" y="2572"/>
                    <a:pt x="405194" y="5525"/>
                    <a:pt x="393954" y="8763"/>
                  </a:cubicBezTo>
                  <a:lnTo>
                    <a:pt x="8763" y="393954"/>
                  </a:lnTo>
                  <a:cubicBezTo>
                    <a:pt x="5429" y="405194"/>
                    <a:pt x="2572" y="416528"/>
                    <a:pt x="0" y="427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9E20109-4491-4F70-97FA-DB230C847649}"/>
                </a:ext>
              </a:extLst>
            </p:cNvPr>
            <p:cNvSpPr/>
            <p:nvPr/>
          </p:nvSpPr>
          <p:spPr>
            <a:xfrm>
              <a:off x="6054661" y="1806416"/>
              <a:ext cx="553878" cy="553878"/>
            </a:xfrm>
            <a:custGeom>
              <a:avLst/>
              <a:gdLst>
                <a:gd name="connsiteX0" fmla="*/ 552640 w 553878"/>
                <a:gd name="connsiteY0" fmla="*/ 26479 h 553878"/>
                <a:gd name="connsiteX1" fmla="*/ 553879 w 553878"/>
                <a:gd name="connsiteY1" fmla="*/ 0 h 553878"/>
                <a:gd name="connsiteX2" fmla="*/ 0 w 553878"/>
                <a:gd name="connsiteY2" fmla="*/ 553879 h 553878"/>
                <a:gd name="connsiteX3" fmla="*/ 26479 w 553878"/>
                <a:gd name="connsiteY3" fmla="*/ 552641 h 553878"/>
                <a:gd name="connsiteX4" fmla="*/ 552640 w 553878"/>
                <a:gd name="connsiteY4" fmla="*/ 26479 h 55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878" h="553878">
                  <a:moveTo>
                    <a:pt x="552640" y="26479"/>
                  </a:moveTo>
                  <a:cubicBezTo>
                    <a:pt x="553212" y="17621"/>
                    <a:pt x="553688" y="8858"/>
                    <a:pt x="553879" y="0"/>
                  </a:cubicBezTo>
                  <a:lnTo>
                    <a:pt x="0" y="553879"/>
                  </a:lnTo>
                  <a:cubicBezTo>
                    <a:pt x="8858" y="553688"/>
                    <a:pt x="17621" y="553307"/>
                    <a:pt x="26479" y="552641"/>
                  </a:cubicBezTo>
                  <a:lnTo>
                    <a:pt x="552640" y="264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E337177-B749-4BC8-8567-7C150DDE84E9}"/>
                </a:ext>
              </a:extLst>
            </p:cNvPr>
            <p:cNvSpPr/>
            <p:nvPr/>
          </p:nvSpPr>
          <p:spPr>
            <a:xfrm>
              <a:off x="5961601" y="1713357"/>
              <a:ext cx="643985" cy="643985"/>
            </a:xfrm>
            <a:custGeom>
              <a:avLst/>
              <a:gdLst>
                <a:gd name="connsiteX0" fmla="*/ 643985 w 643985"/>
                <a:gd name="connsiteY0" fmla="*/ 22574 h 643985"/>
                <a:gd name="connsiteX1" fmla="*/ 641223 w 643985"/>
                <a:gd name="connsiteY1" fmla="*/ 0 h 643985"/>
                <a:gd name="connsiteX2" fmla="*/ 0 w 643985"/>
                <a:gd name="connsiteY2" fmla="*/ 641223 h 643985"/>
                <a:gd name="connsiteX3" fmla="*/ 22574 w 643985"/>
                <a:gd name="connsiteY3" fmla="*/ 643985 h 643985"/>
                <a:gd name="connsiteX4" fmla="*/ 643985 w 643985"/>
                <a:gd name="connsiteY4" fmla="*/ 22574 h 643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3985" h="643985">
                  <a:moveTo>
                    <a:pt x="643985" y="22574"/>
                  </a:moveTo>
                  <a:cubicBezTo>
                    <a:pt x="643223" y="15050"/>
                    <a:pt x="642271" y="7525"/>
                    <a:pt x="641223" y="0"/>
                  </a:cubicBezTo>
                  <a:lnTo>
                    <a:pt x="0" y="641223"/>
                  </a:lnTo>
                  <a:cubicBezTo>
                    <a:pt x="7525" y="642271"/>
                    <a:pt x="15049" y="643223"/>
                    <a:pt x="22574" y="643985"/>
                  </a:cubicBezTo>
                  <a:lnTo>
                    <a:pt x="643985" y="225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4EBC057-8CA1-4140-B931-9FF7802E24E2}"/>
                </a:ext>
              </a:extLst>
            </p:cNvPr>
            <p:cNvSpPr/>
            <p:nvPr/>
          </p:nvSpPr>
          <p:spPr>
            <a:xfrm>
              <a:off x="5554122" y="1305877"/>
              <a:ext cx="200406" cy="200406"/>
            </a:xfrm>
            <a:custGeom>
              <a:avLst/>
              <a:gdLst>
                <a:gd name="connsiteX0" fmla="*/ 200406 w 200406"/>
                <a:gd name="connsiteY0" fmla="*/ 0 h 200406"/>
                <a:gd name="connsiteX1" fmla="*/ 87535 w 200406"/>
                <a:gd name="connsiteY1" fmla="*/ 87535 h 200406"/>
                <a:gd name="connsiteX2" fmla="*/ 0 w 200406"/>
                <a:gd name="connsiteY2" fmla="*/ 200406 h 200406"/>
                <a:gd name="connsiteX3" fmla="*/ 200406 w 200406"/>
                <a:gd name="connsiteY3" fmla="*/ 0 h 200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406" h="200406">
                  <a:moveTo>
                    <a:pt x="200406" y="0"/>
                  </a:moveTo>
                  <a:cubicBezTo>
                    <a:pt x="160116" y="23813"/>
                    <a:pt x="122206" y="52959"/>
                    <a:pt x="87535" y="87535"/>
                  </a:cubicBezTo>
                  <a:cubicBezTo>
                    <a:pt x="52959" y="122111"/>
                    <a:pt x="23717" y="160115"/>
                    <a:pt x="0" y="200406"/>
                  </a:cubicBezTo>
                  <a:lnTo>
                    <a:pt x="20040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C77EBAC-FD47-4C59-9153-14ED1F3DAF39}"/>
                </a:ext>
              </a:extLst>
            </p:cNvPr>
            <p:cNvSpPr/>
            <p:nvPr/>
          </p:nvSpPr>
          <p:spPr>
            <a:xfrm>
              <a:off x="6166865" y="1918620"/>
              <a:ext cx="427958" cy="427958"/>
            </a:xfrm>
            <a:custGeom>
              <a:avLst/>
              <a:gdLst>
                <a:gd name="connsiteX0" fmla="*/ 419195 w 427958"/>
                <a:gd name="connsiteY0" fmla="*/ 34004 h 427958"/>
                <a:gd name="connsiteX1" fmla="*/ 427958 w 427958"/>
                <a:gd name="connsiteY1" fmla="*/ 0 h 427958"/>
                <a:gd name="connsiteX2" fmla="*/ 0 w 427958"/>
                <a:gd name="connsiteY2" fmla="*/ 427958 h 427958"/>
                <a:gd name="connsiteX3" fmla="*/ 34004 w 427958"/>
                <a:gd name="connsiteY3" fmla="*/ 419195 h 427958"/>
                <a:gd name="connsiteX4" fmla="*/ 419195 w 427958"/>
                <a:gd name="connsiteY4" fmla="*/ 34004 h 42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58" h="427958">
                  <a:moveTo>
                    <a:pt x="419195" y="34004"/>
                  </a:moveTo>
                  <a:cubicBezTo>
                    <a:pt x="422434" y="22765"/>
                    <a:pt x="425387" y="11430"/>
                    <a:pt x="427958" y="0"/>
                  </a:cubicBezTo>
                  <a:lnTo>
                    <a:pt x="0" y="427958"/>
                  </a:lnTo>
                  <a:cubicBezTo>
                    <a:pt x="11430" y="425387"/>
                    <a:pt x="22765" y="422434"/>
                    <a:pt x="34004" y="419195"/>
                  </a:cubicBezTo>
                  <a:lnTo>
                    <a:pt x="419195" y="34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4475DA9-F6AC-4A04-9FDF-A2D4F6EB8523}"/>
                </a:ext>
              </a:extLst>
            </p:cNvPr>
            <p:cNvSpPr/>
            <p:nvPr/>
          </p:nvSpPr>
          <p:spPr>
            <a:xfrm>
              <a:off x="6329933" y="2081688"/>
              <a:ext cx="200406" cy="200405"/>
            </a:xfrm>
            <a:custGeom>
              <a:avLst/>
              <a:gdLst>
                <a:gd name="connsiteX0" fmla="*/ 0 w 200406"/>
                <a:gd name="connsiteY0" fmla="*/ 200406 h 200405"/>
                <a:gd name="connsiteX1" fmla="*/ 112871 w 200406"/>
                <a:gd name="connsiteY1" fmla="*/ 112871 h 200405"/>
                <a:gd name="connsiteX2" fmla="*/ 200406 w 200406"/>
                <a:gd name="connsiteY2" fmla="*/ 0 h 200405"/>
                <a:gd name="connsiteX3" fmla="*/ 0 w 200406"/>
                <a:gd name="connsiteY3" fmla="*/ 200406 h 20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406" h="200405">
                  <a:moveTo>
                    <a:pt x="0" y="200406"/>
                  </a:moveTo>
                  <a:cubicBezTo>
                    <a:pt x="40291" y="176593"/>
                    <a:pt x="78200" y="147447"/>
                    <a:pt x="112871" y="112871"/>
                  </a:cubicBezTo>
                  <a:cubicBezTo>
                    <a:pt x="147447" y="78296"/>
                    <a:pt x="176689" y="40291"/>
                    <a:pt x="200406" y="0"/>
                  </a:cubicBezTo>
                  <a:lnTo>
                    <a:pt x="0" y="2004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7D13024-40E2-4AA2-ACA2-020C6C099945}"/>
                </a:ext>
              </a:extLst>
            </p:cNvPr>
            <p:cNvSpPr/>
            <p:nvPr/>
          </p:nvSpPr>
          <p:spPr>
            <a:xfrm>
              <a:off x="5744622" y="1496377"/>
              <a:ext cx="789051" cy="789051"/>
            </a:xfrm>
            <a:custGeom>
              <a:avLst/>
              <a:gdLst>
                <a:gd name="connsiteX0" fmla="*/ 789051 w 789051"/>
                <a:gd name="connsiteY0" fmla="*/ 15812 h 789051"/>
                <a:gd name="connsiteX1" fmla="*/ 779621 w 789051"/>
                <a:gd name="connsiteY1" fmla="*/ 0 h 789051"/>
                <a:gd name="connsiteX2" fmla="*/ 0 w 789051"/>
                <a:gd name="connsiteY2" fmla="*/ 779621 h 789051"/>
                <a:gd name="connsiteX3" fmla="*/ 15812 w 789051"/>
                <a:gd name="connsiteY3" fmla="*/ 789051 h 789051"/>
                <a:gd name="connsiteX4" fmla="*/ 789051 w 789051"/>
                <a:gd name="connsiteY4" fmla="*/ 15812 h 78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051" h="789051">
                  <a:moveTo>
                    <a:pt x="789051" y="15812"/>
                  </a:moveTo>
                  <a:cubicBezTo>
                    <a:pt x="786003" y="10477"/>
                    <a:pt x="782860" y="5239"/>
                    <a:pt x="779621" y="0"/>
                  </a:cubicBezTo>
                  <a:lnTo>
                    <a:pt x="0" y="779621"/>
                  </a:lnTo>
                  <a:cubicBezTo>
                    <a:pt x="5239" y="782860"/>
                    <a:pt x="10573" y="786003"/>
                    <a:pt x="15812" y="789051"/>
                  </a:cubicBezTo>
                  <a:lnTo>
                    <a:pt x="789051" y="158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076FB87-D736-421A-A8C2-F0FC82A5B9F4}"/>
                </a:ext>
              </a:extLst>
            </p:cNvPr>
            <p:cNvSpPr/>
            <p:nvPr/>
          </p:nvSpPr>
          <p:spPr>
            <a:xfrm>
              <a:off x="5686900" y="1438751"/>
              <a:ext cx="807529" cy="807529"/>
            </a:xfrm>
            <a:custGeom>
              <a:avLst/>
              <a:gdLst>
                <a:gd name="connsiteX0" fmla="*/ 807530 w 807529"/>
                <a:gd name="connsiteY0" fmla="*/ 14192 h 807529"/>
                <a:gd name="connsiteX1" fmla="*/ 796481 w 807529"/>
                <a:gd name="connsiteY1" fmla="*/ 0 h 807529"/>
                <a:gd name="connsiteX2" fmla="*/ 0 w 807529"/>
                <a:gd name="connsiteY2" fmla="*/ 796480 h 807529"/>
                <a:gd name="connsiteX3" fmla="*/ 14192 w 807529"/>
                <a:gd name="connsiteY3" fmla="*/ 807530 h 807529"/>
                <a:gd name="connsiteX4" fmla="*/ 807530 w 807529"/>
                <a:gd name="connsiteY4" fmla="*/ 14192 h 807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7529" h="807529">
                  <a:moveTo>
                    <a:pt x="807530" y="14192"/>
                  </a:moveTo>
                  <a:cubicBezTo>
                    <a:pt x="803910" y="9430"/>
                    <a:pt x="800195" y="4667"/>
                    <a:pt x="796481" y="0"/>
                  </a:cubicBezTo>
                  <a:lnTo>
                    <a:pt x="0" y="796480"/>
                  </a:lnTo>
                  <a:cubicBezTo>
                    <a:pt x="4667" y="800291"/>
                    <a:pt x="9430" y="803910"/>
                    <a:pt x="14192" y="807530"/>
                  </a:cubicBezTo>
                  <a:lnTo>
                    <a:pt x="807530" y="141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456807E-8B9E-4B91-A03A-D23E9545A6A7}"/>
                </a:ext>
              </a:extLst>
            </p:cNvPr>
            <p:cNvSpPr/>
            <p:nvPr/>
          </p:nvSpPr>
          <p:spPr>
            <a:xfrm>
              <a:off x="5880734" y="1632489"/>
              <a:ext cx="709898" cy="709898"/>
            </a:xfrm>
            <a:custGeom>
              <a:avLst/>
              <a:gdLst>
                <a:gd name="connsiteX0" fmla="*/ 709898 w 709898"/>
                <a:gd name="connsiteY0" fmla="*/ 19812 h 709898"/>
                <a:gd name="connsiteX1" fmla="*/ 704469 w 709898"/>
                <a:gd name="connsiteY1" fmla="*/ 0 h 709898"/>
                <a:gd name="connsiteX2" fmla="*/ 0 w 709898"/>
                <a:gd name="connsiteY2" fmla="*/ 704469 h 709898"/>
                <a:gd name="connsiteX3" fmla="*/ 19812 w 709898"/>
                <a:gd name="connsiteY3" fmla="*/ 709898 h 709898"/>
                <a:gd name="connsiteX4" fmla="*/ 709898 w 709898"/>
                <a:gd name="connsiteY4" fmla="*/ 19812 h 70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9898" h="709898">
                  <a:moveTo>
                    <a:pt x="709898" y="19812"/>
                  </a:moveTo>
                  <a:cubicBezTo>
                    <a:pt x="708184" y="13144"/>
                    <a:pt x="706374" y="6572"/>
                    <a:pt x="704469" y="0"/>
                  </a:cubicBezTo>
                  <a:lnTo>
                    <a:pt x="0" y="704469"/>
                  </a:lnTo>
                  <a:cubicBezTo>
                    <a:pt x="6572" y="706374"/>
                    <a:pt x="13145" y="708184"/>
                    <a:pt x="19812" y="709898"/>
                  </a:cubicBezTo>
                  <a:lnTo>
                    <a:pt x="709898" y="198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02EE749C-3891-4510-9B33-BD7FD83F4BBC}"/>
                </a:ext>
              </a:extLst>
            </p:cNvPr>
            <p:cNvSpPr/>
            <p:nvPr/>
          </p:nvSpPr>
          <p:spPr>
            <a:xfrm>
              <a:off x="5809011" y="1560766"/>
              <a:ext cx="757142" cy="757142"/>
            </a:xfrm>
            <a:custGeom>
              <a:avLst/>
              <a:gdLst>
                <a:gd name="connsiteX0" fmla="*/ 757142 w 757142"/>
                <a:gd name="connsiteY0" fmla="*/ 17621 h 757142"/>
                <a:gd name="connsiteX1" fmla="*/ 749522 w 757142"/>
                <a:gd name="connsiteY1" fmla="*/ 0 h 757142"/>
                <a:gd name="connsiteX2" fmla="*/ 0 w 757142"/>
                <a:gd name="connsiteY2" fmla="*/ 749522 h 757142"/>
                <a:gd name="connsiteX3" fmla="*/ 17621 w 757142"/>
                <a:gd name="connsiteY3" fmla="*/ 757142 h 757142"/>
                <a:gd name="connsiteX4" fmla="*/ 757142 w 757142"/>
                <a:gd name="connsiteY4" fmla="*/ 17621 h 75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7142" h="757142">
                  <a:moveTo>
                    <a:pt x="757142" y="17621"/>
                  </a:moveTo>
                  <a:cubicBezTo>
                    <a:pt x="754666" y="11716"/>
                    <a:pt x="752189" y="5810"/>
                    <a:pt x="749522" y="0"/>
                  </a:cubicBezTo>
                  <a:lnTo>
                    <a:pt x="0" y="749522"/>
                  </a:lnTo>
                  <a:cubicBezTo>
                    <a:pt x="5810" y="752189"/>
                    <a:pt x="11716" y="754666"/>
                    <a:pt x="17621" y="757142"/>
                  </a:cubicBezTo>
                  <a:lnTo>
                    <a:pt x="757142" y="176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pic>
        <p:nvPicPr>
          <p:cNvPr id="157" name="Graphic 156">
            <a:extLst>
              <a:ext uri="{FF2B5EF4-FFF2-40B4-BE49-F238E27FC236}">
                <a16:creationId xmlns:a16="http://schemas.microsoft.com/office/drawing/2014/main" id="{DEA4E932-85CD-4343-9A34-281931560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4053" y="4141866"/>
            <a:ext cx="325180" cy="325180"/>
          </a:xfrm>
          <a:prstGeom prst="rect">
            <a:avLst/>
          </a:prstGeom>
        </p:spPr>
      </p:pic>
      <p:grpSp>
        <p:nvGrpSpPr>
          <p:cNvPr id="158" name="Group 157">
            <a:extLst>
              <a:ext uri="{FF2B5EF4-FFF2-40B4-BE49-F238E27FC236}">
                <a16:creationId xmlns:a16="http://schemas.microsoft.com/office/drawing/2014/main" id="{E582994F-1780-48D2-BDDD-455A4BEC3284}"/>
              </a:ext>
            </a:extLst>
          </p:cNvPr>
          <p:cNvGrpSpPr/>
          <p:nvPr/>
        </p:nvGrpSpPr>
        <p:grpSpPr>
          <a:xfrm>
            <a:off x="8110042" y="2566903"/>
            <a:ext cx="395756" cy="400376"/>
            <a:chOff x="1913040" y="3755537"/>
            <a:chExt cx="581266" cy="588052"/>
          </a:xfrm>
          <a:solidFill>
            <a:schemeClr val="bg1"/>
          </a:solidFill>
        </p:grpSpPr>
        <p:pic>
          <p:nvPicPr>
            <p:cNvPr id="159" name="Graphic 158">
              <a:extLst>
                <a:ext uri="{FF2B5EF4-FFF2-40B4-BE49-F238E27FC236}">
                  <a16:creationId xmlns:a16="http://schemas.microsoft.com/office/drawing/2014/main" id="{EA51F219-D68A-4ABA-B014-19F77B504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43154" y="3892441"/>
              <a:ext cx="451152" cy="451148"/>
            </a:xfrm>
            <a:prstGeom prst="rect">
              <a:avLst/>
            </a:prstGeom>
          </p:spPr>
        </p:pic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62DF2C53-D660-4BD8-9FAE-A2A7731CDEEE}"/>
                </a:ext>
              </a:extLst>
            </p:cNvPr>
            <p:cNvSpPr/>
            <p:nvPr/>
          </p:nvSpPr>
          <p:spPr>
            <a:xfrm>
              <a:off x="1941200" y="3755537"/>
              <a:ext cx="437198" cy="540068"/>
            </a:xfrm>
            <a:custGeom>
              <a:avLst/>
              <a:gdLst>
                <a:gd name="connsiteX0" fmla="*/ 711200 w 3454400"/>
                <a:gd name="connsiteY0" fmla="*/ 4267200 h 4267200"/>
                <a:gd name="connsiteX1" fmla="*/ 508000 w 3454400"/>
                <a:gd name="connsiteY1" fmla="*/ 4267200 h 4267200"/>
                <a:gd name="connsiteX2" fmla="*/ 0 w 3454400"/>
                <a:gd name="connsiteY2" fmla="*/ 3759200 h 4267200"/>
                <a:gd name="connsiteX3" fmla="*/ 0 w 3454400"/>
                <a:gd name="connsiteY3" fmla="*/ 508000 h 4267200"/>
                <a:gd name="connsiteX4" fmla="*/ 508000 w 3454400"/>
                <a:gd name="connsiteY4" fmla="*/ 0 h 4267200"/>
                <a:gd name="connsiteX5" fmla="*/ 2946400 w 3454400"/>
                <a:gd name="connsiteY5" fmla="*/ 0 h 4267200"/>
                <a:gd name="connsiteX6" fmla="*/ 3454400 w 3454400"/>
                <a:gd name="connsiteY6" fmla="*/ 508000 h 4267200"/>
                <a:gd name="connsiteX7" fmla="*/ 3352800 w 3454400"/>
                <a:gd name="connsiteY7" fmla="*/ 609600 h 4267200"/>
                <a:gd name="connsiteX8" fmla="*/ 3251200 w 3454400"/>
                <a:gd name="connsiteY8" fmla="*/ 508000 h 4267200"/>
                <a:gd name="connsiteX9" fmla="*/ 2946400 w 3454400"/>
                <a:gd name="connsiteY9" fmla="*/ 203200 h 4267200"/>
                <a:gd name="connsiteX10" fmla="*/ 508000 w 3454400"/>
                <a:gd name="connsiteY10" fmla="*/ 203200 h 4267200"/>
                <a:gd name="connsiteX11" fmla="*/ 203200 w 3454400"/>
                <a:gd name="connsiteY11" fmla="*/ 508000 h 4267200"/>
                <a:gd name="connsiteX12" fmla="*/ 203200 w 3454400"/>
                <a:gd name="connsiteY12" fmla="*/ 3759200 h 4267200"/>
                <a:gd name="connsiteX13" fmla="*/ 508000 w 3454400"/>
                <a:gd name="connsiteY13" fmla="*/ 4064000 h 4267200"/>
                <a:gd name="connsiteX14" fmla="*/ 711200 w 3454400"/>
                <a:gd name="connsiteY14" fmla="*/ 4064000 h 4267200"/>
                <a:gd name="connsiteX15" fmla="*/ 812800 w 3454400"/>
                <a:gd name="connsiteY15" fmla="*/ 4165600 h 4267200"/>
                <a:gd name="connsiteX16" fmla="*/ 711200 w 3454400"/>
                <a:gd name="connsiteY16" fmla="*/ 4267200 h 426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54400" h="4267200">
                  <a:moveTo>
                    <a:pt x="711200" y="4267200"/>
                  </a:moveTo>
                  <a:lnTo>
                    <a:pt x="508000" y="4267200"/>
                  </a:lnTo>
                  <a:cubicBezTo>
                    <a:pt x="227990" y="4267200"/>
                    <a:pt x="0" y="4039413"/>
                    <a:pt x="0" y="3759200"/>
                  </a:cubicBezTo>
                  <a:lnTo>
                    <a:pt x="0" y="508000"/>
                  </a:lnTo>
                  <a:cubicBezTo>
                    <a:pt x="0" y="227787"/>
                    <a:pt x="227990" y="0"/>
                    <a:pt x="508000" y="0"/>
                  </a:cubicBezTo>
                  <a:lnTo>
                    <a:pt x="2946400" y="0"/>
                  </a:lnTo>
                  <a:cubicBezTo>
                    <a:pt x="3226410" y="0"/>
                    <a:pt x="3454400" y="227787"/>
                    <a:pt x="3454400" y="508000"/>
                  </a:cubicBezTo>
                  <a:cubicBezTo>
                    <a:pt x="3454400" y="564083"/>
                    <a:pt x="3408883" y="609600"/>
                    <a:pt x="3352800" y="609600"/>
                  </a:cubicBezTo>
                  <a:cubicBezTo>
                    <a:pt x="3296717" y="609600"/>
                    <a:pt x="3251200" y="564083"/>
                    <a:pt x="3251200" y="508000"/>
                  </a:cubicBezTo>
                  <a:cubicBezTo>
                    <a:pt x="3251200" y="339954"/>
                    <a:pt x="3114446" y="203200"/>
                    <a:pt x="2946400" y="203200"/>
                  </a:cubicBezTo>
                  <a:lnTo>
                    <a:pt x="508000" y="203200"/>
                  </a:lnTo>
                  <a:cubicBezTo>
                    <a:pt x="339954" y="203200"/>
                    <a:pt x="203200" y="339954"/>
                    <a:pt x="203200" y="508000"/>
                  </a:cubicBezTo>
                  <a:lnTo>
                    <a:pt x="203200" y="3759200"/>
                  </a:lnTo>
                  <a:cubicBezTo>
                    <a:pt x="203200" y="3927246"/>
                    <a:pt x="339954" y="4064000"/>
                    <a:pt x="508000" y="4064000"/>
                  </a:cubicBezTo>
                  <a:lnTo>
                    <a:pt x="711200" y="4064000"/>
                  </a:lnTo>
                  <a:cubicBezTo>
                    <a:pt x="767283" y="4064000"/>
                    <a:pt x="812800" y="4109517"/>
                    <a:pt x="812800" y="4165600"/>
                  </a:cubicBezTo>
                  <a:cubicBezTo>
                    <a:pt x="812800" y="4221683"/>
                    <a:pt x="767283" y="4267200"/>
                    <a:pt x="711200" y="4267200"/>
                  </a:cubicBez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7CCD5E9-6ADC-4F4A-8535-2CF6A8FC61A7}"/>
                </a:ext>
              </a:extLst>
            </p:cNvPr>
            <p:cNvSpPr/>
            <p:nvPr/>
          </p:nvSpPr>
          <p:spPr>
            <a:xfrm rot="19032691">
              <a:off x="1913040" y="3958938"/>
              <a:ext cx="229747" cy="230341"/>
            </a:xfrm>
            <a:custGeom>
              <a:avLst/>
              <a:gdLst>
                <a:gd name="connsiteX0" fmla="*/ 272052 w 297280"/>
                <a:gd name="connsiteY0" fmla="*/ 13391 h 298049"/>
                <a:gd name="connsiteX1" fmla="*/ 207554 w 297280"/>
                <a:gd name="connsiteY1" fmla="*/ 13391 h 298049"/>
                <a:gd name="connsiteX2" fmla="*/ 26747 w 297280"/>
                <a:gd name="connsiteY2" fmla="*/ 194650 h 298049"/>
                <a:gd name="connsiteX3" fmla="*/ 24147 w 297280"/>
                <a:gd name="connsiteY3" fmla="*/ 199122 h 298049"/>
                <a:gd name="connsiteX4" fmla="*/ 370 w 297280"/>
                <a:gd name="connsiteY4" fmla="*/ 285175 h 298049"/>
                <a:gd name="connsiteX5" fmla="*/ 2966 w 297280"/>
                <a:gd name="connsiteY5" fmla="*/ 295073 h 298049"/>
                <a:gd name="connsiteX6" fmla="*/ 12840 w 297280"/>
                <a:gd name="connsiteY6" fmla="*/ 297681 h 298049"/>
                <a:gd name="connsiteX7" fmla="*/ 98679 w 297280"/>
                <a:gd name="connsiteY7" fmla="*/ 273841 h 298049"/>
                <a:gd name="connsiteX8" fmla="*/ 103141 w 297280"/>
                <a:gd name="connsiteY8" fmla="*/ 271234 h 298049"/>
                <a:gd name="connsiteX9" fmla="*/ 283944 w 297280"/>
                <a:gd name="connsiteY9" fmla="*/ 89971 h 298049"/>
                <a:gd name="connsiteX10" fmla="*/ 283944 w 297280"/>
                <a:gd name="connsiteY10" fmla="*/ 25313 h 298049"/>
                <a:gd name="connsiteX11" fmla="*/ 48829 w 297280"/>
                <a:gd name="connsiteY11" fmla="*/ 201254 h 298049"/>
                <a:gd name="connsiteX12" fmla="*/ 196806 w 297280"/>
                <a:gd name="connsiteY12" fmla="*/ 52904 h 298049"/>
                <a:gd name="connsiteX13" fmla="*/ 244530 w 297280"/>
                <a:gd name="connsiteY13" fmla="*/ 100746 h 298049"/>
                <a:gd name="connsiteX14" fmla="*/ 96549 w 297280"/>
                <a:gd name="connsiteY14" fmla="*/ 249096 h 298049"/>
                <a:gd name="connsiteX15" fmla="*/ 39297 w 297280"/>
                <a:gd name="connsiteY15" fmla="*/ 220430 h 298049"/>
                <a:gd name="connsiteX16" fmla="*/ 77424 w 297280"/>
                <a:gd name="connsiteY16" fmla="*/ 258657 h 298049"/>
                <a:gd name="connsiteX17" fmla="*/ 24685 w 297280"/>
                <a:gd name="connsiteY17" fmla="*/ 273305 h 298049"/>
                <a:gd name="connsiteX18" fmla="*/ 269613 w 297280"/>
                <a:gd name="connsiteY18" fmla="*/ 75605 h 298049"/>
                <a:gd name="connsiteX19" fmla="*/ 258865 w 297280"/>
                <a:gd name="connsiteY19" fmla="*/ 86380 h 298049"/>
                <a:gd name="connsiteX20" fmla="*/ 211137 w 297280"/>
                <a:gd name="connsiteY20" fmla="*/ 38533 h 298049"/>
                <a:gd name="connsiteX21" fmla="*/ 221890 w 297280"/>
                <a:gd name="connsiteY21" fmla="*/ 27758 h 298049"/>
                <a:gd name="connsiteX22" fmla="*/ 257716 w 297280"/>
                <a:gd name="connsiteY22" fmla="*/ 27758 h 298049"/>
                <a:gd name="connsiteX23" fmla="*/ 269613 w 297280"/>
                <a:gd name="connsiteY23" fmla="*/ 39680 h 298049"/>
                <a:gd name="connsiteX24" fmla="*/ 269613 w 297280"/>
                <a:gd name="connsiteY24" fmla="*/ 75605 h 29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7280" h="298049">
                  <a:moveTo>
                    <a:pt x="272052" y="13391"/>
                  </a:moveTo>
                  <a:cubicBezTo>
                    <a:pt x="254241" y="-4464"/>
                    <a:pt x="225366" y="-4464"/>
                    <a:pt x="207554" y="13391"/>
                  </a:cubicBezTo>
                  <a:lnTo>
                    <a:pt x="26747" y="194650"/>
                  </a:lnTo>
                  <a:cubicBezTo>
                    <a:pt x="25508" y="195891"/>
                    <a:pt x="24614" y="197432"/>
                    <a:pt x="24147" y="199122"/>
                  </a:cubicBezTo>
                  <a:lnTo>
                    <a:pt x="370" y="285175"/>
                  </a:lnTo>
                  <a:cubicBezTo>
                    <a:pt x="-608" y="288704"/>
                    <a:pt x="385" y="292482"/>
                    <a:pt x="2966" y="295073"/>
                  </a:cubicBezTo>
                  <a:cubicBezTo>
                    <a:pt x="5552" y="297661"/>
                    <a:pt x="9321" y="298657"/>
                    <a:pt x="12840" y="297681"/>
                  </a:cubicBezTo>
                  <a:lnTo>
                    <a:pt x="98679" y="273841"/>
                  </a:lnTo>
                  <a:cubicBezTo>
                    <a:pt x="100366" y="273372"/>
                    <a:pt x="101901" y="272475"/>
                    <a:pt x="103141" y="271234"/>
                  </a:cubicBezTo>
                  <a:lnTo>
                    <a:pt x="283944" y="89971"/>
                  </a:lnTo>
                  <a:cubicBezTo>
                    <a:pt x="301727" y="72104"/>
                    <a:pt x="301727" y="43180"/>
                    <a:pt x="283944" y="25313"/>
                  </a:cubicBezTo>
                  <a:close/>
                  <a:moveTo>
                    <a:pt x="48829" y="201254"/>
                  </a:moveTo>
                  <a:lnTo>
                    <a:pt x="196806" y="52904"/>
                  </a:lnTo>
                  <a:lnTo>
                    <a:pt x="244530" y="100746"/>
                  </a:lnTo>
                  <a:lnTo>
                    <a:pt x="96549" y="249096"/>
                  </a:lnTo>
                  <a:close/>
                  <a:moveTo>
                    <a:pt x="39297" y="220430"/>
                  </a:moveTo>
                  <a:lnTo>
                    <a:pt x="77424" y="258657"/>
                  </a:lnTo>
                  <a:lnTo>
                    <a:pt x="24685" y="273305"/>
                  </a:lnTo>
                  <a:close/>
                  <a:moveTo>
                    <a:pt x="269613" y="75605"/>
                  </a:moveTo>
                  <a:lnTo>
                    <a:pt x="258865" y="86380"/>
                  </a:lnTo>
                  <a:lnTo>
                    <a:pt x="211137" y="38533"/>
                  </a:lnTo>
                  <a:lnTo>
                    <a:pt x="221890" y="27758"/>
                  </a:lnTo>
                  <a:cubicBezTo>
                    <a:pt x="231783" y="17840"/>
                    <a:pt x="247824" y="17840"/>
                    <a:pt x="257716" y="27758"/>
                  </a:cubicBezTo>
                  <a:lnTo>
                    <a:pt x="269613" y="39680"/>
                  </a:lnTo>
                  <a:cubicBezTo>
                    <a:pt x="279490" y="49610"/>
                    <a:pt x="279490" y="65679"/>
                    <a:pt x="269613" y="75605"/>
                  </a:cubicBezTo>
                  <a:close/>
                </a:path>
              </a:pathLst>
            </a:custGeom>
            <a:grpFill/>
            <a:ln w="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FF6E845-38AA-4920-BC22-6EAFF6956D07}"/>
              </a:ext>
            </a:extLst>
          </p:cNvPr>
          <p:cNvGrpSpPr/>
          <p:nvPr/>
        </p:nvGrpSpPr>
        <p:grpSpPr>
          <a:xfrm>
            <a:off x="6554589" y="3111893"/>
            <a:ext cx="352730" cy="352730"/>
            <a:chOff x="3657600" y="990600"/>
            <a:chExt cx="4876800" cy="4876800"/>
          </a:xfrm>
          <a:solidFill>
            <a:schemeClr val="bg1"/>
          </a:solidFill>
        </p:grpSpPr>
        <p:pic>
          <p:nvPicPr>
            <p:cNvPr id="163" name="Graphic 162">
              <a:extLst>
                <a:ext uri="{FF2B5EF4-FFF2-40B4-BE49-F238E27FC236}">
                  <a16:creationId xmlns:a16="http://schemas.microsoft.com/office/drawing/2014/main" id="{8425CB32-B401-4C16-AE57-4052EA9ED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57600" y="990600"/>
              <a:ext cx="4876800" cy="4876800"/>
            </a:xfrm>
            <a:prstGeom prst="rect">
              <a:avLst/>
            </a:prstGeom>
          </p:spPr>
        </p:pic>
        <p:pic>
          <p:nvPicPr>
            <p:cNvPr id="164" name="Graphic 163">
              <a:extLst>
                <a:ext uri="{FF2B5EF4-FFF2-40B4-BE49-F238E27FC236}">
                  <a16:creationId xmlns:a16="http://schemas.microsoft.com/office/drawing/2014/main" id="{7ABDC5CB-6756-4C9D-8CE6-90DB23999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18456" y="3382519"/>
              <a:ext cx="1470991" cy="1470991"/>
            </a:xfrm>
            <a:prstGeom prst="rect">
              <a:avLst/>
            </a:prstGeom>
          </p:spPr>
        </p:pic>
      </p:grpSp>
      <p:grpSp>
        <p:nvGrpSpPr>
          <p:cNvPr id="165" name="Graphic 370">
            <a:extLst>
              <a:ext uri="{FF2B5EF4-FFF2-40B4-BE49-F238E27FC236}">
                <a16:creationId xmlns:a16="http://schemas.microsoft.com/office/drawing/2014/main" id="{4FB64768-A583-473E-80C8-72BB22A5497A}"/>
              </a:ext>
            </a:extLst>
          </p:cNvPr>
          <p:cNvGrpSpPr/>
          <p:nvPr/>
        </p:nvGrpSpPr>
        <p:grpSpPr>
          <a:xfrm>
            <a:off x="7924355" y="4131811"/>
            <a:ext cx="206394" cy="277003"/>
            <a:chOff x="-216844" y="4059121"/>
            <a:chExt cx="483086" cy="648352"/>
          </a:xfrm>
          <a:solidFill>
            <a:schemeClr val="bg1"/>
          </a:solidFill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9ACCB16-603F-4464-AE15-C929A2118D46}"/>
                </a:ext>
              </a:extLst>
            </p:cNvPr>
            <p:cNvSpPr/>
            <p:nvPr/>
          </p:nvSpPr>
          <p:spPr>
            <a:xfrm>
              <a:off x="-216844" y="4059121"/>
              <a:ext cx="483086" cy="648352"/>
            </a:xfrm>
            <a:custGeom>
              <a:avLst/>
              <a:gdLst>
                <a:gd name="connsiteX0" fmla="*/ 444948 w 483086"/>
                <a:gd name="connsiteY0" fmla="*/ 88990 h 648352"/>
                <a:gd name="connsiteX1" fmla="*/ 330533 w 483086"/>
                <a:gd name="connsiteY1" fmla="*/ 88990 h 648352"/>
                <a:gd name="connsiteX2" fmla="*/ 330533 w 483086"/>
                <a:gd name="connsiteY2" fmla="*/ 38138 h 648352"/>
                <a:gd name="connsiteX3" fmla="*/ 292394 w 483086"/>
                <a:gd name="connsiteY3" fmla="*/ 0 h 648352"/>
                <a:gd name="connsiteX4" fmla="*/ 190692 w 483086"/>
                <a:gd name="connsiteY4" fmla="*/ 0 h 648352"/>
                <a:gd name="connsiteX5" fmla="*/ 152554 w 483086"/>
                <a:gd name="connsiteY5" fmla="*/ 38138 h 648352"/>
                <a:gd name="connsiteX6" fmla="*/ 152554 w 483086"/>
                <a:gd name="connsiteY6" fmla="*/ 88990 h 648352"/>
                <a:gd name="connsiteX7" fmla="*/ 38138 w 483086"/>
                <a:gd name="connsiteY7" fmla="*/ 88990 h 648352"/>
                <a:gd name="connsiteX8" fmla="*/ 0 w 483086"/>
                <a:gd name="connsiteY8" fmla="*/ 127128 h 648352"/>
                <a:gd name="connsiteX9" fmla="*/ 0 w 483086"/>
                <a:gd name="connsiteY9" fmla="*/ 610214 h 648352"/>
                <a:gd name="connsiteX10" fmla="*/ 38138 w 483086"/>
                <a:gd name="connsiteY10" fmla="*/ 648353 h 648352"/>
                <a:gd name="connsiteX11" fmla="*/ 444948 w 483086"/>
                <a:gd name="connsiteY11" fmla="*/ 648353 h 648352"/>
                <a:gd name="connsiteX12" fmla="*/ 483086 w 483086"/>
                <a:gd name="connsiteY12" fmla="*/ 610214 h 648352"/>
                <a:gd name="connsiteX13" fmla="*/ 483086 w 483086"/>
                <a:gd name="connsiteY13" fmla="*/ 127128 h 648352"/>
                <a:gd name="connsiteX14" fmla="*/ 444948 w 483086"/>
                <a:gd name="connsiteY14" fmla="*/ 88990 h 648352"/>
                <a:gd name="connsiteX15" fmla="*/ 177979 w 483086"/>
                <a:gd name="connsiteY15" fmla="*/ 38138 h 648352"/>
                <a:gd name="connsiteX16" fmla="*/ 190692 w 483086"/>
                <a:gd name="connsiteY16" fmla="*/ 25426 h 648352"/>
                <a:gd name="connsiteX17" fmla="*/ 292394 w 483086"/>
                <a:gd name="connsiteY17" fmla="*/ 25426 h 648352"/>
                <a:gd name="connsiteX18" fmla="*/ 305107 w 483086"/>
                <a:gd name="connsiteY18" fmla="*/ 38138 h 648352"/>
                <a:gd name="connsiteX19" fmla="*/ 305107 w 483086"/>
                <a:gd name="connsiteY19" fmla="*/ 88990 h 648352"/>
                <a:gd name="connsiteX20" fmla="*/ 177979 w 483086"/>
                <a:gd name="connsiteY20" fmla="*/ 88990 h 648352"/>
                <a:gd name="connsiteX21" fmla="*/ 457661 w 483086"/>
                <a:gd name="connsiteY21" fmla="*/ 610214 h 648352"/>
                <a:gd name="connsiteX22" fmla="*/ 444948 w 483086"/>
                <a:gd name="connsiteY22" fmla="*/ 622927 h 648352"/>
                <a:gd name="connsiteX23" fmla="*/ 38138 w 483086"/>
                <a:gd name="connsiteY23" fmla="*/ 622927 h 648352"/>
                <a:gd name="connsiteX24" fmla="*/ 25426 w 483086"/>
                <a:gd name="connsiteY24" fmla="*/ 610214 h 648352"/>
                <a:gd name="connsiteX25" fmla="*/ 25426 w 483086"/>
                <a:gd name="connsiteY25" fmla="*/ 127128 h 648352"/>
                <a:gd name="connsiteX26" fmla="*/ 38138 w 483086"/>
                <a:gd name="connsiteY26" fmla="*/ 114415 h 648352"/>
                <a:gd name="connsiteX27" fmla="*/ 444948 w 483086"/>
                <a:gd name="connsiteY27" fmla="*/ 114415 h 648352"/>
                <a:gd name="connsiteX28" fmla="*/ 457661 w 483086"/>
                <a:gd name="connsiteY28" fmla="*/ 127128 h 6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086" h="648352">
                  <a:moveTo>
                    <a:pt x="444948" y="88990"/>
                  </a:moveTo>
                  <a:lnTo>
                    <a:pt x="330533" y="88990"/>
                  </a:lnTo>
                  <a:lnTo>
                    <a:pt x="330533" y="38138"/>
                  </a:lnTo>
                  <a:cubicBezTo>
                    <a:pt x="330533" y="17075"/>
                    <a:pt x="313458" y="0"/>
                    <a:pt x="292394" y="0"/>
                  </a:cubicBezTo>
                  <a:lnTo>
                    <a:pt x="190692" y="0"/>
                  </a:lnTo>
                  <a:cubicBezTo>
                    <a:pt x="169628" y="0"/>
                    <a:pt x="152554" y="17075"/>
                    <a:pt x="152554" y="38138"/>
                  </a:cubicBezTo>
                  <a:lnTo>
                    <a:pt x="152554" y="88990"/>
                  </a:lnTo>
                  <a:lnTo>
                    <a:pt x="38138" y="88990"/>
                  </a:lnTo>
                  <a:cubicBezTo>
                    <a:pt x="17075" y="88990"/>
                    <a:pt x="0" y="106065"/>
                    <a:pt x="0" y="127128"/>
                  </a:cubicBezTo>
                  <a:lnTo>
                    <a:pt x="0" y="610214"/>
                  </a:lnTo>
                  <a:cubicBezTo>
                    <a:pt x="0" y="631278"/>
                    <a:pt x="17075" y="648353"/>
                    <a:pt x="38138" y="648353"/>
                  </a:cubicBezTo>
                  <a:lnTo>
                    <a:pt x="444948" y="648353"/>
                  </a:lnTo>
                  <a:cubicBezTo>
                    <a:pt x="466012" y="648353"/>
                    <a:pt x="483086" y="631278"/>
                    <a:pt x="483086" y="610214"/>
                  </a:cubicBezTo>
                  <a:lnTo>
                    <a:pt x="483086" y="127128"/>
                  </a:lnTo>
                  <a:cubicBezTo>
                    <a:pt x="483086" y="106065"/>
                    <a:pt x="466012" y="88990"/>
                    <a:pt x="444948" y="88990"/>
                  </a:cubicBezTo>
                  <a:close/>
                  <a:moveTo>
                    <a:pt x="177979" y="38138"/>
                  </a:moveTo>
                  <a:cubicBezTo>
                    <a:pt x="177979" y="31117"/>
                    <a:pt x="183671" y="25426"/>
                    <a:pt x="190692" y="25426"/>
                  </a:cubicBezTo>
                  <a:lnTo>
                    <a:pt x="292394" y="25426"/>
                  </a:lnTo>
                  <a:cubicBezTo>
                    <a:pt x="299416" y="25426"/>
                    <a:pt x="305107" y="31117"/>
                    <a:pt x="305107" y="38138"/>
                  </a:cubicBezTo>
                  <a:lnTo>
                    <a:pt x="305107" y="88990"/>
                  </a:lnTo>
                  <a:lnTo>
                    <a:pt x="177979" y="88990"/>
                  </a:lnTo>
                  <a:close/>
                  <a:moveTo>
                    <a:pt x="457661" y="610214"/>
                  </a:moveTo>
                  <a:cubicBezTo>
                    <a:pt x="457661" y="617236"/>
                    <a:pt x="451969" y="622927"/>
                    <a:pt x="444948" y="622927"/>
                  </a:cubicBezTo>
                  <a:lnTo>
                    <a:pt x="38138" y="622927"/>
                  </a:lnTo>
                  <a:cubicBezTo>
                    <a:pt x="31117" y="622927"/>
                    <a:pt x="25426" y="617236"/>
                    <a:pt x="25426" y="610214"/>
                  </a:cubicBezTo>
                  <a:lnTo>
                    <a:pt x="25426" y="127128"/>
                  </a:lnTo>
                  <a:cubicBezTo>
                    <a:pt x="25426" y="120107"/>
                    <a:pt x="31117" y="114415"/>
                    <a:pt x="38138" y="114415"/>
                  </a:cubicBezTo>
                  <a:lnTo>
                    <a:pt x="444948" y="114415"/>
                  </a:lnTo>
                  <a:cubicBezTo>
                    <a:pt x="451969" y="114415"/>
                    <a:pt x="457661" y="120107"/>
                    <a:pt x="457661" y="127128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2266B12-2DC6-4318-BA9F-40A04C074908}"/>
                </a:ext>
              </a:extLst>
            </p:cNvPr>
            <p:cNvSpPr/>
            <p:nvPr/>
          </p:nvSpPr>
          <p:spPr>
            <a:xfrm>
              <a:off x="-140386" y="4389650"/>
              <a:ext cx="114263" cy="88994"/>
            </a:xfrm>
            <a:custGeom>
              <a:avLst/>
              <a:gdLst>
                <a:gd name="connsiteX0" fmla="*/ 91592 w 114263"/>
                <a:gd name="connsiteY0" fmla="*/ 4771 h 88994"/>
                <a:gd name="connsiteX1" fmla="*/ 49640 w 114263"/>
                <a:gd name="connsiteY1" fmla="*/ 57250 h 88994"/>
                <a:gd name="connsiteX2" fmla="*/ 21544 w 114263"/>
                <a:gd name="connsiteY2" fmla="*/ 29155 h 88994"/>
                <a:gd name="connsiteX3" fmla="*/ 3569 w 114263"/>
                <a:gd name="connsiteY3" fmla="*/ 29467 h 88994"/>
                <a:gd name="connsiteX4" fmla="*/ 3569 w 114263"/>
                <a:gd name="connsiteY4" fmla="*/ 47131 h 88994"/>
                <a:gd name="connsiteX5" fmla="*/ 41707 w 114263"/>
                <a:gd name="connsiteY5" fmla="*/ 85269 h 88994"/>
                <a:gd name="connsiteX6" fmla="*/ 59685 w 114263"/>
                <a:gd name="connsiteY6" fmla="*/ 85274 h 88994"/>
                <a:gd name="connsiteX7" fmla="*/ 60624 w 114263"/>
                <a:gd name="connsiteY7" fmla="*/ 84226 h 88994"/>
                <a:gd name="connsiteX8" fmla="*/ 111475 w 114263"/>
                <a:gd name="connsiteY8" fmla="*/ 20662 h 88994"/>
                <a:gd name="connsiteX9" fmla="*/ 109492 w 114263"/>
                <a:gd name="connsiteY9" fmla="*/ 2788 h 88994"/>
                <a:gd name="connsiteX10" fmla="*/ 91617 w 114263"/>
                <a:gd name="connsiteY10" fmla="*/ 4771 h 8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4263" h="88994">
                  <a:moveTo>
                    <a:pt x="91592" y="4771"/>
                  </a:moveTo>
                  <a:lnTo>
                    <a:pt x="49640" y="57250"/>
                  </a:lnTo>
                  <a:lnTo>
                    <a:pt x="21544" y="29155"/>
                  </a:lnTo>
                  <a:cubicBezTo>
                    <a:pt x="16494" y="24277"/>
                    <a:pt x="8447" y="24417"/>
                    <a:pt x="3569" y="29467"/>
                  </a:cubicBezTo>
                  <a:cubicBezTo>
                    <a:pt x="-1190" y="34394"/>
                    <a:pt x="-1190" y="42204"/>
                    <a:pt x="3569" y="47131"/>
                  </a:cubicBezTo>
                  <a:lnTo>
                    <a:pt x="41707" y="85269"/>
                  </a:lnTo>
                  <a:cubicBezTo>
                    <a:pt x="46670" y="90235"/>
                    <a:pt x="54720" y="90237"/>
                    <a:pt x="59685" y="85274"/>
                  </a:cubicBezTo>
                  <a:cubicBezTo>
                    <a:pt x="60017" y="84942"/>
                    <a:pt x="60330" y="84593"/>
                    <a:pt x="60624" y="84226"/>
                  </a:cubicBezTo>
                  <a:lnTo>
                    <a:pt x="111475" y="20662"/>
                  </a:lnTo>
                  <a:cubicBezTo>
                    <a:pt x="115863" y="15179"/>
                    <a:pt x="114975" y="7177"/>
                    <a:pt x="109492" y="2788"/>
                  </a:cubicBezTo>
                  <a:cubicBezTo>
                    <a:pt x="104009" y="-1600"/>
                    <a:pt x="96006" y="-712"/>
                    <a:pt x="91617" y="4771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263ABDF-D857-4351-9DCB-55B224D65F78}"/>
                </a:ext>
              </a:extLst>
            </p:cNvPr>
            <p:cNvSpPr/>
            <p:nvPr/>
          </p:nvSpPr>
          <p:spPr>
            <a:xfrm>
              <a:off x="-140386" y="4262522"/>
              <a:ext cx="114263" cy="88994"/>
            </a:xfrm>
            <a:custGeom>
              <a:avLst/>
              <a:gdLst>
                <a:gd name="connsiteX0" fmla="*/ 91592 w 114263"/>
                <a:gd name="connsiteY0" fmla="*/ 4771 h 88994"/>
                <a:gd name="connsiteX1" fmla="*/ 49640 w 114263"/>
                <a:gd name="connsiteY1" fmla="*/ 57250 h 88994"/>
                <a:gd name="connsiteX2" fmla="*/ 21544 w 114263"/>
                <a:gd name="connsiteY2" fmla="*/ 29155 h 88994"/>
                <a:gd name="connsiteX3" fmla="*/ 3569 w 114263"/>
                <a:gd name="connsiteY3" fmla="*/ 29467 h 88994"/>
                <a:gd name="connsiteX4" fmla="*/ 3569 w 114263"/>
                <a:gd name="connsiteY4" fmla="*/ 47131 h 88994"/>
                <a:gd name="connsiteX5" fmla="*/ 41707 w 114263"/>
                <a:gd name="connsiteY5" fmla="*/ 85269 h 88994"/>
                <a:gd name="connsiteX6" fmla="*/ 59685 w 114263"/>
                <a:gd name="connsiteY6" fmla="*/ 85274 h 88994"/>
                <a:gd name="connsiteX7" fmla="*/ 60624 w 114263"/>
                <a:gd name="connsiteY7" fmla="*/ 84226 h 88994"/>
                <a:gd name="connsiteX8" fmla="*/ 111475 w 114263"/>
                <a:gd name="connsiteY8" fmla="*/ 20662 h 88994"/>
                <a:gd name="connsiteX9" fmla="*/ 109492 w 114263"/>
                <a:gd name="connsiteY9" fmla="*/ 2788 h 88994"/>
                <a:gd name="connsiteX10" fmla="*/ 91617 w 114263"/>
                <a:gd name="connsiteY10" fmla="*/ 4771 h 8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4263" h="88994">
                  <a:moveTo>
                    <a:pt x="91592" y="4771"/>
                  </a:moveTo>
                  <a:lnTo>
                    <a:pt x="49640" y="57250"/>
                  </a:lnTo>
                  <a:lnTo>
                    <a:pt x="21544" y="29155"/>
                  </a:lnTo>
                  <a:cubicBezTo>
                    <a:pt x="16494" y="24277"/>
                    <a:pt x="8447" y="24417"/>
                    <a:pt x="3569" y="29467"/>
                  </a:cubicBezTo>
                  <a:cubicBezTo>
                    <a:pt x="-1190" y="34394"/>
                    <a:pt x="-1190" y="42204"/>
                    <a:pt x="3569" y="47131"/>
                  </a:cubicBezTo>
                  <a:lnTo>
                    <a:pt x="41707" y="85269"/>
                  </a:lnTo>
                  <a:cubicBezTo>
                    <a:pt x="46670" y="90235"/>
                    <a:pt x="54720" y="90237"/>
                    <a:pt x="59685" y="85274"/>
                  </a:cubicBezTo>
                  <a:cubicBezTo>
                    <a:pt x="60017" y="84942"/>
                    <a:pt x="60330" y="84593"/>
                    <a:pt x="60624" y="84226"/>
                  </a:cubicBezTo>
                  <a:lnTo>
                    <a:pt x="111475" y="20662"/>
                  </a:lnTo>
                  <a:cubicBezTo>
                    <a:pt x="115863" y="15179"/>
                    <a:pt x="114975" y="7177"/>
                    <a:pt x="109492" y="2788"/>
                  </a:cubicBezTo>
                  <a:cubicBezTo>
                    <a:pt x="104009" y="-1600"/>
                    <a:pt x="96006" y="-712"/>
                    <a:pt x="91617" y="4771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C1889DEF-A766-40E8-BD17-B356EBDA0CF4}"/>
                </a:ext>
              </a:extLst>
            </p:cNvPr>
            <p:cNvSpPr/>
            <p:nvPr/>
          </p:nvSpPr>
          <p:spPr>
            <a:xfrm>
              <a:off x="11985" y="4415080"/>
              <a:ext cx="177979" cy="25425"/>
            </a:xfrm>
            <a:custGeom>
              <a:avLst/>
              <a:gdLst>
                <a:gd name="connsiteX0" fmla="*/ 165266 w 177979"/>
                <a:gd name="connsiteY0" fmla="*/ 0 h 25425"/>
                <a:gd name="connsiteX1" fmla="*/ 12713 w 177979"/>
                <a:gd name="connsiteY1" fmla="*/ 0 h 25425"/>
                <a:gd name="connsiteX2" fmla="*/ 0 w 177979"/>
                <a:gd name="connsiteY2" fmla="*/ 12713 h 25425"/>
                <a:gd name="connsiteX3" fmla="*/ 12713 w 177979"/>
                <a:gd name="connsiteY3" fmla="*/ 25426 h 25425"/>
                <a:gd name="connsiteX4" fmla="*/ 165266 w 177979"/>
                <a:gd name="connsiteY4" fmla="*/ 25426 h 25425"/>
                <a:gd name="connsiteX5" fmla="*/ 177979 w 177979"/>
                <a:gd name="connsiteY5" fmla="*/ 12713 h 25425"/>
                <a:gd name="connsiteX6" fmla="*/ 165266 w 177979"/>
                <a:gd name="connsiteY6" fmla="*/ 0 h 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79" h="25425">
                  <a:moveTo>
                    <a:pt x="165266" y="0"/>
                  </a:moveTo>
                  <a:lnTo>
                    <a:pt x="12713" y="0"/>
                  </a:lnTo>
                  <a:cubicBezTo>
                    <a:pt x="5692" y="0"/>
                    <a:pt x="0" y="5692"/>
                    <a:pt x="0" y="12713"/>
                  </a:cubicBezTo>
                  <a:cubicBezTo>
                    <a:pt x="0" y="19734"/>
                    <a:pt x="5692" y="25426"/>
                    <a:pt x="12713" y="25426"/>
                  </a:cubicBezTo>
                  <a:lnTo>
                    <a:pt x="165266" y="25426"/>
                  </a:lnTo>
                  <a:cubicBezTo>
                    <a:pt x="172288" y="25426"/>
                    <a:pt x="177979" y="19734"/>
                    <a:pt x="177979" y="12713"/>
                  </a:cubicBezTo>
                  <a:cubicBezTo>
                    <a:pt x="177979" y="5692"/>
                    <a:pt x="172288" y="0"/>
                    <a:pt x="165266" y="0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8F8E616-EE6B-4050-B62D-C69FB1B76E29}"/>
                </a:ext>
              </a:extLst>
            </p:cNvPr>
            <p:cNvSpPr/>
            <p:nvPr/>
          </p:nvSpPr>
          <p:spPr>
            <a:xfrm>
              <a:off x="11985" y="4287952"/>
              <a:ext cx="177979" cy="25425"/>
            </a:xfrm>
            <a:custGeom>
              <a:avLst/>
              <a:gdLst>
                <a:gd name="connsiteX0" fmla="*/ 165266 w 177979"/>
                <a:gd name="connsiteY0" fmla="*/ 0 h 25425"/>
                <a:gd name="connsiteX1" fmla="*/ 12713 w 177979"/>
                <a:gd name="connsiteY1" fmla="*/ 0 h 25425"/>
                <a:gd name="connsiteX2" fmla="*/ 0 w 177979"/>
                <a:gd name="connsiteY2" fmla="*/ 12713 h 25425"/>
                <a:gd name="connsiteX3" fmla="*/ 12713 w 177979"/>
                <a:gd name="connsiteY3" fmla="*/ 25426 h 25425"/>
                <a:gd name="connsiteX4" fmla="*/ 165266 w 177979"/>
                <a:gd name="connsiteY4" fmla="*/ 25426 h 25425"/>
                <a:gd name="connsiteX5" fmla="*/ 177979 w 177979"/>
                <a:gd name="connsiteY5" fmla="*/ 12713 h 25425"/>
                <a:gd name="connsiteX6" fmla="*/ 165266 w 177979"/>
                <a:gd name="connsiteY6" fmla="*/ 0 h 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79" h="25425">
                  <a:moveTo>
                    <a:pt x="165266" y="0"/>
                  </a:moveTo>
                  <a:lnTo>
                    <a:pt x="12713" y="0"/>
                  </a:lnTo>
                  <a:cubicBezTo>
                    <a:pt x="5692" y="0"/>
                    <a:pt x="0" y="5692"/>
                    <a:pt x="0" y="12713"/>
                  </a:cubicBezTo>
                  <a:cubicBezTo>
                    <a:pt x="0" y="19734"/>
                    <a:pt x="5692" y="25426"/>
                    <a:pt x="12713" y="25426"/>
                  </a:cubicBezTo>
                  <a:lnTo>
                    <a:pt x="165266" y="25426"/>
                  </a:lnTo>
                  <a:cubicBezTo>
                    <a:pt x="172288" y="25426"/>
                    <a:pt x="177979" y="19734"/>
                    <a:pt x="177979" y="12713"/>
                  </a:cubicBezTo>
                  <a:cubicBezTo>
                    <a:pt x="177979" y="5692"/>
                    <a:pt x="172288" y="0"/>
                    <a:pt x="165266" y="0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EC4639C3-C580-4764-9599-81F7CC5867D6}"/>
                </a:ext>
              </a:extLst>
            </p:cNvPr>
            <p:cNvSpPr/>
            <p:nvPr/>
          </p:nvSpPr>
          <p:spPr>
            <a:xfrm>
              <a:off x="-131459" y="4622686"/>
              <a:ext cx="321423" cy="22460"/>
            </a:xfrm>
            <a:custGeom>
              <a:avLst/>
              <a:gdLst>
                <a:gd name="connsiteX0" fmla="*/ 165266 w 177979"/>
                <a:gd name="connsiteY0" fmla="*/ 0 h 25425"/>
                <a:gd name="connsiteX1" fmla="*/ 12713 w 177979"/>
                <a:gd name="connsiteY1" fmla="*/ 0 h 25425"/>
                <a:gd name="connsiteX2" fmla="*/ 0 w 177979"/>
                <a:gd name="connsiteY2" fmla="*/ 12713 h 25425"/>
                <a:gd name="connsiteX3" fmla="*/ 12713 w 177979"/>
                <a:gd name="connsiteY3" fmla="*/ 25426 h 25425"/>
                <a:gd name="connsiteX4" fmla="*/ 165266 w 177979"/>
                <a:gd name="connsiteY4" fmla="*/ 25426 h 25425"/>
                <a:gd name="connsiteX5" fmla="*/ 177979 w 177979"/>
                <a:gd name="connsiteY5" fmla="*/ 12713 h 25425"/>
                <a:gd name="connsiteX6" fmla="*/ 165266 w 177979"/>
                <a:gd name="connsiteY6" fmla="*/ 0 h 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79" h="25425">
                  <a:moveTo>
                    <a:pt x="165266" y="0"/>
                  </a:moveTo>
                  <a:lnTo>
                    <a:pt x="12713" y="0"/>
                  </a:lnTo>
                  <a:cubicBezTo>
                    <a:pt x="5692" y="0"/>
                    <a:pt x="0" y="5692"/>
                    <a:pt x="0" y="12713"/>
                  </a:cubicBezTo>
                  <a:cubicBezTo>
                    <a:pt x="0" y="19734"/>
                    <a:pt x="5692" y="25426"/>
                    <a:pt x="12713" y="25426"/>
                  </a:cubicBezTo>
                  <a:lnTo>
                    <a:pt x="165266" y="25426"/>
                  </a:lnTo>
                  <a:cubicBezTo>
                    <a:pt x="172288" y="25426"/>
                    <a:pt x="177979" y="19734"/>
                    <a:pt x="177979" y="12713"/>
                  </a:cubicBezTo>
                  <a:cubicBezTo>
                    <a:pt x="177979" y="5692"/>
                    <a:pt x="172288" y="0"/>
                    <a:pt x="165266" y="0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8512F5C-7979-4E8D-8BE1-A3986E50FCC7}"/>
                </a:ext>
              </a:extLst>
            </p:cNvPr>
            <p:cNvSpPr/>
            <p:nvPr/>
          </p:nvSpPr>
          <p:spPr>
            <a:xfrm>
              <a:off x="-131459" y="4534476"/>
              <a:ext cx="321423" cy="22460"/>
            </a:xfrm>
            <a:custGeom>
              <a:avLst/>
              <a:gdLst>
                <a:gd name="connsiteX0" fmla="*/ 165266 w 177979"/>
                <a:gd name="connsiteY0" fmla="*/ 0 h 25425"/>
                <a:gd name="connsiteX1" fmla="*/ 12713 w 177979"/>
                <a:gd name="connsiteY1" fmla="*/ 0 h 25425"/>
                <a:gd name="connsiteX2" fmla="*/ 0 w 177979"/>
                <a:gd name="connsiteY2" fmla="*/ 12713 h 25425"/>
                <a:gd name="connsiteX3" fmla="*/ 12713 w 177979"/>
                <a:gd name="connsiteY3" fmla="*/ 25426 h 25425"/>
                <a:gd name="connsiteX4" fmla="*/ 165266 w 177979"/>
                <a:gd name="connsiteY4" fmla="*/ 25426 h 25425"/>
                <a:gd name="connsiteX5" fmla="*/ 177979 w 177979"/>
                <a:gd name="connsiteY5" fmla="*/ 12713 h 25425"/>
                <a:gd name="connsiteX6" fmla="*/ 165266 w 177979"/>
                <a:gd name="connsiteY6" fmla="*/ 0 h 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79" h="25425">
                  <a:moveTo>
                    <a:pt x="165266" y="0"/>
                  </a:moveTo>
                  <a:lnTo>
                    <a:pt x="12713" y="0"/>
                  </a:lnTo>
                  <a:cubicBezTo>
                    <a:pt x="5692" y="0"/>
                    <a:pt x="0" y="5692"/>
                    <a:pt x="0" y="12713"/>
                  </a:cubicBezTo>
                  <a:cubicBezTo>
                    <a:pt x="0" y="19734"/>
                    <a:pt x="5692" y="25426"/>
                    <a:pt x="12713" y="25426"/>
                  </a:cubicBezTo>
                  <a:lnTo>
                    <a:pt x="165266" y="25426"/>
                  </a:lnTo>
                  <a:cubicBezTo>
                    <a:pt x="172288" y="25426"/>
                    <a:pt x="177979" y="19734"/>
                    <a:pt x="177979" y="12713"/>
                  </a:cubicBezTo>
                  <a:cubicBezTo>
                    <a:pt x="177979" y="5692"/>
                    <a:pt x="172288" y="0"/>
                    <a:pt x="165266" y="0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DFE8D4F-8390-40EE-86EF-DA55BDECAE26}"/>
              </a:ext>
            </a:extLst>
          </p:cNvPr>
          <p:cNvCxnSpPr>
            <a:cxnSpLocks/>
          </p:cNvCxnSpPr>
          <p:nvPr/>
        </p:nvCxnSpPr>
        <p:spPr>
          <a:xfrm>
            <a:off x="2167871" y="2085889"/>
            <a:ext cx="605809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object 15">
            <a:extLst>
              <a:ext uri="{FF2B5EF4-FFF2-40B4-BE49-F238E27FC236}">
                <a16:creationId xmlns:a16="http://schemas.microsoft.com/office/drawing/2014/main" id="{DBBF0A38-B916-4440-ABBF-D69E96A656B0}"/>
              </a:ext>
            </a:extLst>
          </p:cNvPr>
          <p:cNvSpPr txBox="1"/>
          <p:nvPr/>
        </p:nvSpPr>
        <p:spPr>
          <a:xfrm>
            <a:off x="2133695" y="2433713"/>
            <a:ext cx="2563998" cy="1521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</a:pPr>
            <a:r>
              <a:rPr lang="en-US" sz="1200" spc="10" dirty="0">
                <a:latin typeface="Century Gothic" panose="020B0502020202020204" pitchFamily="34" charset="0"/>
                <a:cs typeface="Calibri"/>
              </a:rPr>
              <a:t>Structure is extremely important in presentation design and creation because it gives the impression that you know exactly what you’re talking about and that will gain the audience’s attention</a:t>
            </a:r>
            <a:endParaRPr lang="en-IN" sz="12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7D874E0-83FD-4B7D-9F74-55896404D9A6}"/>
              </a:ext>
            </a:extLst>
          </p:cNvPr>
          <p:cNvSpPr/>
          <p:nvPr/>
        </p:nvSpPr>
        <p:spPr>
          <a:xfrm>
            <a:off x="7271932" y="3111119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cs typeface="Segoe UI" panose="020B0502040204020203" pitchFamily="34" charset="0"/>
              </a:rPr>
              <a:t>100%</a:t>
            </a:r>
            <a:endParaRPr lang="en-US" sz="3200" b="1" dirty="0"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3490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Gilroy ExtraBold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Aditya Bhargava</cp:lastModifiedBy>
  <cp:revision>46</cp:revision>
  <dcterms:created xsi:type="dcterms:W3CDTF">2021-05-03T05:33:29Z</dcterms:created>
  <dcterms:modified xsi:type="dcterms:W3CDTF">2021-05-05T11:43:32Z</dcterms:modified>
</cp:coreProperties>
</file>