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2" d="100"/>
          <a:sy n="62" d="100"/>
        </p:scale>
        <p:origin x="2352" y="100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" name="Google Shape;1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4448346" y="1317351"/>
            <a:ext cx="2567144" cy="4439322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E1E9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25" rIns="1219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" name="Google Shape;16;p3"/>
          <p:cNvSpPr/>
          <p:nvPr/>
        </p:nvSpPr>
        <p:spPr>
          <a:xfrm>
            <a:off x="4448346" y="5238178"/>
            <a:ext cx="2573305" cy="518493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0B3D6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0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important</a:t>
            </a:r>
            <a:endParaRPr dirty="0"/>
          </a:p>
        </p:txBody>
      </p:sp>
      <p:sp>
        <p:nvSpPr>
          <p:cNvPr id="17" name="Google Shape;17;p3"/>
          <p:cNvSpPr/>
          <p:nvPr/>
        </p:nvSpPr>
        <p:spPr>
          <a:xfrm>
            <a:off x="4448346" y="1093378"/>
            <a:ext cx="2573305" cy="636328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0B3D6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</a:t>
            </a:r>
            <a:endParaRPr sz="1400" b="0" i="0" u="none" strike="noStrike" cap="none" dirty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" name="Google Shape;18;p3"/>
          <p:cNvSpPr txBox="1"/>
          <p:nvPr/>
        </p:nvSpPr>
        <p:spPr>
          <a:xfrm>
            <a:off x="5089483" y="1923115"/>
            <a:ext cx="1203748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i="0" u="none" strike="noStrike" cap="none" baseline="30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</a:t>
            </a:r>
            <a:r>
              <a:rPr lang="en-GB" sz="32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399</a:t>
            </a:r>
            <a:endParaRPr sz="12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7021650" y="1506464"/>
            <a:ext cx="2195951" cy="4006427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E1E9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25" rIns="1219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7021650" y="5044957"/>
            <a:ext cx="2195951" cy="467933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E76A2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0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important</a:t>
            </a:r>
            <a:endParaRPr lang="en-GB" sz="1200" dirty="0"/>
          </a:p>
        </p:txBody>
      </p:sp>
      <p:sp>
        <p:nvSpPr>
          <p:cNvPr id="21" name="Google Shape;21;p3"/>
          <p:cNvSpPr/>
          <p:nvPr/>
        </p:nvSpPr>
        <p:spPr>
          <a:xfrm>
            <a:off x="7021650" y="1304332"/>
            <a:ext cx="2195951" cy="574277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E76A2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</a:t>
            </a:r>
          </a:p>
        </p:txBody>
      </p:sp>
      <p:sp>
        <p:nvSpPr>
          <p:cNvPr id="22" name="Google Shape;22;p3"/>
          <p:cNvSpPr txBox="1"/>
          <p:nvPr/>
        </p:nvSpPr>
        <p:spPr>
          <a:xfrm>
            <a:off x="7545710" y="2056323"/>
            <a:ext cx="1060548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i="0" u="none" strike="noStrike" cap="none" baseline="30000">
                <a:solidFill>
                  <a:srgbClr val="FF6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</a:t>
            </a:r>
            <a:r>
              <a:rPr lang="en-GB" sz="3200" b="1" i="0" u="none" strike="noStrike" cap="none">
                <a:solidFill>
                  <a:srgbClr val="FF6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299</a:t>
            </a:r>
            <a:endParaRPr sz="1600" b="1" i="0" u="none" strike="noStrike" cap="none">
              <a:solidFill>
                <a:srgbClr val="FF6D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" name="Google Shape;23;p3"/>
          <p:cNvSpPr/>
          <p:nvPr/>
        </p:nvSpPr>
        <p:spPr>
          <a:xfrm>
            <a:off x="9217602" y="1729706"/>
            <a:ext cx="1825423" cy="3511498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E1E9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25" rIns="1219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" name="Google Shape;24;p3"/>
          <p:cNvSpPr/>
          <p:nvPr/>
        </p:nvSpPr>
        <p:spPr>
          <a:xfrm>
            <a:off x="9217602" y="4831075"/>
            <a:ext cx="1825423" cy="410128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0D98A7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0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important</a:t>
            </a:r>
            <a:endParaRPr lang="en-GB" sz="1200" dirty="0"/>
          </a:p>
        </p:txBody>
      </p:sp>
      <p:sp>
        <p:nvSpPr>
          <p:cNvPr id="25" name="Google Shape;25;p3"/>
          <p:cNvSpPr/>
          <p:nvPr/>
        </p:nvSpPr>
        <p:spPr>
          <a:xfrm>
            <a:off x="9217602" y="1552544"/>
            <a:ext cx="1825423" cy="503335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0D98A7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</a:t>
            </a:r>
          </a:p>
        </p:txBody>
      </p:sp>
      <p:sp>
        <p:nvSpPr>
          <p:cNvPr id="26" name="Google Shape;26;p3"/>
          <p:cNvSpPr txBox="1"/>
          <p:nvPr/>
        </p:nvSpPr>
        <p:spPr>
          <a:xfrm>
            <a:off x="9636994" y="2215645"/>
            <a:ext cx="986635" cy="55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i="0" u="none" strike="noStrike" cap="none" baseline="30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</a:t>
            </a:r>
            <a:r>
              <a:rPr lang="en-GB" sz="24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199</a:t>
            </a:r>
            <a:endParaRPr sz="12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7" name="Google Shape;27;p3"/>
          <p:cNvGrpSpPr/>
          <p:nvPr/>
        </p:nvGrpSpPr>
        <p:grpSpPr>
          <a:xfrm>
            <a:off x="5078619" y="2821117"/>
            <a:ext cx="5708070" cy="1762088"/>
            <a:chOff x="5078619" y="3422322"/>
            <a:chExt cx="5708070" cy="1601898"/>
          </a:xfrm>
        </p:grpSpPr>
        <p:sp>
          <p:nvSpPr>
            <p:cNvPr id="28" name="Google Shape;28;p3"/>
            <p:cNvSpPr txBox="1"/>
            <p:nvPr/>
          </p:nvSpPr>
          <p:spPr>
            <a:xfrm>
              <a:off x="5181213" y="3443229"/>
              <a:ext cx="1107569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 b="0" i="0" u="none" strike="noStrike" cap="none">
                  <a:solidFill>
                    <a:srgbClr val="21212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Attribute 1</a:t>
              </a:r>
              <a:endParaRPr sz="2489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" name="Google Shape;29;p3"/>
            <p:cNvSpPr txBox="1"/>
            <p:nvPr/>
          </p:nvSpPr>
          <p:spPr>
            <a:xfrm>
              <a:off x="5078619" y="3872764"/>
              <a:ext cx="1312753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 b="0" i="0" u="none" strike="noStrike" cap="none">
                  <a:solidFill>
                    <a:srgbClr val="21212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Attribute 2</a:t>
              </a:r>
              <a:endParaRPr sz="2489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" name="Google Shape;30;p3"/>
            <p:cNvSpPr txBox="1"/>
            <p:nvPr/>
          </p:nvSpPr>
          <p:spPr>
            <a:xfrm>
              <a:off x="5154495" y="4302298"/>
              <a:ext cx="1161001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 b="0" i="0" u="none" strike="noStrike" cap="none">
                  <a:solidFill>
                    <a:srgbClr val="21212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Attribute 3</a:t>
              </a:r>
              <a:endParaRPr sz="2489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" name="Google Shape;31;p3"/>
            <p:cNvSpPr txBox="1"/>
            <p:nvPr/>
          </p:nvSpPr>
          <p:spPr>
            <a:xfrm>
              <a:off x="5148085" y="4731832"/>
              <a:ext cx="1173827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 b="0" i="0" u="none" strike="noStrike" cap="none">
                  <a:solidFill>
                    <a:srgbClr val="21212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Attribute 4</a:t>
              </a:r>
              <a:endParaRPr sz="2489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" name="Google Shape;32;p3"/>
            <p:cNvSpPr txBox="1"/>
            <p:nvPr/>
          </p:nvSpPr>
          <p:spPr>
            <a:xfrm>
              <a:off x="7565839" y="3422322"/>
              <a:ext cx="1107570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 b="0" i="0" u="none" strike="noStrike" cap="none">
                  <a:solidFill>
                    <a:srgbClr val="21212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Attribute 1</a:t>
              </a:r>
              <a:endParaRPr sz="2489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" name="Google Shape;33;p3"/>
            <p:cNvSpPr txBox="1"/>
            <p:nvPr/>
          </p:nvSpPr>
          <p:spPr>
            <a:xfrm>
              <a:off x="7463247" y="3809971"/>
              <a:ext cx="1312754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 b="0" i="0" u="none" strike="noStrike" cap="none">
                  <a:solidFill>
                    <a:srgbClr val="21212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Attribute 2</a:t>
              </a:r>
              <a:endParaRPr sz="2489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" name="Google Shape;34;p3"/>
            <p:cNvSpPr txBox="1"/>
            <p:nvPr/>
          </p:nvSpPr>
          <p:spPr>
            <a:xfrm>
              <a:off x="7539123" y="4197618"/>
              <a:ext cx="1161002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 b="0" i="0" u="none" strike="noStrike" cap="none">
                  <a:solidFill>
                    <a:srgbClr val="21212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Attribute 3</a:t>
              </a:r>
              <a:endParaRPr sz="2489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" name="Google Shape;35;p3"/>
            <p:cNvSpPr txBox="1"/>
            <p:nvPr/>
          </p:nvSpPr>
          <p:spPr>
            <a:xfrm>
              <a:off x="7532711" y="4585266"/>
              <a:ext cx="1173827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 b="0" i="0" u="none" strike="noStrike" cap="none">
                  <a:solidFill>
                    <a:srgbClr val="21212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Attribute 4</a:t>
              </a:r>
              <a:endParaRPr sz="2489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" name="Google Shape;36;p3"/>
            <p:cNvSpPr txBox="1"/>
            <p:nvPr/>
          </p:nvSpPr>
          <p:spPr>
            <a:xfrm>
              <a:off x="9576530" y="3443241"/>
              <a:ext cx="1107570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 b="0" i="0" u="none" strike="noStrike" cap="none">
                  <a:solidFill>
                    <a:srgbClr val="21212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Attribute 1</a:t>
              </a:r>
              <a:endParaRPr sz="2489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" name="Google Shape;37;p3"/>
            <p:cNvSpPr txBox="1"/>
            <p:nvPr/>
          </p:nvSpPr>
          <p:spPr>
            <a:xfrm>
              <a:off x="9473935" y="3783001"/>
              <a:ext cx="1312754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 b="0" i="0" u="none" strike="noStrike" cap="none">
                  <a:solidFill>
                    <a:srgbClr val="21212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Attribute 2</a:t>
              </a:r>
              <a:endParaRPr sz="2489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" name="Google Shape;38;p3"/>
            <p:cNvSpPr txBox="1"/>
            <p:nvPr/>
          </p:nvSpPr>
          <p:spPr>
            <a:xfrm>
              <a:off x="9549813" y="4122762"/>
              <a:ext cx="1161002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 b="0" i="0" u="none" strike="noStrike" cap="none">
                  <a:solidFill>
                    <a:srgbClr val="21212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Attribute 3</a:t>
              </a:r>
              <a:endParaRPr sz="2489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9" name="Google Shape;39;p3"/>
            <p:cNvSpPr txBox="1"/>
            <p:nvPr/>
          </p:nvSpPr>
          <p:spPr>
            <a:xfrm>
              <a:off x="9543399" y="4462521"/>
              <a:ext cx="1173827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 b="0" i="0" u="none" strike="noStrike" cap="none">
                  <a:solidFill>
                    <a:srgbClr val="21212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Attribute 4</a:t>
              </a:r>
              <a:endParaRPr sz="2489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40" name="Google Shape;40;p3"/>
          <p:cNvSpPr txBox="1"/>
          <p:nvPr/>
        </p:nvSpPr>
        <p:spPr>
          <a:xfrm>
            <a:off x="908392" y="3288963"/>
            <a:ext cx="2484507" cy="1270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0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extremely important in presentation design and creation because it gives the impression that you know exactly what you’re talking about and</a:t>
            </a:r>
            <a:endParaRPr sz="1100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" name="Google Shape;41;p3"/>
          <p:cNvSpPr/>
          <p:nvPr/>
        </p:nvSpPr>
        <p:spPr>
          <a:xfrm>
            <a:off x="11043025" y="0"/>
            <a:ext cx="1134940" cy="975232"/>
          </a:xfrm>
          <a:custGeom>
            <a:avLst/>
            <a:gdLst/>
            <a:ahLst/>
            <a:cxnLst/>
            <a:rect l="l" t="t" r="r" b="b"/>
            <a:pathLst>
              <a:path w="565756" h="486143" extrusionOk="0">
                <a:moveTo>
                  <a:pt x="488504" y="0"/>
                </a:moveTo>
                <a:lnTo>
                  <a:pt x="565756" y="0"/>
                </a:lnTo>
                <a:lnTo>
                  <a:pt x="317987" y="332561"/>
                </a:lnTo>
                <a:lnTo>
                  <a:pt x="240736" y="332561"/>
                </a:lnTo>
                <a:close/>
                <a:moveTo>
                  <a:pt x="362192" y="0"/>
                </a:moveTo>
                <a:lnTo>
                  <a:pt x="439444" y="0"/>
                </a:lnTo>
                <a:lnTo>
                  <a:pt x="77252" y="486143"/>
                </a:lnTo>
                <a:lnTo>
                  <a:pt x="0" y="486143"/>
                </a:lnTo>
                <a:close/>
              </a:path>
            </a:pathLst>
          </a:custGeom>
          <a:solidFill>
            <a:srgbClr val="ECECE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3"/>
          <p:cNvSpPr txBox="1"/>
          <p:nvPr/>
        </p:nvSpPr>
        <p:spPr>
          <a:xfrm>
            <a:off x="913495" y="2255543"/>
            <a:ext cx="3202641" cy="64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i="0" u="none" strike="noStrike" cap="none">
                <a:solidFill>
                  <a:srgbClr val="E76A25"/>
                </a:solidFill>
                <a:latin typeface="Arial"/>
                <a:ea typeface="Arial"/>
                <a:cs typeface="Arial"/>
                <a:sym typeface="Arial"/>
              </a:rPr>
              <a:t>Slide </a:t>
            </a:r>
            <a:r>
              <a:rPr lang="en-GB" sz="3600" b="1" i="0" u="none" strike="noStrike" cap="non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Title</a:t>
            </a:r>
            <a:endParaRPr sz="3600" b="1" i="0" u="none" strike="noStrike" cap="none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3" name="Google Shape;43;p3"/>
          <p:cNvCxnSpPr/>
          <p:nvPr/>
        </p:nvCxnSpPr>
        <p:spPr>
          <a:xfrm>
            <a:off x="1063229" y="3045025"/>
            <a:ext cx="418166" cy="0"/>
          </a:xfrm>
          <a:prstGeom prst="straightConnector1">
            <a:avLst/>
          </a:prstGeom>
          <a:noFill/>
          <a:ln w="57150" cap="rnd" cmpd="sng">
            <a:solidFill>
              <a:srgbClr val="E76A2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range">
      <a:dk1>
        <a:srgbClr val="000000"/>
      </a:dk1>
      <a:lt1>
        <a:srgbClr val="FFFFFF"/>
      </a:lt1>
      <a:dk2>
        <a:srgbClr val="55595D"/>
      </a:dk2>
      <a:lt2>
        <a:srgbClr val="CCDDEA"/>
      </a:lt2>
      <a:accent1>
        <a:srgbClr val="FF6D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Aditya Bhargava</cp:lastModifiedBy>
  <cp:revision>3</cp:revision>
  <dcterms:modified xsi:type="dcterms:W3CDTF">2021-04-16T10:37:33Z</dcterms:modified>
</cp:coreProperties>
</file>