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C05A"/>
    <a:srgbClr val="105EB4"/>
    <a:srgbClr val="149090"/>
    <a:srgbClr val="97E4FF"/>
    <a:srgbClr val="65D7FF"/>
    <a:srgbClr val="00729A"/>
    <a:srgbClr val="00B0EE"/>
    <a:srgbClr val="00384C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253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2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9F000CB-57A6-4F08-983A-577762B554A2}"/>
              </a:ext>
            </a:extLst>
          </p:cNvPr>
          <p:cNvGrpSpPr/>
          <p:nvPr/>
        </p:nvGrpSpPr>
        <p:grpSpPr>
          <a:xfrm>
            <a:off x="4630463" y="2112849"/>
            <a:ext cx="5033993" cy="5033992"/>
            <a:chOff x="2060842" y="2540114"/>
            <a:chExt cx="3830495" cy="3830494"/>
          </a:xfrm>
        </p:grpSpPr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8F8E5D97-3B6F-49E0-991E-A092E51C3A30}"/>
                </a:ext>
              </a:extLst>
            </p:cNvPr>
            <p:cNvSpPr/>
            <p:nvPr/>
          </p:nvSpPr>
          <p:spPr>
            <a:xfrm rot="10800000">
              <a:off x="2608054" y="3087322"/>
              <a:ext cx="2736069" cy="2736068"/>
            </a:xfrm>
            <a:prstGeom prst="arc">
              <a:avLst>
                <a:gd name="adj1" fmla="val 21574120"/>
                <a:gd name="adj2" fmla="val 9955147"/>
              </a:avLst>
            </a:prstGeom>
            <a:ln w="130175" cap="rnd">
              <a:solidFill>
                <a:srgbClr val="22C05A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70FEBED8-098A-4DC4-9C73-BDC7FE8228CA}"/>
                </a:ext>
              </a:extLst>
            </p:cNvPr>
            <p:cNvSpPr/>
            <p:nvPr/>
          </p:nvSpPr>
          <p:spPr>
            <a:xfrm rot="10800000">
              <a:off x="2334447" y="2813719"/>
              <a:ext cx="3283281" cy="3283280"/>
            </a:xfrm>
            <a:prstGeom prst="arc">
              <a:avLst>
                <a:gd name="adj1" fmla="val 21574120"/>
                <a:gd name="adj2" fmla="val 8289635"/>
              </a:avLst>
            </a:prstGeom>
            <a:ln w="130175" cap="rnd">
              <a:solidFill>
                <a:srgbClr val="14909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6FAD2797-3578-4825-9C5B-E97BD26EE44E}"/>
                </a:ext>
              </a:extLst>
            </p:cNvPr>
            <p:cNvSpPr/>
            <p:nvPr/>
          </p:nvSpPr>
          <p:spPr>
            <a:xfrm rot="10800000">
              <a:off x="2060842" y="2540114"/>
              <a:ext cx="3830495" cy="3830494"/>
            </a:xfrm>
            <a:prstGeom prst="arc">
              <a:avLst>
                <a:gd name="adj1" fmla="val 21574120"/>
                <a:gd name="adj2" fmla="val 6940175"/>
              </a:avLst>
            </a:prstGeom>
            <a:ln w="130175" cap="rnd">
              <a:solidFill>
                <a:srgbClr val="105EB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sp>
        <p:nvSpPr>
          <p:cNvPr id="9" name="Pie 7">
            <a:extLst>
              <a:ext uri="{FF2B5EF4-FFF2-40B4-BE49-F238E27FC236}">
                <a16:creationId xmlns:a16="http://schemas.microsoft.com/office/drawing/2014/main" id="{0992F985-E04F-47C4-A6B3-5B3F9D13F3A7}"/>
              </a:ext>
            </a:extLst>
          </p:cNvPr>
          <p:cNvSpPr/>
          <p:nvPr/>
        </p:nvSpPr>
        <p:spPr>
          <a:xfrm flipH="1">
            <a:off x="5834766" y="3391872"/>
            <a:ext cx="2611010" cy="2648211"/>
          </a:xfrm>
          <a:prstGeom prst="pie">
            <a:avLst>
              <a:gd name="adj1" fmla="val 10800000"/>
              <a:gd name="adj2" fmla="val 21599999"/>
            </a:avLst>
          </a:prstGeom>
          <a:solidFill>
            <a:srgbClr val="FFC000"/>
          </a:solidFill>
          <a:ln>
            <a:noFill/>
          </a:ln>
          <a:effectLst>
            <a:outerShdw blurRad="215900" dist="38100" dir="16200000" rotWithShape="0">
              <a:schemeClr val="bg1">
                <a:lumMod val="65000"/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54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9AA7DDB-DAB8-4801-8F9A-0D4EEDEC9664}"/>
              </a:ext>
            </a:extLst>
          </p:cNvPr>
          <p:cNvGrpSpPr/>
          <p:nvPr/>
        </p:nvGrpSpPr>
        <p:grpSpPr>
          <a:xfrm flipH="1">
            <a:off x="8238554" y="1759029"/>
            <a:ext cx="2897853" cy="594881"/>
            <a:chOff x="-144487" y="2307822"/>
            <a:chExt cx="3305061" cy="433351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6D4FF7-AD49-42EB-B397-361710FB0B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44487" y="2307822"/>
              <a:ext cx="2663648" cy="0"/>
            </a:xfrm>
            <a:prstGeom prst="line">
              <a:avLst/>
            </a:prstGeom>
            <a:ln>
              <a:solidFill>
                <a:srgbClr val="105EB4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6F3EAE2-2060-4320-B7ED-77BEB6503EB5}"/>
                </a:ext>
              </a:extLst>
            </p:cNvPr>
            <p:cNvCxnSpPr/>
            <p:nvPr/>
          </p:nvCxnSpPr>
          <p:spPr>
            <a:xfrm>
              <a:off x="2519161" y="2307822"/>
              <a:ext cx="641413" cy="433351"/>
            </a:xfrm>
            <a:prstGeom prst="line">
              <a:avLst/>
            </a:prstGeom>
            <a:ln>
              <a:solidFill>
                <a:srgbClr val="105EB4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DC6ACD-0FB8-489D-87D7-E6A37905B389}"/>
              </a:ext>
            </a:extLst>
          </p:cNvPr>
          <p:cNvGrpSpPr/>
          <p:nvPr/>
        </p:nvGrpSpPr>
        <p:grpSpPr>
          <a:xfrm flipH="1">
            <a:off x="8882566" y="3621676"/>
            <a:ext cx="2545010" cy="569505"/>
            <a:chOff x="1712625" y="3296399"/>
            <a:chExt cx="1454969" cy="325583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6432A2B-CE26-4569-981E-FA65E725FE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2625" y="3296399"/>
              <a:ext cx="973066" cy="0"/>
            </a:xfrm>
            <a:prstGeom prst="line">
              <a:avLst/>
            </a:prstGeom>
            <a:ln>
              <a:solidFill>
                <a:srgbClr val="22C05A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70A6A33-CA0C-4D06-9779-33D85846215D}"/>
                </a:ext>
              </a:extLst>
            </p:cNvPr>
            <p:cNvCxnSpPr/>
            <p:nvPr/>
          </p:nvCxnSpPr>
          <p:spPr>
            <a:xfrm>
              <a:off x="2685691" y="3296399"/>
              <a:ext cx="481903" cy="325583"/>
            </a:xfrm>
            <a:prstGeom prst="line">
              <a:avLst/>
            </a:prstGeom>
            <a:ln>
              <a:solidFill>
                <a:srgbClr val="22C05A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EF59B1D6-9AE9-46D3-8912-6C4044BA2E84}"/>
              </a:ext>
            </a:extLst>
          </p:cNvPr>
          <p:cNvSpPr txBox="1">
            <a:spLocks/>
          </p:cNvSpPr>
          <p:nvPr/>
        </p:nvSpPr>
        <p:spPr>
          <a:xfrm flipH="1">
            <a:off x="11025382" y="1520455"/>
            <a:ext cx="683831" cy="396541"/>
          </a:xfrm>
          <a:prstGeom prst="roundRect">
            <a:avLst/>
          </a:prstGeom>
          <a:solidFill>
            <a:srgbClr val="105EB4"/>
          </a:solidFill>
        </p:spPr>
        <p:txBody>
          <a:bodyPr wrap="square" lIns="0" tIns="0" rIns="0" bIns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  <a:t>90%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C0DF64D-A4FE-4BC9-8D5A-42801C4693D6}"/>
              </a:ext>
            </a:extLst>
          </p:cNvPr>
          <p:cNvSpPr txBox="1">
            <a:spLocks/>
          </p:cNvSpPr>
          <p:nvPr/>
        </p:nvSpPr>
        <p:spPr>
          <a:xfrm flipH="1">
            <a:off x="11025382" y="3434075"/>
            <a:ext cx="683831" cy="396541"/>
          </a:xfrm>
          <a:prstGeom prst="roundRect">
            <a:avLst/>
          </a:prstGeom>
          <a:solidFill>
            <a:srgbClr val="22C05A"/>
          </a:solidFill>
        </p:spPr>
        <p:txBody>
          <a:bodyPr wrap="square" lIns="0" tIns="0" rIns="0" bIns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  <a:t>70%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DCE184-3DCB-427E-AE79-EAE3810AE7A7}"/>
              </a:ext>
            </a:extLst>
          </p:cNvPr>
          <p:cNvGrpSpPr/>
          <p:nvPr/>
        </p:nvGrpSpPr>
        <p:grpSpPr>
          <a:xfrm flipH="1">
            <a:off x="8761559" y="2581394"/>
            <a:ext cx="2897853" cy="594881"/>
            <a:chOff x="-144487" y="2307822"/>
            <a:chExt cx="3305061" cy="43335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A8597CE-CA84-4C7F-9DA5-53EF669641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44487" y="2307822"/>
              <a:ext cx="2663648" cy="0"/>
            </a:xfrm>
            <a:prstGeom prst="line">
              <a:avLst/>
            </a:prstGeom>
            <a:ln>
              <a:solidFill>
                <a:srgbClr val="149090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E1B1B7C-A75E-4252-B31F-DA9B4EF8D5BE}"/>
                </a:ext>
              </a:extLst>
            </p:cNvPr>
            <p:cNvCxnSpPr/>
            <p:nvPr/>
          </p:nvCxnSpPr>
          <p:spPr>
            <a:xfrm>
              <a:off x="2519161" y="2307822"/>
              <a:ext cx="641413" cy="433351"/>
            </a:xfrm>
            <a:prstGeom prst="line">
              <a:avLst/>
            </a:prstGeom>
            <a:ln>
              <a:solidFill>
                <a:srgbClr val="149090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C9E5802-64A3-4F46-9BD6-F12DE56A236A}"/>
              </a:ext>
            </a:extLst>
          </p:cNvPr>
          <p:cNvSpPr txBox="1">
            <a:spLocks/>
          </p:cNvSpPr>
          <p:nvPr/>
        </p:nvSpPr>
        <p:spPr>
          <a:xfrm flipH="1">
            <a:off x="11025382" y="2369025"/>
            <a:ext cx="683831" cy="396541"/>
          </a:xfrm>
          <a:prstGeom prst="roundRect">
            <a:avLst/>
          </a:prstGeom>
          <a:solidFill>
            <a:srgbClr val="149090"/>
          </a:solidFill>
        </p:spPr>
        <p:txBody>
          <a:bodyPr wrap="square" lIns="0" tIns="0" rIns="0" bIns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Calibri" panose="020F0502020204030204" pitchFamily="34" charset="0"/>
              </a:rPr>
              <a:t>80%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15922F-A035-47D1-A8B7-4581785ECF63}"/>
              </a:ext>
            </a:extLst>
          </p:cNvPr>
          <p:cNvSpPr/>
          <p:nvPr/>
        </p:nvSpPr>
        <p:spPr>
          <a:xfrm>
            <a:off x="0" y="4685116"/>
            <a:ext cx="12216318" cy="2223388"/>
          </a:xfrm>
          <a:prstGeom prst="rect">
            <a:avLst/>
          </a:prstGeom>
          <a:solidFill>
            <a:srgbClr val="105EB4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240A4A-3151-47D0-A496-95BE5245F66C}"/>
              </a:ext>
            </a:extLst>
          </p:cNvPr>
          <p:cNvSpPr/>
          <p:nvPr/>
        </p:nvSpPr>
        <p:spPr>
          <a:xfrm>
            <a:off x="6370682" y="3933868"/>
            <a:ext cx="1611512" cy="558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68%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806604-7B7F-4B0F-B51F-866323C49BB8}"/>
              </a:ext>
            </a:extLst>
          </p:cNvPr>
          <p:cNvSpPr txBox="1"/>
          <p:nvPr/>
        </p:nvSpPr>
        <p:spPr>
          <a:xfrm>
            <a:off x="4604862" y="5294845"/>
            <a:ext cx="5143152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2100"/>
              </a:lnSpc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 important in presentation design and creation because it gives the impression that you know exactly what you’re talking about and that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9EC9A8-7F3B-4600-8FE6-7117B6F28A54}"/>
              </a:ext>
            </a:extLst>
          </p:cNvPr>
          <p:cNvGrpSpPr/>
          <p:nvPr/>
        </p:nvGrpSpPr>
        <p:grpSpPr>
          <a:xfrm>
            <a:off x="305860" y="1128649"/>
            <a:ext cx="353854" cy="707002"/>
            <a:chOff x="248563" y="1058600"/>
            <a:chExt cx="353854" cy="707002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DE5CC6-23C0-4C32-99E6-4778A4192856}"/>
                </a:ext>
              </a:extLst>
            </p:cNvPr>
            <p:cNvSpPr/>
            <p:nvPr/>
          </p:nvSpPr>
          <p:spPr>
            <a:xfrm>
              <a:off x="248563" y="1058600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23A0429-C927-4D8A-840C-C563C119E776}"/>
                </a:ext>
              </a:extLst>
            </p:cNvPr>
            <p:cNvSpPr/>
            <p:nvPr/>
          </p:nvSpPr>
          <p:spPr>
            <a:xfrm>
              <a:off x="404710" y="1058600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C6C572B-549E-4A52-A5B2-C740386DD2D7}"/>
                </a:ext>
              </a:extLst>
            </p:cNvPr>
            <p:cNvSpPr/>
            <p:nvPr/>
          </p:nvSpPr>
          <p:spPr>
            <a:xfrm>
              <a:off x="560935" y="1058600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1BCF1EA-2F0D-483B-8199-975FB709DBFC}"/>
                </a:ext>
              </a:extLst>
            </p:cNvPr>
            <p:cNvSpPr/>
            <p:nvPr/>
          </p:nvSpPr>
          <p:spPr>
            <a:xfrm>
              <a:off x="248563" y="1191657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0A7AEC3-BC8F-4A95-8CDE-08774883377C}"/>
                </a:ext>
              </a:extLst>
            </p:cNvPr>
            <p:cNvSpPr/>
            <p:nvPr/>
          </p:nvSpPr>
          <p:spPr>
            <a:xfrm>
              <a:off x="404710" y="1191657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446534A-4F42-49B5-9736-1E0D04BF1AC0}"/>
                </a:ext>
              </a:extLst>
            </p:cNvPr>
            <p:cNvSpPr/>
            <p:nvPr/>
          </p:nvSpPr>
          <p:spPr>
            <a:xfrm>
              <a:off x="560935" y="1191657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8457B56-8C0C-4724-9B90-02920BD91B76}"/>
                </a:ext>
              </a:extLst>
            </p:cNvPr>
            <p:cNvSpPr/>
            <p:nvPr/>
          </p:nvSpPr>
          <p:spPr>
            <a:xfrm>
              <a:off x="248563" y="1324792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D89F248-FC30-47E4-8713-F198551B3B41}"/>
                </a:ext>
              </a:extLst>
            </p:cNvPr>
            <p:cNvSpPr/>
            <p:nvPr/>
          </p:nvSpPr>
          <p:spPr>
            <a:xfrm>
              <a:off x="404710" y="1324792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5662232-08FD-4AA0-A9FB-8F6DD370DB50}"/>
                </a:ext>
              </a:extLst>
            </p:cNvPr>
            <p:cNvSpPr/>
            <p:nvPr/>
          </p:nvSpPr>
          <p:spPr>
            <a:xfrm>
              <a:off x="560935" y="1324792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08D81E9-D87C-4197-8650-F5EBB047B6B3}"/>
                </a:ext>
              </a:extLst>
            </p:cNvPr>
            <p:cNvSpPr/>
            <p:nvPr/>
          </p:nvSpPr>
          <p:spPr>
            <a:xfrm>
              <a:off x="248563" y="1457850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BB58060-9985-40CB-A6CC-BD182D1B2C44}"/>
                </a:ext>
              </a:extLst>
            </p:cNvPr>
            <p:cNvSpPr/>
            <p:nvPr/>
          </p:nvSpPr>
          <p:spPr>
            <a:xfrm>
              <a:off x="404710" y="1457850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810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B05AAB4-E317-4B92-8CD2-F783166337E1}"/>
                </a:ext>
              </a:extLst>
            </p:cNvPr>
            <p:cNvSpPr/>
            <p:nvPr/>
          </p:nvSpPr>
          <p:spPr>
            <a:xfrm>
              <a:off x="560935" y="1457850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6B26473-3F8C-44A7-A880-FEBDB5F66760}"/>
                </a:ext>
              </a:extLst>
            </p:cNvPr>
            <p:cNvSpPr/>
            <p:nvPr/>
          </p:nvSpPr>
          <p:spPr>
            <a:xfrm>
              <a:off x="248563" y="1590985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36A5DC7-4211-4A5B-BC42-7CB5DF20A935}"/>
                </a:ext>
              </a:extLst>
            </p:cNvPr>
            <p:cNvSpPr/>
            <p:nvPr/>
          </p:nvSpPr>
          <p:spPr>
            <a:xfrm>
              <a:off x="404710" y="1590985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B6308A6-C184-48B9-B8AF-9AF1B1EF777C}"/>
                </a:ext>
              </a:extLst>
            </p:cNvPr>
            <p:cNvSpPr/>
            <p:nvPr/>
          </p:nvSpPr>
          <p:spPr>
            <a:xfrm>
              <a:off x="560935" y="1590985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94D9736-D611-413D-849F-398FEFB0CC2F}"/>
                </a:ext>
              </a:extLst>
            </p:cNvPr>
            <p:cNvSpPr/>
            <p:nvPr/>
          </p:nvSpPr>
          <p:spPr>
            <a:xfrm>
              <a:off x="248563" y="1724120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D2F7DC-5D01-4394-8E61-942B68CC8B7B}"/>
                </a:ext>
              </a:extLst>
            </p:cNvPr>
            <p:cNvSpPr/>
            <p:nvPr/>
          </p:nvSpPr>
          <p:spPr>
            <a:xfrm>
              <a:off x="404710" y="1724120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CEF2281-DBD6-41A2-A05F-02AED922A61B}"/>
                </a:ext>
              </a:extLst>
            </p:cNvPr>
            <p:cNvSpPr/>
            <p:nvPr/>
          </p:nvSpPr>
          <p:spPr>
            <a:xfrm>
              <a:off x="560935" y="1724120"/>
              <a:ext cx="41482" cy="41482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solidFill>
              <a:srgbClr val="22C0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BC6C48AA-29AE-494C-A37B-1EAB220B7907}"/>
              </a:ext>
            </a:extLst>
          </p:cNvPr>
          <p:cNvSpPr txBox="1"/>
          <p:nvPr/>
        </p:nvSpPr>
        <p:spPr>
          <a:xfrm>
            <a:off x="953126" y="2312337"/>
            <a:ext cx="2813822" cy="1901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</a:pPr>
            <a:r>
              <a:rPr lang="en-US" sz="1400" b="1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Structure </a:t>
            </a:r>
            <a:r>
              <a:rPr lang="en-US" sz="1400" dirty="0">
                <a:solidFill>
                  <a:srgbClr val="21212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is extremely important in presentation design and creation because it gives the impression that you know exactly what you’re talking about</a:t>
            </a:r>
            <a:endParaRPr kumimoji="0" lang="en-US" sz="105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3E182DB-F698-417A-A363-B387E7BCC6D5}"/>
              </a:ext>
            </a:extLst>
          </p:cNvPr>
          <p:cNvSpPr txBox="1"/>
          <p:nvPr/>
        </p:nvSpPr>
        <p:spPr>
          <a:xfrm>
            <a:off x="877036" y="923808"/>
            <a:ext cx="3757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 Goes Here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1A7DCF8-E4ED-423B-8149-0A1D977CBB49}"/>
              </a:ext>
            </a:extLst>
          </p:cNvPr>
          <p:cNvSpPr/>
          <p:nvPr/>
        </p:nvSpPr>
        <p:spPr>
          <a:xfrm>
            <a:off x="6370682" y="4837117"/>
            <a:ext cx="1611512" cy="394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Structure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4E24B74-814D-423D-B845-01851F90C60D}"/>
              </a:ext>
            </a:extLst>
          </p:cNvPr>
          <p:cNvGrpSpPr/>
          <p:nvPr/>
        </p:nvGrpSpPr>
        <p:grpSpPr>
          <a:xfrm>
            <a:off x="11254778" y="5837364"/>
            <a:ext cx="1450911" cy="1460900"/>
            <a:chOff x="7500938" y="3475038"/>
            <a:chExt cx="922338" cy="928688"/>
          </a:xfrm>
        </p:grpSpPr>
        <p:sp>
          <p:nvSpPr>
            <p:cNvPr id="131" name="Line 36">
              <a:extLst>
                <a:ext uri="{FF2B5EF4-FFF2-40B4-BE49-F238E27FC236}">
                  <a16:creationId xmlns:a16="http://schemas.microsoft.com/office/drawing/2014/main" id="{9523CA1F-FF32-48F8-A173-4E29646191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34275" y="4111625"/>
              <a:ext cx="254000" cy="258763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Line 37">
              <a:extLst>
                <a:ext uri="{FF2B5EF4-FFF2-40B4-BE49-F238E27FC236}">
                  <a16:creationId xmlns:a16="http://schemas.microsoft.com/office/drawing/2014/main" id="{18C28D32-92A5-4903-BEBB-2048EC32EF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050" y="4035425"/>
              <a:ext cx="352425" cy="354013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Line 38">
              <a:extLst>
                <a:ext uri="{FF2B5EF4-FFF2-40B4-BE49-F238E27FC236}">
                  <a16:creationId xmlns:a16="http://schemas.microsoft.com/office/drawing/2014/main" id="{F75507D5-31B0-4D66-8102-656FD9A9EC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00938" y="3978275"/>
              <a:ext cx="409575" cy="411163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Line 39">
              <a:extLst>
                <a:ext uri="{FF2B5EF4-FFF2-40B4-BE49-F238E27FC236}">
                  <a16:creationId xmlns:a16="http://schemas.microsoft.com/office/drawing/2014/main" id="{A2D62AE5-FA78-47B0-B409-1F1834B557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00938" y="3922713"/>
              <a:ext cx="485775" cy="481013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Line 40">
              <a:extLst>
                <a:ext uri="{FF2B5EF4-FFF2-40B4-BE49-F238E27FC236}">
                  <a16:creationId xmlns:a16="http://schemas.microsoft.com/office/drawing/2014/main" id="{4069318C-AA9F-4D0C-AFD3-2A66B05A80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00938" y="3873500"/>
              <a:ext cx="519113" cy="519113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Line 41">
              <a:extLst>
                <a:ext uri="{FF2B5EF4-FFF2-40B4-BE49-F238E27FC236}">
                  <a16:creationId xmlns:a16="http://schemas.microsoft.com/office/drawing/2014/main" id="{9A8A06D0-4745-4478-AA61-EB8B8610B2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2050" y="3830638"/>
              <a:ext cx="557213" cy="558800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Line 42">
              <a:extLst>
                <a:ext uri="{FF2B5EF4-FFF2-40B4-BE49-F238E27FC236}">
                  <a16:creationId xmlns:a16="http://schemas.microsoft.com/office/drawing/2014/main" id="{20DB7864-8F57-4EC5-B43C-E969DD3146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6338" y="3789363"/>
              <a:ext cx="585788" cy="587375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Line 43">
              <a:extLst>
                <a:ext uri="{FF2B5EF4-FFF2-40B4-BE49-F238E27FC236}">
                  <a16:creationId xmlns:a16="http://schemas.microsoft.com/office/drawing/2014/main" id="{A3A39244-F249-4600-A509-E55C49FC79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39038" y="3751263"/>
              <a:ext cx="609600" cy="611188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Line 44">
              <a:extLst>
                <a:ext uri="{FF2B5EF4-FFF2-40B4-BE49-F238E27FC236}">
                  <a16:creationId xmlns:a16="http://schemas.microsoft.com/office/drawing/2014/main" id="{AF5012F9-90CE-4FE1-994A-D2768423C3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8088" y="3717925"/>
              <a:ext cx="625475" cy="625475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Line 45">
              <a:extLst>
                <a:ext uri="{FF2B5EF4-FFF2-40B4-BE49-F238E27FC236}">
                  <a16:creationId xmlns:a16="http://schemas.microsoft.com/office/drawing/2014/main" id="{311A09B7-7AC4-47D6-A104-C575CFCCD1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80313" y="3687763"/>
              <a:ext cx="638175" cy="636588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Line 46">
              <a:extLst>
                <a:ext uri="{FF2B5EF4-FFF2-40B4-BE49-F238E27FC236}">
                  <a16:creationId xmlns:a16="http://schemas.microsoft.com/office/drawing/2014/main" id="{037F6597-5EAD-47A8-AA3F-913A88BAB0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07300" y="3660775"/>
              <a:ext cx="636588" cy="636588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Line 47">
              <a:extLst>
                <a:ext uri="{FF2B5EF4-FFF2-40B4-BE49-F238E27FC236}">
                  <a16:creationId xmlns:a16="http://schemas.microsoft.com/office/drawing/2014/main" id="{B1BFE310-78EB-4BD6-A5BE-90B1F30854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26350" y="3633788"/>
              <a:ext cx="644525" cy="641350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Line 48">
              <a:extLst>
                <a:ext uri="{FF2B5EF4-FFF2-40B4-BE49-F238E27FC236}">
                  <a16:creationId xmlns:a16="http://schemas.microsoft.com/office/drawing/2014/main" id="{C19EB295-E116-4B38-BEFC-991970483E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134350" y="3508375"/>
              <a:ext cx="254000" cy="258763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Line 49">
              <a:extLst>
                <a:ext uri="{FF2B5EF4-FFF2-40B4-BE49-F238E27FC236}">
                  <a16:creationId xmlns:a16="http://schemas.microsoft.com/office/drawing/2014/main" id="{5C3C34C0-F35F-431B-B878-724DC32B3C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058150" y="3489325"/>
              <a:ext cx="352425" cy="352425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Line 50">
              <a:extLst>
                <a:ext uri="{FF2B5EF4-FFF2-40B4-BE49-F238E27FC236}">
                  <a16:creationId xmlns:a16="http://schemas.microsoft.com/office/drawing/2014/main" id="{320C1200-AA5B-4016-A4DE-C9C32A7F14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012113" y="3489325"/>
              <a:ext cx="411163" cy="409575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Line 51">
              <a:extLst>
                <a:ext uri="{FF2B5EF4-FFF2-40B4-BE49-F238E27FC236}">
                  <a16:creationId xmlns:a16="http://schemas.microsoft.com/office/drawing/2014/main" id="{85126D3B-0124-4838-AC7A-CFB2F02476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937500" y="3475038"/>
              <a:ext cx="485775" cy="481013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Line 52">
              <a:extLst>
                <a:ext uri="{FF2B5EF4-FFF2-40B4-BE49-F238E27FC236}">
                  <a16:creationId xmlns:a16="http://schemas.microsoft.com/office/drawing/2014/main" id="{827B8852-FEF4-449F-BD36-A6FDD5E3ED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902575" y="3486150"/>
              <a:ext cx="520700" cy="515938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Line 53">
              <a:extLst>
                <a:ext uri="{FF2B5EF4-FFF2-40B4-BE49-F238E27FC236}">
                  <a16:creationId xmlns:a16="http://schemas.microsoft.com/office/drawing/2014/main" id="{97EC81FD-6E59-434A-8D5F-6713FEB9BF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853363" y="3489325"/>
              <a:ext cx="557213" cy="554038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Line 54">
              <a:extLst>
                <a:ext uri="{FF2B5EF4-FFF2-40B4-BE49-F238E27FC236}">
                  <a16:creationId xmlns:a16="http://schemas.microsoft.com/office/drawing/2014/main" id="{BF1F7C93-277E-4C56-98A4-C49FE594E2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812088" y="3500438"/>
              <a:ext cx="584200" cy="584200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Line 55">
              <a:extLst>
                <a:ext uri="{FF2B5EF4-FFF2-40B4-BE49-F238E27FC236}">
                  <a16:creationId xmlns:a16="http://schemas.microsoft.com/office/drawing/2014/main" id="{987B3BD4-C61E-469B-9632-17FCDCB412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773988" y="3513138"/>
              <a:ext cx="611188" cy="614363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Line 56">
              <a:extLst>
                <a:ext uri="{FF2B5EF4-FFF2-40B4-BE49-F238E27FC236}">
                  <a16:creationId xmlns:a16="http://schemas.microsoft.com/office/drawing/2014/main" id="{D4493119-9D49-4E7D-8BAF-79F8EF5DAB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739063" y="3535363"/>
              <a:ext cx="627063" cy="625475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Line 57">
              <a:extLst>
                <a:ext uri="{FF2B5EF4-FFF2-40B4-BE49-F238E27FC236}">
                  <a16:creationId xmlns:a16="http://schemas.microsoft.com/office/drawing/2014/main" id="{145DB3B5-40DA-4FCD-9EA6-A05A1250D8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705725" y="3554413"/>
              <a:ext cx="636588" cy="636588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Line 58">
              <a:extLst>
                <a:ext uri="{FF2B5EF4-FFF2-40B4-BE49-F238E27FC236}">
                  <a16:creationId xmlns:a16="http://schemas.microsoft.com/office/drawing/2014/main" id="{B357E48C-2FCD-4DC5-A717-250ED1A6E5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678738" y="3581400"/>
              <a:ext cx="638175" cy="636588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Line 59">
              <a:extLst>
                <a:ext uri="{FF2B5EF4-FFF2-40B4-BE49-F238E27FC236}">
                  <a16:creationId xmlns:a16="http://schemas.microsoft.com/office/drawing/2014/main" id="{08CC6629-BFB2-42F8-B1BF-1A83F40270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651750" y="3603625"/>
              <a:ext cx="646113" cy="641350"/>
            </a:xfrm>
            <a:prstGeom prst="line">
              <a:avLst/>
            </a:prstGeom>
            <a:noFill/>
            <a:ln w="11113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8010594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59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16</cp:revision>
  <dcterms:created xsi:type="dcterms:W3CDTF">2021-05-03T05:33:29Z</dcterms:created>
  <dcterms:modified xsi:type="dcterms:W3CDTF">2021-05-03T12:27:56Z</dcterms:modified>
</cp:coreProperties>
</file>