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69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305"/>
    <a:srgbClr val="E76A25"/>
    <a:srgbClr val="3900A0"/>
    <a:srgbClr val="00A898"/>
    <a:srgbClr val="79CD33"/>
    <a:srgbClr val="D55353"/>
    <a:srgbClr val="0B3D6F"/>
    <a:srgbClr val="32599E"/>
    <a:srgbClr val="56CDD6"/>
    <a:srgbClr val="F9A0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65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EA89CE-669F-404A-A3F2-2430087E3481}" type="datetimeFigureOut">
              <a:rPr lang="en-US" smtClean="0"/>
              <a:t>5/4/2021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1C268F-BC95-4535-9B18-EB93BFFB11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6864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78934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93368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E76A25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103" name="Graphic 102">
            <a:extLst>
              <a:ext uri="{FF2B5EF4-FFF2-40B4-BE49-F238E27FC236}">
                <a16:creationId xmlns:a16="http://schemas.microsoft.com/office/drawing/2014/main" id="{C4AF051C-9E72-40BE-8EF4-F3163CD0F3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-1210621" y="-735000"/>
            <a:ext cx="16604602" cy="8116892"/>
          </a:xfrm>
          <a:prstGeom prst="rect">
            <a:avLst/>
          </a:prstGeom>
        </p:spPr>
      </p:pic>
      <p:sp>
        <p:nvSpPr>
          <p:cNvPr id="96" name="Graphic 17">
            <a:extLst>
              <a:ext uri="{FF2B5EF4-FFF2-40B4-BE49-F238E27FC236}">
                <a16:creationId xmlns:a16="http://schemas.microsoft.com/office/drawing/2014/main" id="{701793AC-225B-4762-8091-F625869F67DC}"/>
              </a:ext>
            </a:extLst>
          </p:cNvPr>
          <p:cNvSpPr/>
          <p:nvPr/>
        </p:nvSpPr>
        <p:spPr>
          <a:xfrm rot="10800000" flipH="1">
            <a:off x="0" y="6135630"/>
            <a:ext cx="2037425" cy="711176"/>
          </a:xfrm>
          <a:custGeom>
            <a:avLst/>
            <a:gdLst>
              <a:gd name="connsiteX0" fmla="*/ 0 w 4038600"/>
              <a:gd name="connsiteY0" fmla="*/ 0 h 1409700"/>
              <a:gd name="connsiteX1" fmla="*/ 0 w 4038600"/>
              <a:gd name="connsiteY1" fmla="*/ 766763 h 1409700"/>
              <a:gd name="connsiteX2" fmla="*/ 1311593 w 4038600"/>
              <a:gd name="connsiteY2" fmla="*/ 1352550 h 1409700"/>
              <a:gd name="connsiteX3" fmla="*/ 3412808 w 4038600"/>
              <a:gd name="connsiteY3" fmla="*/ 614363 h 1409700"/>
              <a:gd name="connsiteX4" fmla="*/ 4041458 w 4038600"/>
              <a:gd name="connsiteY4" fmla="*/ 953 h 1409700"/>
              <a:gd name="connsiteX5" fmla="*/ 0 w 4038600"/>
              <a:gd name="connsiteY5" fmla="*/ 953 h 1409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38600" h="1409700">
                <a:moveTo>
                  <a:pt x="0" y="0"/>
                </a:moveTo>
                <a:lnTo>
                  <a:pt x="0" y="766763"/>
                </a:lnTo>
                <a:cubicBezTo>
                  <a:pt x="210503" y="1273493"/>
                  <a:pt x="787718" y="1536383"/>
                  <a:pt x="1311593" y="1352550"/>
                </a:cubicBezTo>
                <a:lnTo>
                  <a:pt x="3412808" y="614363"/>
                </a:lnTo>
                <a:cubicBezTo>
                  <a:pt x="3712845" y="508635"/>
                  <a:pt x="3934778" y="278130"/>
                  <a:pt x="4041458" y="953"/>
                </a:cubicBezTo>
                <a:lnTo>
                  <a:pt x="0" y="953"/>
                </a:lnTo>
                <a:close/>
              </a:path>
            </a:pathLst>
          </a:custGeom>
          <a:solidFill>
            <a:srgbClr val="FFC305">
              <a:alpha val="45098"/>
            </a:srgb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145484" y="3323446"/>
            <a:ext cx="185420" cy="305435"/>
          </a:xfrm>
          <a:custGeom>
            <a:avLst/>
            <a:gdLst/>
            <a:ahLst/>
            <a:cxnLst/>
            <a:rect l="l" t="t" r="r" b="b"/>
            <a:pathLst>
              <a:path w="185419" h="305435">
                <a:moveTo>
                  <a:pt x="0" y="0"/>
                </a:moveTo>
                <a:lnTo>
                  <a:pt x="0" y="305003"/>
                </a:lnTo>
                <a:lnTo>
                  <a:pt x="185026" y="152501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369509" y="5437841"/>
            <a:ext cx="185420" cy="305435"/>
          </a:xfrm>
          <a:custGeom>
            <a:avLst/>
            <a:gdLst/>
            <a:ahLst/>
            <a:cxnLst/>
            <a:rect l="l" t="t" r="r" b="b"/>
            <a:pathLst>
              <a:path w="185420" h="305435">
                <a:moveTo>
                  <a:pt x="0" y="0"/>
                </a:moveTo>
                <a:lnTo>
                  <a:pt x="0" y="305003"/>
                </a:lnTo>
                <a:lnTo>
                  <a:pt x="185026" y="15250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 rot="10800000">
            <a:off x="9458107" y="5564451"/>
            <a:ext cx="185420" cy="305435"/>
          </a:xfrm>
          <a:custGeom>
            <a:avLst/>
            <a:gdLst/>
            <a:ahLst/>
            <a:cxnLst/>
            <a:rect l="l" t="t" r="r" b="b"/>
            <a:pathLst>
              <a:path w="185420" h="305435">
                <a:moveTo>
                  <a:pt x="185026" y="0"/>
                </a:moveTo>
                <a:lnTo>
                  <a:pt x="0" y="152501"/>
                </a:lnTo>
                <a:lnTo>
                  <a:pt x="185026" y="305003"/>
                </a:lnTo>
                <a:lnTo>
                  <a:pt x="185026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019948" y="3077993"/>
            <a:ext cx="305435" cy="185420"/>
          </a:xfrm>
          <a:custGeom>
            <a:avLst/>
            <a:gdLst/>
            <a:ahLst/>
            <a:cxnLst/>
            <a:rect l="l" t="t" r="r" b="b"/>
            <a:pathLst>
              <a:path w="305434" h="185420">
                <a:moveTo>
                  <a:pt x="152501" y="0"/>
                </a:moveTo>
                <a:lnTo>
                  <a:pt x="0" y="185026"/>
                </a:lnTo>
                <a:lnTo>
                  <a:pt x="305003" y="185026"/>
                </a:lnTo>
                <a:lnTo>
                  <a:pt x="152501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785184" y="2412075"/>
            <a:ext cx="1351280" cy="719428"/>
          </a:xfrm>
          <a:prstGeom prst="rect">
            <a:avLst/>
          </a:prstGeom>
        </p:spPr>
        <p:txBody>
          <a:bodyPr vert="horz" wrap="square" lIns="0" tIns="57150" rIns="0" bIns="0" rtlCol="0">
            <a:spAutoFit/>
          </a:bodyPr>
          <a:lstStyle/>
          <a:p>
            <a:pPr marL="665480">
              <a:lnSpc>
                <a:spcPct val="100000"/>
              </a:lnSpc>
              <a:spcBef>
                <a:spcPts val="450"/>
              </a:spcBef>
            </a:pPr>
            <a:r>
              <a:rPr sz="4300" spc="265" dirty="0">
                <a:solidFill>
                  <a:schemeClr val="bg1"/>
                </a:solidFill>
                <a:latin typeface="Century Gothic" panose="020B0502020202020204" pitchFamily="34" charset="0"/>
                <a:cs typeface="Century Gothic"/>
              </a:rPr>
              <a:t>01</a:t>
            </a:r>
            <a:endParaRPr sz="4300" dirty="0">
              <a:solidFill>
                <a:schemeClr val="bg1"/>
              </a:solidFill>
              <a:latin typeface="Century Gothic" panose="020B0502020202020204" pitchFamily="34" charset="0"/>
              <a:cs typeface="Century Gothic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285159" y="2804785"/>
            <a:ext cx="988060" cy="668773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sz="4300" spc="265" dirty="0">
                <a:solidFill>
                  <a:schemeClr val="bg1"/>
                </a:solidFill>
                <a:latin typeface="Century Gothic" panose="020B0502020202020204" pitchFamily="34" charset="0"/>
                <a:cs typeface="Century Gothic"/>
              </a:rPr>
              <a:t>03</a:t>
            </a:r>
            <a:endParaRPr sz="4300" dirty="0">
              <a:solidFill>
                <a:schemeClr val="bg1"/>
              </a:solidFill>
              <a:latin typeface="Century Gothic" panose="020B0502020202020204" pitchFamily="34" charset="0"/>
              <a:cs typeface="Century Gothic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871221" y="4888567"/>
            <a:ext cx="1458595" cy="63530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5150"/>
              </a:lnSpc>
              <a:spcBef>
                <a:spcPts val="100"/>
              </a:spcBef>
            </a:pPr>
            <a:r>
              <a:rPr sz="4300" spc="265" dirty="0">
                <a:solidFill>
                  <a:schemeClr val="bg1"/>
                </a:solidFill>
                <a:latin typeface="Century Gothic" panose="020B0502020202020204" pitchFamily="34" charset="0"/>
                <a:cs typeface="Century Gothic"/>
              </a:rPr>
              <a:t>04</a:t>
            </a:r>
            <a:endParaRPr sz="4300" dirty="0">
              <a:solidFill>
                <a:schemeClr val="bg1"/>
              </a:solidFill>
              <a:latin typeface="Century Gothic" panose="020B0502020202020204" pitchFamily="34" charset="0"/>
              <a:cs typeface="Century Gothic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2551269" y="2423216"/>
            <a:ext cx="191655" cy="19164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0982092" y="6145086"/>
            <a:ext cx="191655" cy="19165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9122536" y="4247819"/>
            <a:ext cx="1939289" cy="2043430"/>
          </a:xfrm>
          <a:custGeom>
            <a:avLst/>
            <a:gdLst/>
            <a:ahLst/>
            <a:cxnLst/>
            <a:rect l="l" t="t" r="r" b="b"/>
            <a:pathLst>
              <a:path w="1939290" h="2043429">
                <a:moveTo>
                  <a:pt x="0" y="1841"/>
                </a:moveTo>
                <a:lnTo>
                  <a:pt x="0" y="1757387"/>
                </a:lnTo>
                <a:lnTo>
                  <a:pt x="3746" y="1803678"/>
                </a:lnTo>
                <a:lnTo>
                  <a:pt x="14592" y="1847612"/>
                </a:lnTo>
                <a:lnTo>
                  <a:pt x="31943" y="1888597"/>
                </a:lnTo>
                <a:lnTo>
                  <a:pt x="55207" y="1926041"/>
                </a:lnTo>
                <a:lnTo>
                  <a:pt x="83791" y="1959351"/>
                </a:lnTo>
                <a:lnTo>
                  <a:pt x="117101" y="1987933"/>
                </a:lnTo>
                <a:lnTo>
                  <a:pt x="154545" y="2011196"/>
                </a:lnTo>
                <a:lnTo>
                  <a:pt x="195530" y="2028546"/>
                </a:lnTo>
                <a:lnTo>
                  <a:pt x="239462" y="2039391"/>
                </a:lnTo>
                <a:lnTo>
                  <a:pt x="285750" y="2043137"/>
                </a:lnTo>
                <a:lnTo>
                  <a:pt x="1939124" y="2043137"/>
                </a:lnTo>
                <a:lnTo>
                  <a:pt x="1939124" y="1979637"/>
                </a:lnTo>
                <a:lnTo>
                  <a:pt x="285750" y="1979637"/>
                </a:lnTo>
                <a:lnTo>
                  <a:pt x="241017" y="1975114"/>
                </a:lnTo>
                <a:lnTo>
                  <a:pt x="199325" y="1962143"/>
                </a:lnTo>
                <a:lnTo>
                  <a:pt x="161577" y="1941627"/>
                </a:lnTo>
                <a:lnTo>
                  <a:pt x="128671" y="1914466"/>
                </a:lnTo>
                <a:lnTo>
                  <a:pt x="101510" y="1881560"/>
                </a:lnTo>
                <a:lnTo>
                  <a:pt x="80994" y="1843811"/>
                </a:lnTo>
                <a:lnTo>
                  <a:pt x="68023" y="1802120"/>
                </a:lnTo>
                <a:lnTo>
                  <a:pt x="63500" y="1757387"/>
                </a:lnTo>
                <a:lnTo>
                  <a:pt x="63500" y="24726"/>
                </a:lnTo>
                <a:lnTo>
                  <a:pt x="30518" y="24726"/>
                </a:lnTo>
                <a:lnTo>
                  <a:pt x="0" y="1841"/>
                </a:lnTo>
                <a:close/>
              </a:path>
              <a:path w="1939290" h="2043429">
                <a:moveTo>
                  <a:pt x="63500" y="0"/>
                </a:moveTo>
                <a:lnTo>
                  <a:pt x="30518" y="24726"/>
                </a:lnTo>
                <a:lnTo>
                  <a:pt x="63500" y="24726"/>
                </a:lnTo>
                <a:lnTo>
                  <a:pt x="63500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904735" y="2644234"/>
            <a:ext cx="2281555" cy="1560195"/>
          </a:xfrm>
          <a:custGeom>
            <a:avLst/>
            <a:gdLst/>
            <a:ahLst/>
            <a:cxnLst/>
            <a:rect l="l" t="t" r="r" b="b"/>
            <a:pathLst>
              <a:path w="2281554" h="1560195">
                <a:moveTo>
                  <a:pt x="2173867" y="63500"/>
                </a:moveTo>
                <a:lnTo>
                  <a:pt x="1995551" y="63500"/>
                </a:lnTo>
                <a:lnTo>
                  <a:pt x="2040283" y="68023"/>
                </a:lnTo>
                <a:lnTo>
                  <a:pt x="2081975" y="80994"/>
                </a:lnTo>
                <a:lnTo>
                  <a:pt x="2119723" y="101510"/>
                </a:lnTo>
                <a:lnTo>
                  <a:pt x="2152629" y="128671"/>
                </a:lnTo>
                <a:lnTo>
                  <a:pt x="2179790" y="161577"/>
                </a:lnTo>
                <a:lnTo>
                  <a:pt x="2200306" y="199325"/>
                </a:lnTo>
                <a:lnTo>
                  <a:pt x="2213277" y="241017"/>
                </a:lnTo>
                <a:lnTo>
                  <a:pt x="2217801" y="285750"/>
                </a:lnTo>
                <a:lnTo>
                  <a:pt x="2217801" y="1537195"/>
                </a:lnTo>
                <a:lnTo>
                  <a:pt x="2248319" y="1560068"/>
                </a:lnTo>
                <a:lnTo>
                  <a:pt x="2281301" y="1535353"/>
                </a:lnTo>
                <a:lnTo>
                  <a:pt x="2281301" y="285750"/>
                </a:lnTo>
                <a:lnTo>
                  <a:pt x="2277554" y="239459"/>
                </a:lnTo>
                <a:lnTo>
                  <a:pt x="2266708" y="195525"/>
                </a:lnTo>
                <a:lnTo>
                  <a:pt x="2249357" y="154540"/>
                </a:lnTo>
                <a:lnTo>
                  <a:pt x="2226093" y="117096"/>
                </a:lnTo>
                <a:lnTo>
                  <a:pt x="2197509" y="83786"/>
                </a:lnTo>
                <a:lnTo>
                  <a:pt x="2173867" y="63500"/>
                </a:lnTo>
                <a:close/>
              </a:path>
              <a:path w="2281554" h="1560195">
                <a:moveTo>
                  <a:pt x="63500" y="1470825"/>
                </a:moveTo>
                <a:lnTo>
                  <a:pt x="31419" y="1470825"/>
                </a:lnTo>
                <a:lnTo>
                  <a:pt x="63500" y="1494891"/>
                </a:lnTo>
                <a:lnTo>
                  <a:pt x="63500" y="1470825"/>
                </a:lnTo>
                <a:close/>
              </a:path>
              <a:path w="2281554" h="1560195">
                <a:moveTo>
                  <a:pt x="1995551" y="0"/>
                </a:moveTo>
                <a:lnTo>
                  <a:pt x="285750" y="0"/>
                </a:lnTo>
                <a:lnTo>
                  <a:pt x="239462" y="3746"/>
                </a:lnTo>
                <a:lnTo>
                  <a:pt x="195530" y="14591"/>
                </a:lnTo>
                <a:lnTo>
                  <a:pt x="154545" y="31941"/>
                </a:lnTo>
                <a:lnTo>
                  <a:pt x="117101" y="55204"/>
                </a:lnTo>
                <a:lnTo>
                  <a:pt x="83791" y="83786"/>
                </a:lnTo>
                <a:lnTo>
                  <a:pt x="55207" y="117096"/>
                </a:lnTo>
                <a:lnTo>
                  <a:pt x="31943" y="154540"/>
                </a:lnTo>
                <a:lnTo>
                  <a:pt x="14592" y="195525"/>
                </a:lnTo>
                <a:lnTo>
                  <a:pt x="3746" y="239459"/>
                </a:lnTo>
                <a:lnTo>
                  <a:pt x="0" y="285750"/>
                </a:lnTo>
                <a:lnTo>
                  <a:pt x="0" y="1494383"/>
                </a:lnTo>
                <a:lnTo>
                  <a:pt x="31419" y="1470825"/>
                </a:lnTo>
                <a:lnTo>
                  <a:pt x="63500" y="1470825"/>
                </a:lnTo>
                <a:lnTo>
                  <a:pt x="63500" y="285750"/>
                </a:lnTo>
                <a:lnTo>
                  <a:pt x="68023" y="241017"/>
                </a:lnTo>
                <a:lnTo>
                  <a:pt x="80994" y="199325"/>
                </a:lnTo>
                <a:lnTo>
                  <a:pt x="101510" y="161577"/>
                </a:lnTo>
                <a:lnTo>
                  <a:pt x="128671" y="128671"/>
                </a:lnTo>
                <a:lnTo>
                  <a:pt x="161577" y="101510"/>
                </a:lnTo>
                <a:lnTo>
                  <a:pt x="199325" y="80994"/>
                </a:lnTo>
                <a:lnTo>
                  <a:pt x="241017" y="68023"/>
                </a:lnTo>
                <a:lnTo>
                  <a:pt x="285750" y="63500"/>
                </a:lnTo>
                <a:lnTo>
                  <a:pt x="2173867" y="63500"/>
                </a:lnTo>
                <a:lnTo>
                  <a:pt x="2164199" y="55204"/>
                </a:lnTo>
                <a:lnTo>
                  <a:pt x="2126755" y="31941"/>
                </a:lnTo>
                <a:lnTo>
                  <a:pt x="2085770" y="14591"/>
                </a:lnTo>
                <a:lnTo>
                  <a:pt x="2041838" y="3746"/>
                </a:lnTo>
                <a:lnTo>
                  <a:pt x="1995551" y="0"/>
                </a:lnTo>
                <a:close/>
              </a:path>
            </a:pathLst>
          </a:custGeom>
          <a:solidFill>
            <a:srgbClr val="FFC305"/>
          </a:solidFill>
          <a:ln>
            <a:noFill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973669" y="4183303"/>
            <a:ext cx="995044" cy="2103120"/>
          </a:xfrm>
          <a:custGeom>
            <a:avLst/>
            <a:gdLst/>
            <a:ahLst/>
            <a:cxnLst/>
            <a:rect l="l" t="t" r="r" b="b"/>
            <a:pathLst>
              <a:path w="995045" h="2103120">
                <a:moveTo>
                  <a:pt x="962482" y="0"/>
                </a:moveTo>
                <a:lnTo>
                  <a:pt x="931062" y="23545"/>
                </a:lnTo>
                <a:lnTo>
                  <a:pt x="931062" y="1817293"/>
                </a:lnTo>
                <a:lnTo>
                  <a:pt x="926539" y="1862030"/>
                </a:lnTo>
                <a:lnTo>
                  <a:pt x="913570" y="1903723"/>
                </a:lnTo>
                <a:lnTo>
                  <a:pt x="893055" y="1941472"/>
                </a:lnTo>
                <a:lnTo>
                  <a:pt x="865895" y="1974376"/>
                </a:lnTo>
                <a:lnTo>
                  <a:pt x="832990" y="2001536"/>
                </a:lnTo>
                <a:lnTo>
                  <a:pt x="795241" y="2022051"/>
                </a:lnTo>
                <a:lnTo>
                  <a:pt x="753548" y="2035020"/>
                </a:lnTo>
                <a:lnTo>
                  <a:pt x="708812" y="2039543"/>
                </a:lnTo>
                <a:lnTo>
                  <a:pt x="2743" y="2039543"/>
                </a:lnTo>
                <a:lnTo>
                  <a:pt x="25171" y="2069477"/>
                </a:lnTo>
                <a:lnTo>
                  <a:pt x="0" y="2103043"/>
                </a:lnTo>
                <a:lnTo>
                  <a:pt x="708812" y="2103043"/>
                </a:lnTo>
                <a:lnTo>
                  <a:pt x="755102" y="2099297"/>
                </a:lnTo>
                <a:lnTo>
                  <a:pt x="799036" y="2088452"/>
                </a:lnTo>
                <a:lnTo>
                  <a:pt x="840022" y="2071102"/>
                </a:lnTo>
                <a:lnTo>
                  <a:pt x="877466" y="2047839"/>
                </a:lnTo>
                <a:lnTo>
                  <a:pt x="910775" y="2019257"/>
                </a:lnTo>
                <a:lnTo>
                  <a:pt x="939358" y="1985947"/>
                </a:lnTo>
                <a:lnTo>
                  <a:pt x="962620" y="1948503"/>
                </a:lnTo>
                <a:lnTo>
                  <a:pt x="979971" y="1907518"/>
                </a:lnTo>
                <a:lnTo>
                  <a:pt x="990815" y="1863584"/>
                </a:lnTo>
                <a:lnTo>
                  <a:pt x="994562" y="1817293"/>
                </a:lnTo>
                <a:lnTo>
                  <a:pt x="994562" y="24053"/>
                </a:lnTo>
                <a:lnTo>
                  <a:pt x="962482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614817" y="2582173"/>
            <a:ext cx="1224915" cy="1723389"/>
          </a:xfrm>
          <a:custGeom>
            <a:avLst/>
            <a:gdLst/>
            <a:ahLst/>
            <a:cxnLst/>
            <a:rect l="l" t="t" r="r" b="b"/>
            <a:pathLst>
              <a:path w="1224914" h="1723389">
                <a:moveTo>
                  <a:pt x="63500" y="0"/>
                </a:moveTo>
                <a:lnTo>
                  <a:pt x="0" y="0"/>
                </a:lnTo>
                <a:lnTo>
                  <a:pt x="0" y="1437284"/>
                </a:lnTo>
                <a:lnTo>
                  <a:pt x="3746" y="1483574"/>
                </a:lnTo>
                <a:lnTo>
                  <a:pt x="14591" y="1527508"/>
                </a:lnTo>
                <a:lnTo>
                  <a:pt x="31941" y="1568494"/>
                </a:lnTo>
                <a:lnTo>
                  <a:pt x="55204" y="1605938"/>
                </a:lnTo>
                <a:lnTo>
                  <a:pt x="83786" y="1639247"/>
                </a:lnTo>
                <a:lnTo>
                  <a:pt x="117096" y="1667830"/>
                </a:lnTo>
                <a:lnTo>
                  <a:pt x="154540" y="1691092"/>
                </a:lnTo>
                <a:lnTo>
                  <a:pt x="195525" y="1708443"/>
                </a:lnTo>
                <a:lnTo>
                  <a:pt x="239459" y="1719287"/>
                </a:lnTo>
                <a:lnTo>
                  <a:pt x="285750" y="1723034"/>
                </a:lnTo>
                <a:lnTo>
                  <a:pt x="1201204" y="1723034"/>
                </a:lnTo>
                <a:lnTo>
                  <a:pt x="1224902" y="1691436"/>
                </a:lnTo>
                <a:lnTo>
                  <a:pt x="1200975" y="1659534"/>
                </a:lnTo>
                <a:lnTo>
                  <a:pt x="285750" y="1659534"/>
                </a:lnTo>
                <a:lnTo>
                  <a:pt x="241013" y="1655010"/>
                </a:lnTo>
                <a:lnTo>
                  <a:pt x="199320" y="1642040"/>
                </a:lnTo>
                <a:lnTo>
                  <a:pt x="161571" y="1621524"/>
                </a:lnTo>
                <a:lnTo>
                  <a:pt x="128666" y="1594362"/>
                </a:lnTo>
                <a:lnTo>
                  <a:pt x="101506" y="1561457"/>
                </a:lnTo>
                <a:lnTo>
                  <a:pt x="80992" y="1523708"/>
                </a:lnTo>
                <a:lnTo>
                  <a:pt x="68023" y="1482017"/>
                </a:lnTo>
                <a:lnTo>
                  <a:pt x="63500" y="1437284"/>
                </a:lnTo>
                <a:lnTo>
                  <a:pt x="63500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3884039" y="4241700"/>
            <a:ext cx="2046605" cy="2044700"/>
          </a:xfrm>
          <a:custGeom>
            <a:avLst/>
            <a:gdLst/>
            <a:ahLst/>
            <a:cxnLst/>
            <a:rect l="l" t="t" r="r" b="b"/>
            <a:pathLst>
              <a:path w="2046604" h="2044700">
                <a:moveTo>
                  <a:pt x="733856" y="0"/>
                </a:moveTo>
                <a:lnTo>
                  <a:pt x="0" y="0"/>
                </a:lnTo>
                <a:lnTo>
                  <a:pt x="23914" y="31915"/>
                </a:lnTo>
                <a:lnTo>
                  <a:pt x="228" y="63499"/>
                </a:lnTo>
                <a:lnTo>
                  <a:pt x="733856" y="63499"/>
                </a:lnTo>
                <a:lnTo>
                  <a:pt x="778589" y="68023"/>
                </a:lnTo>
                <a:lnTo>
                  <a:pt x="820280" y="80994"/>
                </a:lnTo>
                <a:lnTo>
                  <a:pt x="858029" y="101510"/>
                </a:lnTo>
                <a:lnTo>
                  <a:pt x="890935" y="128671"/>
                </a:lnTo>
                <a:lnTo>
                  <a:pt x="918096" y="161577"/>
                </a:lnTo>
                <a:lnTo>
                  <a:pt x="938612" y="199325"/>
                </a:lnTo>
                <a:lnTo>
                  <a:pt x="951583" y="241017"/>
                </a:lnTo>
                <a:lnTo>
                  <a:pt x="956106" y="285749"/>
                </a:lnTo>
                <a:lnTo>
                  <a:pt x="956106" y="1758899"/>
                </a:lnTo>
                <a:lnTo>
                  <a:pt x="959853" y="1805189"/>
                </a:lnTo>
                <a:lnTo>
                  <a:pt x="970698" y="1849123"/>
                </a:lnTo>
                <a:lnTo>
                  <a:pt x="988048" y="1890109"/>
                </a:lnTo>
                <a:lnTo>
                  <a:pt x="1011310" y="1927552"/>
                </a:lnTo>
                <a:lnTo>
                  <a:pt x="1039893" y="1960862"/>
                </a:lnTo>
                <a:lnTo>
                  <a:pt x="1073203" y="1989445"/>
                </a:lnTo>
                <a:lnTo>
                  <a:pt x="1110646" y="2012707"/>
                </a:lnTo>
                <a:lnTo>
                  <a:pt x="1151632" y="2030057"/>
                </a:lnTo>
                <a:lnTo>
                  <a:pt x="1195566" y="2040902"/>
                </a:lnTo>
                <a:lnTo>
                  <a:pt x="1241856" y="2044649"/>
                </a:lnTo>
                <a:lnTo>
                  <a:pt x="2021395" y="2044649"/>
                </a:lnTo>
                <a:lnTo>
                  <a:pt x="2046579" y="2011070"/>
                </a:lnTo>
                <a:lnTo>
                  <a:pt x="2024138" y="1981149"/>
                </a:lnTo>
                <a:lnTo>
                  <a:pt x="1241856" y="1981149"/>
                </a:lnTo>
                <a:lnTo>
                  <a:pt x="1197120" y="1976625"/>
                </a:lnTo>
                <a:lnTo>
                  <a:pt x="1155427" y="1963655"/>
                </a:lnTo>
                <a:lnTo>
                  <a:pt x="1117678" y="1943138"/>
                </a:lnTo>
                <a:lnTo>
                  <a:pt x="1084773" y="1915977"/>
                </a:lnTo>
                <a:lnTo>
                  <a:pt x="1057613" y="1883072"/>
                </a:lnTo>
                <a:lnTo>
                  <a:pt x="1037099" y="1845323"/>
                </a:lnTo>
                <a:lnTo>
                  <a:pt x="1024129" y="1803632"/>
                </a:lnTo>
                <a:lnTo>
                  <a:pt x="1019606" y="1758899"/>
                </a:lnTo>
                <a:lnTo>
                  <a:pt x="1019606" y="285749"/>
                </a:lnTo>
                <a:lnTo>
                  <a:pt x="1015860" y="239462"/>
                </a:lnTo>
                <a:lnTo>
                  <a:pt x="1005015" y="195530"/>
                </a:lnTo>
                <a:lnTo>
                  <a:pt x="987665" y="154545"/>
                </a:lnTo>
                <a:lnTo>
                  <a:pt x="964402" y="117101"/>
                </a:lnTo>
                <a:lnTo>
                  <a:pt x="935820" y="83791"/>
                </a:lnTo>
                <a:lnTo>
                  <a:pt x="902510" y="55207"/>
                </a:lnTo>
                <a:lnTo>
                  <a:pt x="864998" y="31915"/>
                </a:lnTo>
                <a:lnTo>
                  <a:pt x="824081" y="14592"/>
                </a:lnTo>
                <a:lnTo>
                  <a:pt x="780147" y="3746"/>
                </a:lnTo>
                <a:lnTo>
                  <a:pt x="733856" y="0"/>
                </a:lnTo>
                <a:close/>
              </a:path>
            </a:pathLst>
          </a:custGeom>
          <a:solidFill>
            <a:srgbClr val="FFC305"/>
          </a:solidFill>
          <a:ln>
            <a:noFill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237061" y="3128168"/>
            <a:ext cx="1835636" cy="508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700"/>
              </a:lnSpc>
            </a:pPr>
            <a:r>
              <a:rPr lang="en-US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Structure is extremely important in</a:t>
            </a:r>
            <a:endParaRPr lang="en-IN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9" name="object 20"/>
          <p:cNvSpPr txBox="1"/>
          <p:nvPr/>
        </p:nvSpPr>
        <p:spPr>
          <a:xfrm>
            <a:off x="2880207" y="4795057"/>
            <a:ext cx="1351280" cy="719428"/>
          </a:xfrm>
          <a:prstGeom prst="rect">
            <a:avLst/>
          </a:prstGeom>
        </p:spPr>
        <p:txBody>
          <a:bodyPr vert="horz" wrap="square" lIns="0" tIns="57150" rIns="0" bIns="0" rtlCol="0">
            <a:spAutoFit/>
          </a:bodyPr>
          <a:lstStyle/>
          <a:p>
            <a:pPr marL="665480">
              <a:lnSpc>
                <a:spcPct val="100000"/>
              </a:lnSpc>
              <a:spcBef>
                <a:spcPts val="450"/>
              </a:spcBef>
            </a:pPr>
            <a:r>
              <a:rPr sz="4300" spc="265" dirty="0">
                <a:solidFill>
                  <a:schemeClr val="bg1"/>
                </a:solidFill>
                <a:latin typeface="Century Gothic" panose="020B0502020202020204" pitchFamily="34" charset="0"/>
                <a:cs typeface="Century Gothic"/>
              </a:rPr>
              <a:t>0</a:t>
            </a:r>
            <a:r>
              <a:rPr lang="en-IN" sz="4300" spc="265" dirty="0">
                <a:solidFill>
                  <a:schemeClr val="bg1"/>
                </a:solidFill>
                <a:latin typeface="Century Gothic" panose="020B0502020202020204" pitchFamily="34" charset="0"/>
                <a:cs typeface="Century Gothic"/>
              </a:rPr>
              <a:t>2</a:t>
            </a:r>
            <a:endParaRPr sz="4300" dirty="0">
              <a:solidFill>
                <a:schemeClr val="bg1"/>
              </a:solidFill>
              <a:latin typeface="Century Gothic" panose="020B0502020202020204" pitchFamily="34" charset="0"/>
              <a:cs typeface="Century Gothic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423007" y="5511150"/>
            <a:ext cx="1835636" cy="508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700"/>
              </a:lnSpc>
            </a:pPr>
            <a:r>
              <a:rPr lang="en-US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Structure is extremely important in</a:t>
            </a:r>
            <a:endParaRPr lang="en-IN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7240227" y="3482421"/>
            <a:ext cx="1867250" cy="508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700"/>
              </a:lnSpc>
            </a:pPr>
            <a:r>
              <a:rPr lang="en-US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Structure is extremely important in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9787450" y="5504141"/>
            <a:ext cx="1835636" cy="508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700"/>
              </a:lnSpc>
            </a:pPr>
            <a:r>
              <a:rPr lang="en-US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Structure is extremely important in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135C08F0-4E8A-43A6-BBC4-BC63839556C0}"/>
              </a:ext>
            </a:extLst>
          </p:cNvPr>
          <p:cNvGrpSpPr/>
          <p:nvPr/>
        </p:nvGrpSpPr>
        <p:grpSpPr>
          <a:xfrm>
            <a:off x="7823213" y="1923873"/>
            <a:ext cx="508015" cy="499343"/>
            <a:chOff x="4281576" y="1799761"/>
            <a:chExt cx="1222310" cy="1201444"/>
          </a:xfrm>
          <a:solidFill>
            <a:schemeClr val="bg1"/>
          </a:solidFill>
        </p:grpSpPr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562B044D-042A-4610-8112-8728B30F892C}"/>
                </a:ext>
              </a:extLst>
            </p:cNvPr>
            <p:cNvSpPr/>
            <p:nvPr/>
          </p:nvSpPr>
          <p:spPr>
            <a:xfrm>
              <a:off x="4281576" y="1799761"/>
              <a:ext cx="1222310" cy="1201444"/>
            </a:xfrm>
            <a:custGeom>
              <a:avLst/>
              <a:gdLst>
                <a:gd name="connsiteX0" fmla="*/ 1047033 w 1222310"/>
                <a:gd name="connsiteY0" fmla="*/ 182757 h 1201444"/>
                <a:gd name="connsiteX1" fmla="*/ 1021713 w 1222310"/>
                <a:gd name="connsiteY1" fmla="*/ 182535 h 1201444"/>
                <a:gd name="connsiteX2" fmla="*/ 1021491 w 1222310"/>
                <a:gd name="connsiteY2" fmla="*/ 207855 h 1201444"/>
                <a:gd name="connsiteX3" fmla="*/ 1183726 w 1222310"/>
                <a:gd name="connsiteY3" fmla="*/ 554196 h 1201444"/>
                <a:gd name="connsiteX4" fmla="*/ 1056105 w 1222310"/>
                <a:gd name="connsiteY4" fmla="*/ 503246 h 1201444"/>
                <a:gd name="connsiteX5" fmla="*/ 924515 w 1222310"/>
                <a:gd name="connsiteY5" fmla="*/ 558092 h 1201444"/>
                <a:gd name="connsiteX6" fmla="*/ 836917 w 1222310"/>
                <a:gd name="connsiteY6" fmla="*/ 183654 h 1201444"/>
                <a:gd name="connsiteX7" fmla="*/ 736552 w 1222310"/>
                <a:gd name="connsiteY7" fmla="*/ 49379 h 1201444"/>
                <a:gd name="connsiteX8" fmla="*/ 970409 w 1222310"/>
                <a:gd name="connsiteY8" fmla="*/ 161729 h 1201444"/>
                <a:gd name="connsiteX9" fmla="*/ 995576 w 1222310"/>
                <a:gd name="connsiteY9" fmla="*/ 158936 h 1201444"/>
                <a:gd name="connsiteX10" fmla="*/ 992781 w 1222310"/>
                <a:gd name="connsiteY10" fmla="*/ 133769 h 1201444"/>
                <a:gd name="connsiteX11" fmla="*/ 816876 w 1222310"/>
                <a:gd name="connsiteY11" fmla="*/ 35502 h 1201444"/>
                <a:gd name="connsiteX12" fmla="*/ 611155 w 1222310"/>
                <a:gd name="connsiteY12" fmla="*/ 0 h 1201444"/>
                <a:gd name="connsiteX13" fmla="*/ 179004 w 1222310"/>
                <a:gd name="connsiteY13" fmla="*/ 179006 h 1201444"/>
                <a:gd name="connsiteX14" fmla="*/ 0 w 1222310"/>
                <a:gd name="connsiteY14" fmla="*/ 611155 h 1201444"/>
                <a:gd name="connsiteX15" fmla="*/ 13646 w 1222310"/>
                <a:gd name="connsiteY15" fmla="*/ 628547 h 1201444"/>
                <a:gd name="connsiteX16" fmla="*/ 33785 w 1222310"/>
                <a:gd name="connsiteY16" fmla="*/ 619429 h 1201444"/>
                <a:gd name="connsiteX17" fmla="*/ 166229 w 1222310"/>
                <a:gd name="connsiteY17" fmla="*/ 539058 h 1201444"/>
                <a:gd name="connsiteX18" fmla="*/ 298652 w 1222310"/>
                <a:gd name="connsiteY18" fmla="*/ 619427 h 1201444"/>
                <a:gd name="connsiteX19" fmla="*/ 314530 w 1222310"/>
                <a:gd name="connsiteY19" fmla="*/ 629060 h 1201444"/>
                <a:gd name="connsiteX20" fmla="*/ 330408 w 1222310"/>
                <a:gd name="connsiteY20" fmla="*/ 619427 h 1201444"/>
                <a:gd name="connsiteX21" fmla="*/ 462854 w 1222310"/>
                <a:gd name="connsiteY21" fmla="*/ 539058 h 1201444"/>
                <a:gd name="connsiteX22" fmla="*/ 557011 w 1222310"/>
                <a:gd name="connsiteY22" fmla="*/ 572428 h 1201444"/>
                <a:gd name="connsiteX23" fmla="*/ 557011 w 1222310"/>
                <a:gd name="connsiteY23" fmla="*/ 1062288 h 1201444"/>
                <a:gd name="connsiteX24" fmla="*/ 526166 w 1222310"/>
                <a:gd name="connsiteY24" fmla="*/ 1093156 h 1201444"/>
                <a:gd name="connsiteX25" fmla="*/ 504306 w 1222310"/>
                <a:gd name="connsiteY25" fmla="*/ 1084125 h 1201444"/>
                <a:gd name="connsiteX26" fmla="*/ 495570 w 1222310"/>
                <a:gd name="connsiteY26" fmla="*/ 1066602 h 1201444"/>
                <a:gd name="connsiteX27" fmla="*/ 434746 w 1222310"/>
                <a:gd name="connsiteY27" fmla="*/ 1020094 h 1201444"/>
                <a:gd name="connsiteX28" fmla="*/ 388241 w 1222310"/>
                <a:gd name="connsiteY28" fmla="*/ 1080940 h 1201444"/>
                <a:gd name="connsiteX29" fmla="*/ 427775 w 1222310"/>
                <a:gd name="connsiteY29" fmla="*/ 1160746 h 1201444"/>
                <a:gd name="connsiteX30" fmla="*/ 526169 w 1222310"/>
                <a:gd name="connsiteY30" fmla="*/ 1201445 h 1201444"/>
                <a:gd name="connsiteX31" fmla="*/ 665300 w 1222310"/>
                <a:gd name="connsiteY31" fmla="*/ 1062288 h 1201444"/>
                <a:gd name="connsiteX32" fmla="*/ 665300 w 1222310"/>
                <a:gd name="connsiteY32" fmla="*/ 572430 h 1201444"/>
                <a:gd name="connsiteX33" fmla="*/ 759479 w 1222310"/>
                <a:gd name="connsiteY33" fmla="*/ 539058 h 1201444"/>
                <a:gd name="connsiteX34" fmla="*/ 891902 w 1222310"/>
                <a:gd name="connsiteY34" fmla="*/ 619427 h 1201444"/>
                <a:gd name="connsiteX35" fmla="*/ 907780 w 1222310"/>
                <a:gd name="connsiteY35" fmla="*/ 629060 h 1201444"/>
                <a:gd name="connsiteX36" fmla="*/ 923658 w 1222310"/>
                <a:gd name="connsiteY36" fmla="*/ 619427 h 1201444"/>
                <a:gd name="connsiteX37" fmla="*/ 1056105 w 1222310"/>
                <a:gd name="connsiteY37" fmla="*/ 539058 h 1201444"/>
                <a:gd name="connsiteX38" fmla="*/ 1188527 w 1222310"/>
                <a:gd name="connsiteY38" fmla="*/ 619427 h 1201444"/>
                <a:gd name="connsiteX39" fmla="*/ 1204403 w 1222310"/>
                <a:gd name="connsiteY39" fmla="*/ 629060 h 1201444"/>
                <a:gd name="connsiteX40" fmla="*/ 1208664 w 1222310"/>
                <a:gd name="connsiteY40" fmla="*/ 628544 h 1201444"/>
                <a:gd name="connsiteX41" fmla="*/ 1222310 w 1222310"/>
                <a:gd name="connsiteY41" fmla="*/ 611153 h 1201444"/>
                <a:gd name="connsiteX42" fmla="*/ 1047033 w 1222310"/>
                <a:gd name="connsiteY42" fmla="*/ 182757 h 1201444"/>
                <a:gd name="connsiteX43" fmla="*/ 166229 w 1222310"/>
                <a:gd name="connsiteY43" fmla="*/ 503248 h 1201444"/>
                <a:gd name="connsiteX44" fmla="*/ 38574 w 1222310"/>
                <a:gd name="connsiteY44" fmla="*/ 554210 h 1201444"/>
                <a:gd name="connsiteX45" fmla="*/ 204326 w 1222310"/>
                <a:gd name="connsiteY45" fmla="*/ 204329 h 1201444"/>
                <a:gd name="connsiteX46" fmla="*/ 485651 w 1222310"/>
                <a:gd name="connsiteY46" fmla="*/ 49475 h 1201444"/>
                <a:gd name="connsiteX47" fmla="*/ 385395 w 1222310"/>
                <a:gd name="connsiteY47" fmla="*/ 183657 h 1201444"/>
                <a:gd name="connsiteX48" fmla="*/ 297797 w 1222310"/>
                <a:gd name="connsiteY48" fmla="*/ 558094 h 1201444"/>
                <a:gd name="connsiteX49" fmla="*/ 166229 w 1222310"/>
                <a:gd name="connsiteY49" fmla="*/ 503248 h 1201444"/>
                <a:gd name="connsiteX50" fmla="*/ 333736 w 1222310"/>
                <a:gd name="connsiteY50" fmla="*/ 555645 h 1201444"/>
                <a:gd name="connsiteX51" fmla="*/ 417424 w 1222310"/>
                <a:gd name="connsiteY51" fmla="*/ 199671 h 1201444"/>
                <a:gd name="connsiteX52" fmla="*/ 593248 w 1222310"/>
                <a:gd name="connsiteY52" fmla="*/ 37049 h 1201444"/>
                <a:gd name="connsiteX53" fmla="*/ 593248 w 1222310"/>
                <a:gd name="connsiteY53" fmla="*/ 556908 h 1201444"/>
                <a:gd name="connsiteX54" fmla="*/ 462852 w 1222310"/>
                <a:gd name="connsiteY54" fmla="*/ 503248 h 1201444"/>
                <a:gd name="connsiteX55" fmla="*/ 333736 w 1222310"/>
                <a:gd name="connsiteY55" fmla="*/ 555645 h 1201444"/>
                <a:gd name="connsiteX56" fmla="*/ 526166 w 1222310"/>
                <a:gd name="connsiteY56" fmla="*/ 1165635 h 1201444"/>
                <a:gd name="connsiteX57" fmla="*/ 453074 w 1222310"/>
                <a:gd name="connsiteY57" fmla="*/ 1135404 h 1201444"/>
                <a:gd name="connsiteX58" fmla="*/ 423733 w 1222310"/>
                <a:gd name="connsiteY58" fmla="*/ 1076201 h 1201444"/>
                <a:gd name="connsiteX59" fmla="*/ 439490 w 1222310"/>
                <a:gd name="connsiteY59" fmla="*/ 1055589 h 1201444"/>
                <a:gd name="connsiteX60" fmla="*/ 460076 w 1222310"/>
                <a:gd name="connsiteY60" fmla="*/ 1071333 h 1201444"/>
                <a:gd name="connsiteX61" fmla="*/ 479002 w 1222310"/>
                <a:gd name="connsiteY61" fmla="*/ 1109461 h 1201444"/>
                <a:gd name="connsiteX62" fmla="*/ 526169 w 1222310"/>
                <a:gd name="connsiteY62" fmla="*/ 1128966 h 1201444"/>
                <a:gd name="connsiteX63" fmla="*/ 592823 w 1222310"/>
                <a:gd name="connsiteY63" fmla="*/ 1062288 h 1201444"/>
                <a:gd name="connsiteX64" fmla="*/ 592823 w 1222310"/>
                <a:gd name="connsiteY64" fmla="*/ 614908 h 1201444"/>
                <a:gd name="connsiteX65" fmla="*/ 595277 w 1222310"/>
                <a:gd name="connsiteY65" fmla="*/ 619429 h 1201444"/>
                <a:gd name="connsiteX66" fmla="*/ 611155 w 1222310"/>
                <a:gd name="connsiteY66" fmla="*/ 629062 h 1201444"/>
                <a:gd name="connsiteX67" fmla="*/ 627033 w 1222310"/>
                <a:gd name="connsiteY67" fmla="*/ 619429 h 1201444"/>
                <a:gd name="connsiteX68" fmla="*/ 629487 w 1222310"/>
                <a:gd name="connsiteY68" fmla="*/ 614908 h 1201444"/>
                <a:gd name="connsiteX69" fmla="*/ 629487 w 1222310"/>
                <a:gd name="connsiteY69" fmla="*/ 1062288 h 1201444"/>
                <a:gd name="connsiteX70" fmla="*/ 526166 w 1222310"/>
                <a:gd name="connsiteY70" fmla="*/ 1165635 h 1201444"/>
                <a:gd name="connsiteX71" fmla="*/ 759479 w 1222310"/>
                <a:gd name="connsiteY71" fmla="*/ 503248 h 1201444"/>
                <a:gd name="connsiteX72" fmla="*/ 629060 w 1222310"/>
                <a:gd name="connsiteY72" fmla="*/ 556908 h 1201444"/>
                <a:gd name="connsiteX73" fmla="*/ 629060 w 1222310"/>
                <a:gd name="connsiteY73" fmla="*/ 37049 h 1201444"/>
                <a:gd name="connsiteX74" fmla="*/ 804884 w 1222310"/>
                <a:gd name="connsiteY74" fmla="*/ 199671 h 1201444"/>
                <a:gd name="connsiteX75" fmla="*/ 888572 w 1222310"/>
                <a:gd name="connsiteY75" fmla="*/ 555643 h 1201444"/>
                <a:gd name="connsiteX76" fmla="*/ 759479 w 1222310"/>
                <a:gd name="connsiteY76" fmla="*/ 503248 h 12014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1222310" h="1201444">
                  <a:moveTo>
                    <a:pt x="1047033" y="182757"/>
                  </a:moveTo>
                  <a:cubicBezTo>
                    <a:pt x="1040100" y="175702"/>
                    <a:pt x="1028765" y="175604"/>
                    <a:pt x="1021713" y="182535"/>
                  </a:cubicBezTo>
                  <a:cubicBezTo>
                    <a:pt x="1014661" y="189465"/>
                    <a:pt x="1014560" y="200803"/>
                    <a:pt x="1021491" y="207855"/>
                  </a:cubicBezTo>
                  <a:cubicBezTo>
                    <a:pt x="1114479" y="302493"/>
                    <a:pt x="1170961" y="423807"/>
                    <a:pt x="1183726" y="554196"/>
                  </a:cubicBezTo>
                  <a:cubicBezTo>
                    <a:pt x="1149893" y="521926"/>
                    <a:pt x="1104553" y="503246"/>
                    <a:pt x="1056105" y="503246"/>
                  </a:cubicBezTo>
                  <a:cubicBezTo>
                    <a:pt x="1005734" y="503246"/>
                    <a:pt x="958730" y="523445"/>
                    <a:pt x="924515" y="558092"/>
                  </a:cubicBezTo>
                  <a:cubicBezTo>
                    <a:pt x="918380" y="416865"/>
                    <a:pt x="887834" y="285488"/>
                    <a:pt x="836917" y="183654"/>
                  </a:cubicBezTo>
                  <a:cubicBezTo>
                    <a:pt x="807916" y="125650"/>
                    <a:pt x="773875" y="80446"/>
                    <a:pt x="736552" y="49379"/>
                  </a:cubicBezTo>
                  <a:cubicBezTo>
                    <a:pt x="821459" y="68115"/>
                    <a:pt x="900802" y="106033"/>
                    <a:pt x="970409" y="161729"/>
                  </a:cubicBezTo>
                  <a:cubicBezTo>
                    <a:pt x="978127" y="167905"/>
                    <a:pt x="989396" y="166654"/>
                    <a:pt x="995576" y="158936"/>
                  </a:cubicBezTo>
                  <a:cubicBezTo>
                    <a:pt x="1001755" y="151216"/>
                    <a:pt x="1000501" y="139947"/>
                    <a:pt x="992781" y="133769"/>
                  </a:cubicBezTo>
                  <a:cubicBezTo>
                    <a:pt x="939734" y="91325"/>
                    <a:pt x="880553" y="58263"/>
                    <a:pt x="816876" y="35502"/>
                  </a:cubicBezTo>
                  <a:cubicBezTo>
                    <a:pt x="750976" y="11944"/>
                    <a:pt x="681760" y="0"/>
                    <a:pt x="611155" y="0"/>
                  </a:cubicBezTo>
                  <a:cubicBezTo>
                    <a:pt x="447912" y="0"/>
                    <a:pt x="294438" y="63572"/>
                    <a:pt x="179004" y="179006"/>
                  </a:cubicBezTo>
                  <a:cubicBezTo>
                    <a:pt x="63572" y="294438"/>
                    <a:pt x="0" y="447912"/>
                    <a:pt x="0" y="611155"/>
                  </a:cubicBezTo>
                  <a:cubicBezTo>
                    <a:pt x="0" y="619403"/>
                    <a:pt x="5634" y="626584"/>
                    <a:pt x="13646" y="628547"/>
                  </a:cubicBezTo>
                  <a:cubicBezTo>
                    <a:pt x="21663" y="630507"/>
                    <a:pt x="29973" y="626744"/>
                    <a:pt x="33785" y="619429"/>
                  </a:cubicBezTo>
                  <a:cubicBezTo>
                    <a:pt x="59611" y="569854"/>
                    <a:pt x="110361" y="539058"/>
                    <a:pt x="166229" y="539058"/>
                  </a:cubicBezTo>
                  <a:cubicBezTo>
                    <a:pt x="222083" y="539058"/>
                    <a:pt x="272823" y="569854"/>
                    <a:pt x="298652" y="619427"/>
                  </a:cubicBezTo>
                  <a:cubicBezTo>
                    <a:pt x="301736" y="625345"/>
                    <a:pt x="307855" y="629060"/>
                    <a:pt x="314530" y="629060"/>
                  </a:cubicBezTo>
                  <a:cubicBezTo>
                    <a:pt x="321205" y="629060"/>
                    <a:pt x="327324" y="625348"/>
                    <a:pt x="330408" y="619427"/>
                  </a:cubicBezTo>
                  <a:cubicBezTo>
                    <a:pt x="356234" y="569854"/>
                    <a:pt x="406984" y="539058"/>
                    <a:pt x="462854" y="539058"/>
                  </a:cubicBezTo>
                  <a:cubicBezTo>
                    <a:pt x="497879" y="539058"/>
                    <a:pt x="530891" y="551171"/>
                    <a:pt x="557011" y="572428"/>
                  </a:cubicBezTo>
                  <a:lnTo>
                    <a:pt x="557011" y="1062288"/>
                  </a:lnTo>
                  <a:cubicBezTo>
                    <a:pt x="557011" y="1079309"/>
                    <a:pt x="543174" y="1093156"/>
                    <a:pt x="526166" y="1093156"/>
                  </a:cubicBezTo>
                  <a:cubicBezTo>
                    <a:pt x="517909" y="1093156"/>
                    <a:pt x="510140" y="1089943"/>
                    <a:pt x="504306" y="1084125"/>
                  </a:cubicBezTo>
                  <a:cubicBezTo>
                    <a:pt x="499543" y="1079362"/>
                    <a:pt x="496442" y="1073140"/>
                    <a:pt x="495570" y="1066602"/>
                  </a:cubicBezTo>
                  <a:cubicBezTo>
                    <a:pt x="491617" y="1037008"/>
                    <a:pt x="464344" y="1016143"/>
                    <a:pt x="434746" y="1020094"/>
                  </a:cubicBezTo>
                  <a:cubicBezTo>
                    <a:pt x="405153" y="1024048"/>
                    <a:pt x="384288" y="1051342"/>
                    <a:pt x="388241" y="1080940"/>
                  </a:cubicBezTo>
                  <a:cubicBezTo>
                    <a:pt x="392245" y="1110915"/>
                    <a:pt x="406277" y="1139250"/>
                    <a:pt x="427775" y="1160746"/>
                  </a:cubicBezTo>
                  <a:cubicBezTo>
                    <a:pt x="454100" y="1186992"/>
                    <a:pt x="489046" y="1201445"/>
                    <a:pt x="526169" y="1201445"/>
                  </a:cubicBezTo>
                  <a:cubicBezTo>
                    <a:pt x="602888" y="1201445"/>
                    <a:pt x="665300" y="1139019"/>
                    <a:pt x="665300" y="1062288"/>
                  </a:cubicBezTo>
                  <a:lnTo>
                    <a:pt x="665300" y="572430"/>
                  </a:lnTo>
                  <a:cubicBezTo>
                    <a:pt x="691424" y="551171"/>
                    <a:pt x="724443" y="539058"/>
                    <a:pt x="759479" y="539058"/>
                  </a:cubicBezTo>
                  <a:cubicBezTo>
                    <a:pt x="815333" y="539058"/>
                    <a:pt x="866074" y="569854"/>
                    <a:pt x="891902" y="619427"/>
                  </a:cubicBezTo>
                  <a:cubicBezTo>
                    <a:pt x="894986" y="625345"/>
                    <a:pt x="901105" y="629060"/>
                    <a:pt x="907780" y="629060"/>
                  </a:cubicBezTo>
                  <a:cubicBezTo>
                    <a:pt x="914455" y="629060"/>
                    <a:pt x="920574" y="625348"/>
                    <a:pt x="923658" y="619427"/>
                  </a:cubicBezTo>
                  <a:cubicBezTo>
                    <a:pt x="949484" y="569854"/>
                    <a:pt x="1000234" y="539058"/>
                    <a:pt x="1056105" y="539058"/>
                  </a:cubicBezTo>
                  <a:cubicBezTo>
                    <a:pt x="1111958" y="539058"/>
                    <a:pt x="1162699" y="569854"/>
                    <a:pt x="1188527" y="619427"/>
                  </a:cubicBezTo>
                  <a:cubicBezTo>
                    <a:pt x="1191662" y="625446"/>
                    <a:pt x="1197845" y="629060"/>
                    <a:pt x="1204403" y="629060"/>
                  </a:cubicBezTo>
                  <a:cubicBezTo>
                    <a:pt x="1205814" y="629060"/>
                    <a:pt x="1207244" y="628893"/>
                    <a:pt x="1208664" y="628544"/>
                  </a:cubicBezTo>
                  <a:cubicBezTo>
                    <a:pt x="1216674" y="626582"/>
                    <a:pt x="1222310" y="619401"/>
                    <a:pt x="1222310" y="611153"/>
                  </a:cubicBezTo>
                  <a:cubicBezTo>
                    <a:pt x="1222310" y="449932"/>
                    <a:pt x="1160063" y="297790"/>
                    <a:pt x="1047033" y="182757"/>
                  </a:cubicBezTo>
                  <a:close/>
                  <a:moveTo>
                    <a:pt x="166229" y="503248"/>
                  </a:moveTo>
                  <a:cubicBezTo>
                    <a:pt x="117767" y="503248"/>
                    <a:pt x="72412" y="521936"/>
                    <a:pt x="38574" y="554210"/>
                  </a:cubicBezTo>
                  <a:cubicBezTo>
                    <a:pt x="51475" y="422043"/>
                    <a:pt x="109194" y="299461"/>
                    <a:pt x="204326" y="204329"/>
                  </a:cubicBezTo>
                  <a:cubicBezTo>
                    <a:pt x="282774" y="125881"/>
                    <a:pt x="379890" y="72890"/>
                    <a:pt x="485651" y="49475"/>
                  </a:cubicBezTo>
                  <a:cubicBezTo>
                    <a:pt x="448371" y="80539"/>
                    <a:pt x="414368" y="125709"/>
                    <a:pt x="385395" y="183657"/>
                  </a:cubicBezTo>
                  <a:cubicBezTo>
                    <a:pt x="334478" y="285491"/>
                    <a:pt x="303933" y="416870"/>
                    <a:pt x="297797" y="558094"/>
                  </a:cubicBezTo>
                  <a:cubicBezTo>
                    <a:pt x="263584" y="523447"/>
                    <a:pt x="216590" y="503248"/>
                    <a:pt x="166229" y="503248"/>
                  </a:cubicBezTo>
                  <a:close/>
                  <a:moveTo>
                    <a:pt x="333736" y="555645"/>
                  </a:moveTo>
                  <a:cubicBezTo>
                    <a:pt x="340031" y="420933"/>
                    <a:pt x="369185" y="296152"/>
                    <a:pt x="417424" y="199671"/>
                  </a:cubicBezTo>
                  <a:cubicBezTo>
                    <a:pt x="465865" y="102789"/>
                    <a:pt x="527730" y="45853"/>
                    <a:pt x="593248" y="37049"/>
                  </a:cubicBezTo>
                  <a:lnTo>
                    <a:pt x="593248" y="556908"/>
                  </a:lnTo>
                  <a:cubicBezTo>
                    <a:pt x="559140" y="522982"/>
                    <a:pt x="512637" y="503248"/>
                    <a:pt x="462852" y="503248"/>
                  </a:cubicBezTo>
                  <a:cubicBezTo>
                    <a:pt x="413685" y="503248"/>
                    <a:pt x="367727" y="522499"/>
                    <a:pt x="333736" y="555645"/>
                  </a:cubicBezTo>
                  <a:close/>
                  <a:moveTo>
                    <a:pt x="526166" y="1165635"/>
                  </a:moveTo>
                  <a:cubicBezTo>
                    <a:pt x="498586" y="1165635"/>
                    <a:pt x="472621" y="1154892"/>
                    <a:pt x="453074" y="1135404"/>
                  </a:cubicBezTo>
                  <a:cubicBezTo>
                    <a:pt x="437121" y="1119455"/>
                    <a:pt x="426703" y="1098427"/>
                    <a:pt x="423733" y="1076201"/>
                  </a:cubicBezTo>
                  <a:cubicBezTo>
                    <a:pt x="422394" y="1066174"/>
                    <a:pt x="429463" y="1056928"/>
                    <a:pt x="439490" y="1055589"/>
                  </a:cubicBezTo>
                  <a:cubicBezTo>
                    <a:pt x="449488" y="1054247"/>
                    <a:pt x="458739" y="1061318"/>
                    <a:pt x="460076" y="1071333"/>
                  </a:cubicBezTo>
                  <a:cubicBezTo>
                    <a:pt x="461976" y="1085617"/>
                    <a:pt x="468691" y="1099153"/>
                    <a:pt x="479002" y="1109461"/>
                  </a:cubicBezTo>
                  <a:cubicBezTo>
                    <a:pt x="491612" y="1122040"/>
                    <a:pt x="508362" y="1128966"/>
                    <a:pt x="526169" y="1128966"/>
                  </a:cubicBezTo>
                  <a:cubicBezTo>
                    <a:pt x="562924" y="1128966"/>
                    <a:pt x="592823" y="1099052"/>
                    <a:pt x="592823" y="1062288"/>
                  </a:cubicBezTo>
                  <a:lnTo>
                    <a:pt x="592823" y="614908"/>
                  </a:lnTo>
                  <a:cubicBezTo>
                    <a:pt x="593663" y="616398"/>
                    <a:pt x="594484" y="617904"/>
                    <a:pt x="595277" y="619429"/>
                  </a:cubicBezTo>
                  <a:cubicBezTo>
                    <a:pt x="598361" y="625348"/>
                    <a:pt x="604480" y="629062"/>
                    <a:pt x="611155" y="629062"/>
                  </a:cubicBezTo>
                  <a:cubicBezTo>
                    <a:pt x="617830" y="629062"/>
                    <a:pt x="623949" y="625350"/>
                    <a:pt x="627033" y="619429"/>
                  </a:cubicBezTo>
                  <a:cubicBezTo>
                    <a:pt x="627828" y="617904"/>
                    <a:pt x="628647" y="616398"/>
                    <a:pt x="629487" y="614908"/>
                  </a:cubicBezTo>
                  <a:lnTo>
                    <a:pt x="629487" y="1062288"/>
                  </a:lnTo>
                  <a:cubicBezTo>
                    <a:pt x="629490" y="1119273"/>
                    <a:pt x="583140" y="1165635"/>
                    <a:pt x="526166" y="1165635"/>
                  </a:cubicBezTo>
                  <a:close/>
                  <a:moveTo>
                    <a:pt x="759479" y="503248"/>
                  </a:moveTo>
                  <a:cubicBezTo>
                    <a:pt x="709682" y="503248"/>
                    <a:pt x="663172" y="522982"/>
                    <a:pt x="629060" y="556908"/>
                  </a:cubicBezTo>
                  <a:lnTo>
                    <a:pt x="629060" y="37049"/>
                  </a:lnTo>
                  <a:cubicBezTo>
                    <a:pt x="694578" y="45853"/>
                    <a:pt x="756445" y="102791"/>
                    <a:pt x="804884" y="199671"/>
                  </a:cubicBezTo>
                  <a:cubicBezTo>
                    <a:pt x="853125" y="296150"/>
                    <a:pt x="882276" y="420931"/>
                    <a:pt x="888572" y="555643"/>
                  </a:cubicBezTo>
                  <a:cubicBezTo>
                    <a:pt x="854588" y="522499"/>
                    <a:pt x="808639" y="503248"/>
                    <a:pt x="759479" y="503248"/>
                  </a:cubicBezTo>
                  <a:close/>
                </a:path>
              </a:pathLst>
            </a:custGeom>
            <a:grpFill/>
            <a:ln w="23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pic>
          <p:nvPicPr>
            <p:cNvPr id="52" name="Graphic 51">
              <a:extLst>
                <a:ext uri="{FF2B5EF4-FFF2-40B4-BE49-F238E27FC236}">
                  <a16:creationId xmlns:a16="http://schemas.microsoft.com/office/drawing/2014/main" id="{64E343C8-340A-4F7B-83B9-C27147E9ED7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4282662" y="2454923"/>
              <a:ext cx="429099" cy="429099"/>
            </a:xfrm>
            <a:prstGeom prst="rect">
              <a:avLst/>
            </a:prstGeom>
          </p:spPr>
        </p:pic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45269E7E-95ED-418E-ACE2-6E1F11183589}"/>
              </a:ext>
            </a:extLst>
          </p:cNvPr>
          <p:cNvGrpSpPr/>
          <p:nvPr/>
        </p:nvGrpSpPr>
        <p:grpSpPr>
          <a:xfrm>
            <a:off x="5038992" y="5559669"/>
            <a:ext cx="522000" cy="474545"/>
            <a:chOff x="4089110" y="2624829"/>
            <a:chExt cx="1271381" cy="1157790"/>
          </a:xfrm>
          <a:solidFill>
            <a:schemeClr val="bg1"/>
          </a:solidFill>
        </p:grpSpPr>
        <p:sp>
          <p:nvSpPr>
            <p:cNvPr id="54" name="Freeform 104">
              <a:extLst>
                <a:ext uri="{FF2B5EF4-FFF2-40B4-BE49-F238E27FC236}">
                  <a16:creationId xmlns:a16="http://schemas.microsoft.com/office/drawing/2014/main" id="{5424A6E8-1ADE-483B-A5EF-7D39D4E3900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32757" y="3033974"/>
              <a:ext cx="527734" cy="698412"/>
            </a:xfrm>
            <a:custGeom>
              <a:avLst/>
              <a:gdLst>
                <a:gd name="T0" fmla="*/ 867 w 896"/>
                <a:gd name="T1" fmla="*/ 129 h 1186"/>
                <a:gd name="T2" fmla="*/ 463 w 896"/>
                <a:gd name="T3" fmla="*/ 5 h 1186"/>
                <a:gd name="T4" fmla="*/ 433 w 896"/>
                <a:gd name="T5" fmla="*/ 5 h 1186"/>
                <a:gd name="T6" fmla="*/ 29 w 896"/>
                <a:gd name="T7" fmla="*/ 129 h 1186"/>
                <a:gd name="T8" fmla="*/ 0 w 896"/>
                <a:gd name="T9" fmla="*/ 161 h 1186"/>
                <a:gd name="T10" fmla="*/ 0 w 896"/>
                <a:gd name="T11" fmla="*/ 540 h 1186"/>
                <a:gd name="T12" fmla="*/ 436 w 896"/>
                <a:gd name="T13" fmla="*/ 1183 h 1186"/>
                <a:gd name="T14" fmla="*/ 460 w 896"/>
                <a:gd name="T15" fmla="*/ 1183 h 1186"/>
                <a:gd name="T16" fmla="*/ 896 w 896"/>
                <a:gd name="T17" fmla="*/ 540 h 1186"/>
                <a:gd name="T18" fmla="*/ 896 w 896"/>
                <a:gd name="T19" fmla="*/ 161 h 1186"/>
                <a:gd name="T20" fmla="*/ 867 w 896"/>
                <a:gd name="T21" fmla="*/ 129 h 1186"/>
                <a:gd name="T22" fmla="*/ 832 w 896"/>
                <a:gd name="T23" fmla="*/ 540 h 1186"/>
                <a:gd name="T24" fmla="*/ 448 w 896"/>
                <a:gd name="T25" fmla="*/ 1118 h 1186"/>
                <a:gd name="T26" fmla="*/ 64 w 896"/>
                <a:gd name="T27" fmla="*/ 540 h 1186"/>
                <a:gd name="T28" fmla="*/ 64 w 896"/>
                <a:gd name="T29" fmla="*/ 189 h 1186"/>
                <a:gd name="T30" fmla="*/ 448 w 896"/>
                <a:gd name="T31" fmla="*/ 69 h 1186"/>
                <a:gd name="T32" fmla="*/ 832 w 896"/>
                <a:gd name="T33" fmla="*/ 189 h 1186"/>
                <a:gd name="T34" fmla="*/ 832 w 896"/>
                <a:gd name="T35" fmla="*/ 540 h 1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96" h="1186">
                  <a:moveTo>
                    <a:pt x="867" y="129"/>
                  </a:moveTo>
                  <a:cubicBezTo>
                    <a:pt x="726" y="114"/>
                    <a:pt x="589" y="72"/>
                    <a:pt x="463" y="5"/>
                  </a:cubicBezTo>
                  <a:cubicBezTo>
                    <a:pt x="454" y="0"/>
                    <a:pt x="442" y="0"/>
                    <a:pt x="433" y="5"/>
                  </a:cubicBezTo>
                  <a:cubicBezTo>
                    <a:pt x="307" y="72"/>
                    <a:pt x="170" y="114"/>
                    <a:pt x="29" y="129"/>
                  </a:cubicBezTo>
                  <a:cubicBezTo>
                    <a:pt x="12" y="131"/>
                    <a:pt x="0" y="145"/>
                    <a:pt x="0" y="161"/>
                  </a:cubicBezTo>
                  <a:cubicBezTo>
                    <a:pt x="0" y="540"/>
                    <a:pt x="0" y="540"/>
                    <a:pt x="0" y="540"/>
                  </a:cubicBezTo>
                  <a:cubicBezTo>
                    <a:pt x="2" y="823"/>
                    <a:pt x="174" y="1076"/>
                    <a:pt x="436" y="1183"/>
                  </a:cubicBezTo>
                  <a:cubicBezTo>
                    <a:pt x="444" y="1186"/>
                    <a:pt x="452" y="1186"/>
                    <a:pt x="460" y="1183"/>
                  </a:cubicBezTo>
                  <a:cubicBezTo>
                    <a:pt x="722" y="1076"/>
                    <a:pt x="894" y="823"/>
                    <a:pt x="896" y="540"/>
                  </a:cubicBezTo>
                  <a:cubicBezTo>
                    <a:pt x="896" y="161"/>
                    <a:pt x="896" y="161"/>
                    <a:pt x="896" y="161"/>
                  </a:cubicBezTo>
                  <a:cubicBezTo>
                    <a:pt x="896" y="145"/>
                    <a:pt x="884" y="131"/>
                    <a:pt x="867" y="129"/>
                  </a:cubicBezTo>
                  <a:close/>
                  <a:moveTo>
                    <a:pt x="832" y="540"/>
                  </a:moveTo>
                  <a:cubicBezTo>
                    <a:pt x="830" y="792"/>
                    <a:pt x="680" y="1019"/>
                    <a:pt x="448" y="1118"/>
                  </a:cubicBezTo>
                  <a:cubicBezTo>
                    <a:pt x="216" y="1019"/>
                    <a:pt x="66" y="792"/>
                    <a:pt x="64" y="540"/>
                  </a:cubicBezTo>
                  <a:cubicBezTo>
                    <a:pt x="64" y="189"/>
                    <a:pt x="64" y="189"/>
                    <a:pt x="64" y="189"/>
                  </a:cubicBezTo>
                  <a:cubicBezTo>
                    <a:pt x="198" y="172"/>
                    <a:pt x="328" y="131"/>
                    <a:pt x="448" y="69"/>
                  </a:cubicBezTo>
                  <a:cubicBezTo>
                    <a:pt x="568" y="131"/>
                    <a:pt x="698" y="172"/>
                    <a:pt x="832" y="189"/>
                  </a:cubicBezTo>
                  <a:lnTo>
                    <a:pt x="832" y="5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5" name="Freeform 105">
              <a:extLst>
                <a:ext uri="{FF2B5EF4-FFF2-40B4-BE49-F238E27FC236}">
                  <a16:creationId xmlns:a16="http://schemas.microsoft.com/office/drawing/2014/main" id="{3329BDD6-F5F2-4053-9BBE-FBB48ECF2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4913381" y="3241050"/>
              <a:ext cx="366486" cy="260466"/>
            </a:xfrm>
            <a:custGeom>
              <a:avLst/>
              <a:gdLst>
                <a:gd name="T0" fmla="*/ 46 w 622"/>
                <a:gd name="T1" fmla="*/ 192 h 442"/>
                <a:gd name="T2" fmla="*/ 0 w 622"/>
                <a:gd name="T3" fmla="*/ 238 h 442"/>
                <a:gd name="T4" fmla="*/ 192 w 622"/>
                <a:gd name="T5" fmla="*/ 430 h 442"/>
                <a:gd name="T6" fmla="*/ 238 w 622"/>
                <a:gd name="T7" fmla="*/ 430 h 442"/>
                <a:gd name="T8" fmla="*/ 622 w 622"/>
                <a:gd name="T9" fmla="*/ 46 h 442"/>
                <a:gd name="T10" fmla="*/ 576 w 622"/>
                <a:gd name="T11" fmla="*/ 0 h 442"/>
                <a:gd name="T12" fmla="*/ 215 w 622"/>
                <a:gd name="T13" fmla="*/ 362 h 442"/>
                <a:gd name="T14" fmla="*/ 46 w 622"/>
                <a:gd name="T15" fmla="*/ 192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2" h="442">
                  <a:moveTo>
                    <a:pt x="46" y="192"/>
                  </a:moveTo>
                  <a:cubicBezTo>
                    <a:pt x="0" y="238"/>
                    <a:pt x="0" y="238"/>
                    <a:pt x="0" y="238"/>
                  </a:cubicBezTo>
                  <a:cubicBezTo>
                    <a:pt x="192" y="430"/>
                    <a:pt x="192" y="430"/>
                    <a:pt x="192" y="430"/>
                  </a:cubicBezTo>
                  <a:cubicBezTo>
                    <a:pt x="205" y="442"/>
                    <a:pt x="225" y="442"/>
                    <a:pt x="238" y="430"/>
                  </a:cubicBezTo>
                  <a:cubicBezTo>
                    <a:pt x="622" y="46"/>
                    <a:pt x="622" y="46"/>
                    <a:pt x="622" y="46"/>
                  </a:cubicBezTo>
                  <a:cubicBezTo>
                    <a:pt x="576" y="0"/>
                    <a:pt x="576" y="0"/>
                    <a:pt x="576" y="0"/>
                  </a:cubicBezTo>
                  <a:cubicBezTo>
                    <a:pt x="215" y="362"/>
                    <a:pt x="215" y="362"/>
                    <a:pt x="215" y="362"/>
                  </a:cubicBezTo>
                  <a:lnTo>
                    <a:pt x="46" y="1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6" name="Graphic 340">
              <a:extLst>
                <a:ext uri="{FF2B5EF4-FFF2-40B4-BE49-F238E27FC236}">
                  <a16:creationId xmlns:a16="http://schemas.microsoft.com/office/drawing/2014/main" id="{DFBB255B-BF3D-49F7-9796-6B3457F2E4A7}"/>
                </a:ext>
              </a:extLst>
            </p:cNvPr>
            <p:cNvSpPr/>
            <p:nvPr/>
          </p:nvSpPr>
          <p:spPr>
            <a:xfrm>
              <a:off x="4089110" y="2624829"/>
              <a:ext cx="1101605" cy="1157790"/>
            </a:xfrm>
            <a:custGeom>
              <a:avLst/>
              <a:gdLst>
                <a:gd name="connsiteX0" fmla="*/ 814070 w 1213723"/>
                <a:gd name="connsiteY0" fmla="*/ 1063401 h 1157790"/>
                <a:gd name="connsiteX1" fmla="*/ 646551 w 1213723"/>
                <a:gd name="connsiteY1" fmla="*/ 1113123 h 1157790"/>
                <a:gd name="connsiteX2" fmla="*/ 706168 w 1213723"/>
                <a:gd name="connsiteY2" fmla="*/ 1058913 h 1157790"/>
                <a:gd name="connsiteX3" fmla="*/ 706066 w 1213723"/>
                <a:gd name="connsiteY3" fmla="*/ 1030304 h 1157790"/>
                <a:gd name="connsiteX4" fmla="*/ 677461 w 1213723"/>
                <a:gd name="connsiteY4" fmla="*/ 1030408 h 1157790"/>
                <a:gd name="connsiteX5" fmla="*/ 599125 w 1213723"/>
                <a:gd name="connsiteY5" fmla="*/ 1098887 h 1157790"/>
                <a:gd name="connsiteX6" fmla="*/ 599125 w 1213723"/>
                <a:gd name="connsiteY6" fmla="*/ 599125 h 1157790"/>
                <a:gd name="connsiteX7" fmla="*/ 684748 w 1213723"/>
                <a:gd name="connsiteY7" fmla="*/ 599125 h 1157790"/>
                <a:gd name="connsiteX8" fmla="*/ 704977 w 1213723"/>
                <a:gd name="connsiteY8" fmla="*/ 578896 h 1157790"/>
                <a:gd name="connsiteX9" fmla="*/ 684748 w 1213723"/>
                <a:gd name="connsiteY9" fmla="*/ 558668 h 1157790"/>
                <a:gd name="connsiteX10" fmla="*/ 599123 w 1213723"/>
                <a:gd name="connsiteY10" fmla="*/ 558668 h 1157790"/>
                <a:gd name="connsiteX11" fmla="*/ 599123 w 1213723"/>
                <a:gd name="connsiteY11" fmla="*/ 58848 h 1157790"/>
                <a:gd name="connsiteX12" fmla="*/ 823893 w 1213723"/>
                <a:gd name="connsiteY12" fmla="*/ 342315 h 1157790"/>
                <a:gd name="connsiteX13" fmla="*/ 850408 w 1213723"/>
                <a:gd name="connsiteY13" fmla="*/ 353056 h 1157790"/>
                <a:gd name="connsiteX14" fmla="*/ 861150 w 1213723"/>
                <a:gd name="connsiteY14" fmla="*/ 326541 h 1157790"/>
                <a:gd name="connsiteX15" fmla="*/ 646316 w 1213723"/>
                <a:gd name="connsiteY15" fmla="*/ 44587 h 1157790"/>
                <a:gd name="connsiteX16" fmla="*/ 1063188 w 1213723"/>
                <a:gd name="connsiteY16" fmla="*/ 343291 h 1157790"/>
                <a:gd name="connsiteX17" fmla="*/ 1090234 w 1213723"/>
                <a:gd name="connsiteY17" fmla="*/ 352611 h 1157790"/>
                <a:gd name="connsiteX18" fmla="*/ 1099557 w 1213723"/>
                <a:gd name="connsiteY18" fmla="*/ 325563 h 1157790"/>
                <a:gd name="connsiteX19" fmla="*/ 578894 w 1213723"/>
                <a:gd name="connsiteY19" fmla="*/ 0 h 1157790"/>
                <a:gd name="connsiteX20" fmla="*/ 0 w 1213723"/>
                <a:gd name="connsiteY20" fmla="*/ 578896 h 1157790"/>
                <a:gd name="connsiteX21" fmla="*/ 578826 w 1213723"/>
                <a:gd name="connsiteY21" fmla="*/ 1157790 h 1157790"/>
                <a:gd name="connsiteX22" fmla="*/ 831765 w 1213723"/>
                <a:gd name="connsiteY22" fmla="*/ 1099782 h 1157790"/>
                <a:gd name="connsiteX23" fmla="*/ 841108 w 1213723"/>
                <a:gd name="connsiteY23" fmla="*/ 1072744 h 1157790"/>
                <a:gd name="connsiteX24" fmla="*/ 814070 w 1213723"/>
                <a:gd name="connsiteY24" fmla="*/ 1063401 h 1157790"/>
                <a:gd name="connsiteX25" fmla="*/ 558665 w 1213723"/>
                <a:gd name="connsiteY25" fmla="*/ 1098890 h 1157790"/>
                <a:gd name="connsiteX26" fmla="*/ 431763 w 1213723"/>
                <a:gd name="connsiteY26" fmla="*/ 976486 h 1157790"/>
                <a:gd name="connsiteX27" fmla="*/ 286430 w 1213723"/>
                <a:gd name="connsiteY27" fmla="*/ 599123 h 1157790"/>
                <a:gd name="connsiteX28" fmla="*/ 558665 w 1213723"/>
                <a:gd name="connsiteY28" fmla="*/ 599123 h 1157790"/>
                <a:gd name="connsiteX29" fmla="*/ 558665 w 1213723"/>
                <a:gd name="connsiteY29" fmla="*/ 40877 h 1157790"/>
                <a:gd name="connsiteX30" fmla="*/ 558665 w 1213723"/>
                <a:gd name="connsiteY30" fmla="*/ 558668 h 1157790"/>
                <a:gd name="connsiteX31" fmla="*/ 286413 w 1213723"/>
                <a:gd name="connsiteY31" fmla="*/ 558668 h 1157790"/>
                <a:gd name="connsiteX32" fmla="*/ 471755 w 1213723"/>
                <a:gd name="connsiteY32" fmla="*/ 136169 h 1157790"/>
                <a:gd name="connsiteX33" fmla="*/ 471184 w 1213723"/>
                <a:gd name="connsiteY33" fmla="*/ 107568 h 1157790"/>
                <a:gd name="connsiteX34" fmla="*/ 442580 w 1213723"/>
                <a:gd name="connsiteY34" fmla="*/ 108137 h 1157790"/>
                <a:gd name="connsiteX35" fmla="*/ 245928 w 1213723"/>
                <a:gd name="connsiteY35" fmla="*/ 558668 h 1157790"/>
                <a:gd name="connsiteX36" fmla="*/ 40877 w 1213723"/>
                <a:gd name="connsiteY36" fmla="*/ 558668 h 1157790"/>
                <a:gd name="connsiteX37" fmla="*/ 558665 w 1213723"/>
                <a:gd name="connsiteY37" fmla="*/ 40877 h 1157790"/>
                <a:gd name="connsiteX38" fmla="*/ 40877 w 1213723"/>
                <a:gd name="connsiteY38" fmla="*/ 599125 h 1157790"/>
                <a:gd name="connsiteX39" fmla="*/ 245955 w 1213723"/>
                <a:gd name="connsiteY39" fmla="*/ 599125 h 1157790"/>
                <a:gd name="connsiteX40" fmla="*/ 511211 w 1213723"/>
                <a:gd name="connsiteY40" fmla="*/ 1113093 h 1157790"/>
                <a:gd name="connsiteX41" fmla="*/ 40877 w 1213723"/>
                <a:gd name="connsiteY41" fmla="*/ 599125 h 1157790"/>
                <a:gd name="connsiteX42" fmla="*/ 1213338 w 1213723"/>
                <a:gd name="connsiteY42" fmla="*/ 939477 h 1157790"/>
                <a:gd name="connsiteX43" fmla="*/ 1181880 w 1213723"/>
                <a:gd name="connsiteY43" fmla="*/ 650511 h 1157790"/>
                <a:gd name="connsiteX44" fmla="*/ 1117925 w 1213723"/>
                <a:gd name="connsiteY44" fmla="*/ 593142 h 1157790"/>
                <a:gd name="connsiteX45" fmla="*/ 1092851 w 1213723"/>
                <a:gd name="connsiteY45" fmla="*/ 593142 h 1157790"/>
                <a:gd name="connsiteX46" fmla="*/ 1092851 w 1213723"/>
                <a:gd name="connsiteY46" fmla="*/ 546300 h 1157790"/>
                <a:gd name="connsiteX47" fmla="*/ 969962 w 1213723"/>
                <a:gd name="connsiteY47" fmla="*/ 423414 h 1157790"/>
                <a:gd name="connsiteX48" fmla="*/ 847075 w 1213723"/>
                <a:gd name="connsiteY48" fmla="*/ 546298 h 1157790"/>
                <a:gd name="connsiteX49" fmla="*/ 847075 w 1213723"/>
                <a:gd name="connsiteY49" fmla="*/ 593140 h 1157790"/>
                <a:gd name="connsiteX50" fmla="*/ 822002 w 1213723"/>
                <a:gd name="connsiteY50" fmla="*/ 593140 h 1157790"/>
                <a:gd name="connsiteX51" fmla="*/ 758047 w 1213723"/>
                <a:gd name="connsiteY51" fmla="*/ 650511 h 1157790"/>
                <a:gd name="connsiteX52" fmla="*/ 726588 w 1213723"/>
                <a:gd name="connsiteY52" fmla="*/ 939475 h 1157790"/>
                <a:gd name="connsiteX53" fmla="*/ 790544 w 1213723"/>
                <a:gd name="connsiteY53" fmla="*/ 1010773 h 1157790"/>
                <a:gd name="connsiteX54" fmla="*/ 1149383 w 1213723"/>
                <a:gd name="connsiteY54" fmla="*/ 1010773 h 1157790"/>
                <a:gd name="connsiteX55" fmla="*/ 1213338 w 1213723"/>
                <a:gd name="connsiteY55" fmla="*/ 939477 h 1157790"/>
                <a:gd name="connsiteX56" fmla="*/ 1149383 w 1213723"/>
                <a:gd name="connsiteY56" fmla="*/ 970316 h 1157790"/>
                <a:gd name="connsiteX57" fmla="*/ 790544 w 1213723"/>
                <a:gd name="connsiteY57" fmla="*/ 970316 h 1157790"/>
                <a:gd name="connsiteX58" fmla="*/ 766808 w 1213723"/>
                <a:gd name="connsiteY58" fmla="*/ 943854 h 1157790"/>
                <a:gd name="connsiteX59" fmla="*/ 798266 w 1213723"/>
                <a:gd name="connsiteY59" fmla="*/ 654890 h 1157790"/>
                <a:gd name="connsiteX60" fmla="*/ 822002 w 1213723"/>
                <a:gd name="connsiteY60" fmla="*/ 633597 h 1157790"/>
                <a:gd name="connsiteX61" fmla="*/ 847075 w 1213723"/>
                <a:gd name="connsiteY61" fmla="*/ 633597 h 1157790"/>
                <a:gd name="connsiteX62" fmla="*/ 847075 w 1213723"/>
                <a:gd name="connsiteY62" fmla="*/ 673594 h 1157790"/>
                <a:gd name="connsiteX63" fmla="*/ 867304 w 1213723"/>
                <a:gd name="connsiteY63" fmla="*/ 693823 h 1157790"/>
                <a:gd name="connsiteX64" fmla="*/ 887533 w 1213723"/>
                <a:gd name="connsiteY64" fmla="*/ 673594 h 1157790"/>
                <a:gd name="connsiteX65" fmla="*/ 887533 w 1213723"/>
                <a:gd name="connsiteY65" fmla="*/ 546298 h 1157790"/>
                <a:gd name="connsiteX66" fmla="*/ 969962 w 1213723"/>
                <a:gd name="connsiteY66" fmla="*/ 463869 h 1157790"/>
                <a:gd name="connsiteX67" fmla="*/ 1052394 w 1213723"/>
                <a:gd name="connsiteY67" fmla="*/ 546298 h 1157790"/>
                <a:gd name="connsiteX68" fmla="*/ 1052394 w 1213723"/>
                <a:gd name="connsiteY68" fmla="*/ 593140 h 1157790"/>
                <a:gd name="connsiteX69" fmla="*/ 947354 w 1213723"/>
                <a:gd name="connsiteY69" fmla="*/ 593140 h 1157790"/>
                <a:gd name="connsiteX70" fmla="*/ 927125 w 1213723"/>
                <a:gd name="connsiteY70" fmla="*/ 613369 h 1157790"/>
                <a:gd name="connsiteX71" fmla="*/ 947354 w 1213723"/>
                <a:gd name="connsiteY71" fmla="*/ 633597 h 1157790"/>
                <a:gd name="connsiteX72" fmla="*/ 1052394 w 1213723"/>
                <a:gd name="connsiteY72" fmla="*/ 633597 h 1157790"/>
                <a:gd name="connsiteX73" fmla="*/ 1052394 w 1213723"/>
                <a:gd name="connsiteY73" fmla="*/ 673594 h 1157790"/>
                <a:gd name="connsiteX74" fmla="*/ 1072623 w 1213723"/>
                <a:gd name="connsiteY74" fmla="*/ 693823 h 1157790"/>
                <a:gd name="connsiteX75" fmla="*/ 1092851 w 1213723"/>
                <a:gd name="connsiteY75" fmla="*/ 673594 h 1157790"/>
                <a:gd name="connsiteX76" fmla="*/ 1092851 w 1213723"/>
                <a:gd name="connsiteY76" fmla="*/ 633597 h 1157790"/>
                <a:gd name="connsiteX77" fmla="*/ 1117925 w 1213723"/>
                <a:gd name="connsiteY77" fmla="*/ 633597 h 1157790"/>
                <a:gd name="connsiteX78" fmla="*/ 1141661 w 1213723"/>
                <a:gd name="connsiteY78" fmla="*/ 654888 h 1157790"/>
                <a:gd name="connsiteX79" fmla="*/ 1173119 w 1213723"/>
                <a:gd name="connsiteY79" fmla="*/ 943854 h 1157790"/>
                <a:gd name="connsiteX80" fmla="*/ 1149383 w 1213723"/>
                <a:gd name="connsiteY80" fmla="*/ 970316 h 1157790"/>
                <a:gd name="connsiteX0" fmla="*/ 814070 w 1213723"/>
                <a:gd name="connsiteY0" fmla="*/ 1063401 h 1157790"/>
                <a:gd name="connsiteX1" fmla="*/ 646551 w 1213723"/>
                <a:gd name="connsiteY1" fmla="*/ 1113123 h 1157790"/>
                <a:gd name="connsiteX2" fmla="*/ 706168 w 1213723"/>
                <a:gd name="connsiteY2" fmla="*/ 1058913 h 1157790"/>
                <a:gd name="connsiteX3" fmla="*/ 706066 w 1213723"/>
                <a:gd name="connsiteY3" fmla="*/ 1030304 h 1157790"/>
                <a:gd name="connsiteX4" fmla="*/ 677461 w 1213723"/>
                <a:gd name="connsiteY4" fmla="*/ 1030408 h 1157790"/>
                <a:gd name="connsiteX5" fmla="*/ 599125 w 1213723"/>
                <a:gd name="connsiteY5" fmla="*/ 1098887 h 1157790"/>
                <a:gd name="connsiteX6" fmla="*/ 599125 w 1213723"/>
                <a:gd name="connsiteY6" fmla="*/ 599125 h 1157790"/>
                <a:gd name="connsiteX7" fmla="*/ 684748 w 1213723"/>
                <a:gd name="connsiteY7" fmla="*/ 599125 h 1157790"/>
                <a:gd name="connsiteX8" fmla="*/ 704977 w 1213723"/>
                <a:gd name="connsiteY8" fmla="*/ 578896 h 1157790"/>
                <a:gd name="connsiteX9" fmla="*/ 684748 w 1213723"/>
                <a:gd name="connsiteY9" fmla="*/ 558668 h 1157790"/>
                <a:gd name="connsiteX10" fmla="*/ 599123 w 1213723"/>
                <a:gd name="connsiteY10" fmla="*/ 558668 h 1157790"/>
                <a:gd name="connsiteX11" fmla="*/ 599123 w 1213723"/>
                <a:gd name="connsiteY11" fmla="*/ 58848 h 1157790"/>
                <a:gd name="connsiteX12" fmla="*/ 823893 w 1213723"/>
                <a:gd name="connsiteY12" fmla="*/ 342315 h 1157790"/>
                <a:gd name="connsiteX13" fmla="*/ 850408 w 1213723"/>
                <a:gd name="connsiteY13" fmla="*/ 353056 h 1157790"/>
                <a:gd name="connsiteX14" fmla="*/ 861150 w 1213723"/>
                <a:gd name="connsiteY14" fmla="*/ 326541 h 1157790"/>
                <a:gd name="connsiteX15" fmla="*/ 646316 w 1213723"/>
                <a:gd name="connsiteY15" fmla="*/ 44587 h 1157790"/>
                <a:gd name="connsiteX16" fmla="*/ 1063188 w 1213723"/>
                <a:gd name="connsiteY16" fmla="*/ 343291 h 1157790"/>
                <a:gd name="connsiteX17" fmla="*/ 1090234 w 1213723"/>
                <a:gd name="connsiteY17" fmla="*/ 352611 h 1157790"/>
                <a:gd name="connsiteX18" fmla="*/ 1099557 w 1213723"/>
                <a:gd name="connsiteY18" fmla="*/ 325563 h 1157790"/>
                <a:gd name="connsiteX19" fmla="*/ 578894 w 1213723"/>
                <a:gd name="connsiteY19" fmla="*/ 0 h 1157790"/>
                <a:gd name="connsiteX20" fmla="*/ 0 w 1213723"/>
                <a:gd name="connsiteY20" fmla="*/ 578896 h 1157790"/>
                <a:gd name="connsiteX21" fmla="*/ 578826 w 1213723"/>
                <a:gd name="connsiteY21" fmla="*/ 1157790 h 1157790"/>
                <a:gd name="connsiteX22" fmla="*/ 831765 w 1213723"/>
                <a:gd name="connsiteY22" fmla="*/ 1099782 h 1157790"/>
                <a:gd name="connsiteX23" fmla="*/ 841108 w 1213723"/>
                <a:gd name="connsiteY23" fmla="*/ 1072744 h 1157790"/>
                <a:gd name="connsiteX24" fmla="*/ 814070 w 1213723"/>
                <a:gd name="connsiteY24" fmla="*/ 1063401 h 1157790"/>
                <a:gd name="connsiteX25" fmla="*/ 558665 w 1213723"/>
                <a:gd name="connsiteY25" fmla="*/ 1098890 h 1157790"/>
                <a:gd name="connsiteX26" fmla="*/ 431763 w 1213723"/>
                <a:gd name="connsiteY26" fmla="*/ 976486 h 1157790"/>
                <a:gd name="connsiteX27" fmla="*/ 286430 w 1213723"/>
                <a:gd name="connsiteY27" fmla="*/ 599123 h 1157790"/>
                <a:gd name="connsiteX28" fmla="*/ 558665 w 1213723"/>
                <a:gd name="connsiteY28" fmla="*/ 599123 h 1157790"/>
                <a:gd name="connsiteX29" fmla="*/ 558665 w 1213723"/>
                <a:gd name="connsiteY29" fmla="*/ 1098890 h 1157790"/>
                <a:gd name="connsiteX30" fmla="*/ 558665 w 1213723"/>
                <a:gd name="connsiteY30" fmla="*/ 40877 h 1157790"/>
                <a:gd name="connsiteX31" fmla="*/ 558665 w 1213723"/>
                <a:gd name="connsiteY31" fmla="*/ 558668 h 1157790"/>
                <a:gd name="connsiteX32" fmla="*/ 286413 w 1213723"/>
                <a:gd name="connsiteY32" fmla="*/ 558668 h 1157790"/>
                <a:gd name="connsiteX33" fmla="*/ 471755 w 1213723"/>
                <a:gd name="connsiteY33" fmla="*/ 136169 h 1157790"/>
                <a:gd name="connsiteX34" fmla="*/ 471184 w 1213723"/>
                <a:gd name="connsiteY34" fmla="*/ 107568 h 1157790"/>
                <a:gd name="connsiteX35" fmla="*/ 442580 w 1213723"/>
                <a:gd name="connsiteY35" fmla="*/ 108137 h 1157790"/>
                <a:gd name="connsiteX36" fmla="*/ 245928 w 1213723"/>
                <a:gd name="connsiteY36" fmla="*/ 558668 h 1157790"/>
                <a:gd name="connsiteX37" fmla="*/ 40877 w 1213723"/>
                <a:gd name="connsiteY37" fmla="*/ 558668 h 1157790"/>
                <a:gd name="connsiteX38" fmla="*/ 558665 w 1213723"/>
                <a:gd name="connsiteY38" fmla="*/ 40877 h 1157790"/>
                <a:gd name="connsiteX39" fmla="*/ 40877 w 1213723"/>
                <a:gd name="connsiteY39" fmla="*/ 599125 h 1157790"/>
                <a:gd name="connsiteX40" fmla="*/ 245955 w 1213723"/>
                <a:gd name="connsiteY40" fmla="*/ 599125 h 1157790"/>
                <a:gd name="connsiteX41" fmla="*/ 511211 w 1213723"/>
                <a:gd name="connsiteY41" fmla="*/ 1113093 h 1157790"/>
                <a:gd name="connsiteX42" fmla="*/ 40877 w 1213723"/>
                <a:gd name="connsiteY42" fmla="*/ 599125 h 1157790"/>
                <a:gd name="connsiteX43" fmla="*/ 1213338 w 1213723"/>
                <a:gd name="connsiteY43" fmla="*/ 939477 h 1157790"/>
                <a:gd name="connsiteX44" fmla="*/ 1181880 w 1213723"/>
                <a:gd name="connsiteY44" fmla="*/ 650511 h 1157790"/>
                <a:gd name="connsiteX45" fmla="*/ 1117925 w 1213723"/>
                <a:gd name="connsiteY45" fmla="*/ 593142 h 1157790"/>
                <a:gd name="connsiteX46" fmla="*/ 1092851 w 1213723"/>
                <a:gd name="connsiteY46" fmla="*/ 593142 h 1157790"/>
                <a:gd name="connsiteX47" fmla="*/ 969962 w 1213723"/>
                <a:gd name="connsiteY47" fmla="*/ 423414 h 1157790"/>
                <a:gd name="connsiteX48" fmla="*/ 847075 w 1213723"/>
                <a:gd name="connsiteY48" fmla="*/ 546298 h 1157790"/>
                <a:gd name="connsiteX49" fmla="*/ 847075 w 1213723"/>
                <a:gd name="connsiteY49" fmla="*/ 593140 h 1157790"/>
                <a:gd name="connsiteX50" fmla="*/ 822002 w 1213723"/>
                <a:gd name="connsiteY50" fmla="*/ 593140 h 1157790"/>
                <a:gd name="connsiteX51" fmla="*/ 758047 w 1213723"/>
                <a:gd name="connsiteY51" fmla="*/ 650511 h 1157790"/>
                <a:gd name="connsiteX52" fmla="*/ 726588 w 1213723"/>
                <a:gd name="connsiteY52" fmla="*/ 939475 h 1157790"/>
                <a:gd name="connsiteX53" fmla="*/ 790544 w 1213723"/>
                <a:gd name="connsiteY53" fmla="*/ 1010773 h 1157790"/>
                <a:gd name="connsiteX54" fmla="*/ 1149383 w 1213723"/>
                <a:gd name="connsiteY54" fmla="*/ 1010773 h 1157790"/>
                <a:gd name="connsiteX55" fmla="*/ 1213338 w 1213723"/>
                <a:gd name="connsiteY55" fmla="*/ 939477 h 1157790"/>
                <a:gd name="connsiteX56" fmla="*/ 1149383 w 1213723"/>
                <a:gd name="connsiteY56" fmla="*/ 970316 h 1157790"/>
                <a:gd name="connsiteX57" fmla="*/ 790544 w 1213723"/>
                <a:gd name="connsiteY57" fmla="*/ 970316 h 1157790"/>
                <a:gd name="connsiteX58" fmla="*/ 766808 w 1213723"/>
                <a:gd name="connsiteY58" fmla="*/ 943854 h 1157790"/>
                <a:gd name="connsiteX59" fmla="*/ 798266 w 1213723"/>
                <a:gd name="connsiteY59" fmla="*/ 654890 h 1157790"/>
                <a:gd name="connsiteX60" fmla="*/ 822002 w 1213723"/>
                <a:gd name="connsiteY60" fmla="*/ 633597 h 1157790"/>
                <a:gd name="connsiteX61" fmla="*/ 847075 w 1213723"/>
                <a:gd name="connsiteY61" fmla="*/ 633597 h 1157790"/>
                <a:gd name="connsiteX62" fmla="*/ 847075 w 1213723"/>
                <a:gd name="connsiteY62" fmla="*/ 673594 h 1157790"/>
                <a:gd name="connsiteX63" fmla="*/ 867304 w 1213723"/>
                <a:gd name="connsiteY63" fmla="*/ 693823 h 1157790"/>
                <a:gd name="connsiteX64" fmla="*/ 887533 w 1213723"/>
                <a:gd name="connsiteY64" fmla="*/ 673594 h 1157790"/>
                <a:gd name="connsiteX65" fmla="*/ 887533 w 1213723"/>
                <a:gd name="connsiteY65" fmla="*/ 546298 h 1157790"/>
                <a:gd name="connsiteX66" fmla="*/ 969962 w 1213723"/>
                <a:gd name="connsiteY66" fmla="*/ 463869 h 1157790"/>
                <a:gd name="connsiteX67" fmla="*/ 1052394 w 1213723"/>
                <a:gd name="connsiteY67" fmla="*/ 546298 h 1157790"/>
                <a:gd name="connsiteX68" fmla="*/ 1052394 w 1213723"/>
                <a:gd name="connsiteY68" fmla="*/ 593140 h 1157790"/>
                <a:gd name="connsiteX69" fmla="*/ 947354 w 1213723"/>
                <a:gd name="connsiteY69" fmla="*/ 593140 h 1157790"/>
                <a:gd name="connsiteX70" fmla="*/ 927125 w 1213723"/>
                <a:gd name="connsiteY70" fmla="*/ 613369 h 1157790"/>
                <a:gd name="connsiteX71" fmla="*/ 947354 w 1213723"/>
                <a:gd name="connsiteY71" fmla="*/ 633597 h 1157790"/>
                <a:gd name="connsiteX72" fmla="*/ 1052394 w 1213723"/>
                <a:gd name="connsiteY72" fmla="*/ 633597 h 1157790"/>
                <a:gd name="connsiteX73" fmla="*/ 1052394 w 1213723"/>
                <a:gd name="connsiteY73" fmla="*/ 673594 h 1157790"/>
                <a:gd name="connsiteX74" fmla="*/ 1072623 w 1213723"/>
                <a:gd name="connsiteY74" fmla="*/ 693823 h 1157790"/>
                <a:gd name="connsiteX75" fmla="*/ 1092851 w 1213723"/>
                <a:gd name="connsiteY75" fmla="*/ 673594 h 1157790"/>
                <a:gd name="connsiteX76" fmla="*/ 1092851 w 1213723"/>
                <a:gd name="connsiteY76" fmla="*/ 633597 h 1157790"/>
                <a:gd name="connsiteX77" fmla="*/ 1117925 w 1213723"/>
                <a:gd name="connsiteY77" fmla="*/ 633597 h 1157790"/>
                <a:gd name="connsiteX78" fmla="*/ 1141661 w 1213723"/>
                <a:gd name="connsiteY78" fmla="*/ 654888 h 1157790"/>
                <a:gd name="connsiteX79" fmla="*/ 1173119 w 1213723"/>
                <a:gd name="connsiteY79" fmla="*/ 943854 h 1157790"/>
                <a:gd name="connsiteX80" fmla="*/ 1149383 w 1213723"/>
                <a:gd name="connsiteY80" fmla="*/ 970316 h 1157790"/>
                <a:gd name="connsiteX0" fmla="*/ 814070 w 1213723"/>
                <a:gd name="connsiteY0" fmla="*/ 1063401 h 1157790"/>
                <a:gd name="connsiteX1" fmla="*/ 646551 w 1213723"/>
                <a:gd name="connsiteY1" fmla="*/ 1113123 h 1157790"/>
                <a:gd name="connsiteX2" fmla="*/ 706168 w 1213723"/>
                <a:gd name="connsiteY2" fmla="*/ 1058913 h 1157790"/>
                <a:gd name="connsiteX3" fmla="*/ 706066 w 1213723"/>
                <a:gd name="connsiteY3" fmla="*/ 1030304 h 1157790"/>
                <a:gd name="connsiteX4" fmla="*/ 677461 w 1213723"/>
                <a:gd name="connsiteY4" fmla="*/ 1030408 h 1157790"/>
                <a:gd name="connsiteX5" fmla="*/ 599125 w 1213723"/>
                <a:gd name="connsiteY5" fmla="*/ 1098887 h 1157790"/>
                <a:gd name="connsiteX6" fmla="*/ 599125 w 1213723"/>
                <a:gd name="connsiteY6" fmla="*/ 599125 h 1157790"/>
                <a:gd name="connsiteX7" fmla="*/ 684748 w 1213723"/>
                <a:gd name="connsiteY7" fmla="*/ 599125 h 1157790"/>
                <a:gd name="connsiteX8" fmla="*/ 704977 w 1213723"/>
                <a:gd name="connsiteY8" fmla="*/ 578896 h 1157790"/>
                <a:gd name="connsiteX9" fmla="*/ 684748 w 1213723"/>
                <a:gd name="connsiteY9" fmla="*/ 558668 h 1157790"/>
                <a:gd name="connsiteX10" fmla="*/ 599123 w 1213723"/>
                <a:gd name="connsiteY10" fmla="*/ 558668 h 1157790"/>
                <a:gd name="connsiteX11" fmla="*/ 599123 w 1213723"/>
                <a:gd name="connsiteY11" fmla="*/ 58848 h 1157790"/>
                <a:gd name="connsiteX12" fmla="*/ 823893 w 1213723"/>
                <a:gd name="connsiteY12" fmla="*/ 342315 h 1157790"/>
                <a:gd name="connsiteX13" fmla="*/ 850408 w 1213723"/>
                <a:gd name="connsiteY13" fmla="*/ 353056 h 1157790"/>
                <a:gd name="connsiteX14" fmla="*/ 861150 w 1213723"/>
                <a:gd name="connsiteY14" fmla="*/ 326541 h 1157790"/>
                <a:gd name="connsiteX15" fmla="*/ 646316 w 1213723"/>
                <a:gd name="connsiteY15" fmla="*/ 44587 h 1157790"/>
                <a:gd name="connsiteX16" fmla="*/ 1063188 w 1213723"/>
                <a:gd name="connsiteY16" fmla="*/ 343291 h 1157790"/>
                <a:gd name="connsiteX17" fmla="*/ 1090234 w 1213723"/>
                <a:gd name="connsiteY17" fmla="*/ 352611 h 1157790"/>
                <a:gd name="connsiteX18" fmla="*/ 1099557 w 1213723"/>
                <a:gd name="connsiteY18" fmla="*/ 325563 h 1157790"/>
                <a:gd name="connsiteX19" fmla="*/ 578894 w 1213723"/>
                <a:gd name="connsiteY19" fmla="*/ 0 h 1157790"/>
                <a:gd name="connsiteX20" fmla="*/ 0 w 1213723"/>
                <a:gd name="connsiteY20" fmla="*/ 578896 h 1157790"/>
                <a:gd name="connsiteX21" fmla="*/ 578826 w 1213723"/>
                <a:gd name="connsiteY21" fmla="*/ 1157790 h 1157790"/>
                <a:gd name="connsiteX22" fmla="*/ 831765 w 1213723"/>
                <a:gd name="connsiteY22" fmla="*/ 1099782 h 1157790"/>
                <a:gd name="connsiteX23" fmla="*/ 841108 w 1213723"/>
                <a:gd name="connsiteY23" fmla="*/ 1072744 h 1157790"/>
                <a:gd name="connsiteX24" fmla="*/ 814070 w 1213723"/>
                <a:gd name="connsiteY24" fmla="*/ 1063401 h 1157790"/>
                <a:gd name="connsiteX25" fmla="*/ 558665 w 1213723"/>
                <a:gd name="connsiteY25" fmla="*/ 1098890 h 1157790"/>
                <a:gd name="connsiteX26" fmla="*/ 431763 w 1213723"/>
                <a:gd name="connsiteY26" fmla="*/ 976486 h 1157790"/>
                <a:gd name="connsiteX27" fmla="*/ 286430 w 1213723"/>
                <a:gd name="connsiteY27" fmla="*/ 599123 h 1157790"/>
                <a:gd name="connsiteX28" fmla="*/ 558665 w 1213723"/>
                <a:gd name="connsiteY28" fmla="*/ 599123 h 1157790"/>
                <a:gd name="connsiteX29" fmla="*/ 558665 w 1213723"/>
                <a:gd name="connsiteY29" fmla="*/ 1098890 h 1157790"/>
                <a:gd name="connsiteX30" fmla="*/ 558665 w 1213723"/>
                <a:gd name="connsiteY30" fmla="*/ 40877 h 1157790"/>
                <a:gd name="connsiteX31" fmla="*/ 558665 w 1213723"/>
                <a:gd name="connsiteY31" fmla="*/ 558668 h 1157790"/>
                <a:gd name="connsiteX32" fmla="*/ 286413 w 1213723"/>
                <a:gd name="connsiteY32" fmla="*/ 558668 h 1157790"/>
                <a:gd name="connsiteX33" fmla="*/ 471755 w 1213723"/>
                <a:gd name="connsiteY33" fmla="*/ 136169 h 1157790"/>
                <a:gd name="connsiteX34" fmla="*/ 471184 w 1213723"/>
                <a:gd name="connsiteY34" fmla="*/ 107568 h 1157790"/>
                <a:gd name="connsiteX35" fmla="*/ 442580 w 1213723"/>
                <a:gd name="connsiteY35" fmla="*/ 108137 h 1157790"/>
                <a:gd name="connsiteX36" fmla="*/ 245928 w 1213723"/>
                <a:gd name="connsiteY36" fmla="*/ 558668 h 1157790"/>
                <a:gd name="connsiteX37" fmla="*/ 40877 w 1213723"/>
                <a:gd name="connsiteY37" fmla="*/ 558668 h 1157790"/>
                <a:gd name="connsiteX38" fmla="*/ 558665 w 1213723"/>
                <a:gd name="connsiteY38" fmla="*/ 40877 h 1157790"/>
                <a:gd name="connsiteX39" fmla="*/ 40877 w 1213723"/>
                <a:gd name="connsiteY39" fmla="*/ 599125 h 1157790"/>
                <a:gd name="connsiteX40" fmla="*/ 245955 w 1213723"/>
                <a:gd name="connsiteY40" fmla="*/ 599125 h 1157790"/>
                <a:gd name="connsiteX41" fmla="*/ 511211 w 1213723"/>
                <a:gd name="connsiteY41" fmla="*/ 1113093 h 1157790"/>
                <a:gd name="connsiteX42" fmla="*/ 40877 w 1213723"/>
                <a:gd name="connsiteY42" fmla="*/ 599125 h 1157790"/>
                <a:gd name="connsiteX43" fmla="*/ 1213338 w 1213723"/>
                <a:gd name="connsiteY43" fmla="*/ 939477 h 1157790"/>
                <a:gd name="connsiteX44" fmla="*/ 1181880 w 1213723"/>
                <a:gd name="connsiteY44" fmla="*/ 650511 h 1157790"/>
                <a:gd name="connsiteX45" fmla="*/ 1117925 w 1213723"/>
                <a:gd name="connsiteY45" fmla="*/ 593142 h 1157790"/>
                <a:gd name="connsiteX46" fmla="*/ 1092851 w 1213723"/>
                <a:gd name="connsiteY46" fmla="*/ 593142 h 1157790"/>
                <a:gd name="connsiteX47" fmla="*/ 969962 w 1213723"/>
                <a:gd name="connsiteY47" fmla="*/ 423414 h 1157790"/>
                <a:gd name="connsiteX48" fmla="*/ 847075 w 1213723"/>
                <a:gd name="connsiteY48" fmla="*/ 546298 h 1157790"/>
                <a:gd name="connsiteX49" fmla="*/ 847075 w 1213723"/>
                <a:gd name="connsiteY49" fmla="*/ 593140 h 1157790"/>
                <a:gd name="connsiteX50" fmla="*/ 822002 w 1213723"/>
                <a:gd name="connsiteY50" fmla="*/ 593140 h 1157790"/>
                <a:gd name="connsiteX51" fmla="*/ 758047 w 1213723"/>
                <a:gd name="connsiteY51" fmla="*/ 650511 h 1157790"/>
                <a:gd name="connsiteX52" fmla="*/ 726588 w 1213723"/>
                <a:gd name="connsiteY52" fmla="*/ 939475 h 1157790"/>
                <a:gd name="connsiteX53" fmla="*/ 790544 w 1213723"/>
                <a:gd name="connsiteY53" fmla="*/ 1010773 h 1157790"/>
                <a:gd name="connsiteX54" fmla="*/ 1149383 w 1213723"/>
                <a:gd name="connsiteY54" fmla="*/ 1010773 h 1157790"/>
                <a:gd name="connsiteX55" fmla="*/ 1213338 w 1213723"/>
                <a:gd name="connsiteY55" fmla="*/ 939477 h 1157790"/>
                <a:gd name="connsiteX56" fmla="*/ 1149383 w 1213723"/>
                <a:gd name="connsiteY56" fmla="*/ 970316 h 1157790"/>
                <a:gd name="connsiteX57" fmla="*/ 790544 w 1213723"/>
                <a:gd name="connsiteY57" fmla="*/ 970316 h 1157790"/>
                <a:gd name="connsiteX58" fmla="*/ 766808 w 1213723"/>
                <a:gd name="connsiteY58" fmla="*/ 943854 h 1157790"/>
                <a:gd name="connsiteX59" fmla="*/ 798266 w 1213723"/>
                <a:gd name="connsiteY59" fmla="*/ 654890 h 1157790"/>
                <a:gd name="connsiteX60" fmla="*/ 822002 w 1213723"/>
                <a:gd name="connsiteY60" fmla="*/ 633597 h 1157790"/>
                <a:gd name="connsiteX61" fmla="*/ 847075 w 1213723"/>
                <a:gd name="connsiteY61" fmla="*/ 633597 h 1157790"/>
                <a:gd name="connsiteX62" fmla="*/ 847075 w 1213723"/>
                <a:gd name="connsiteY62" fmla="*/ 673594 h 1157790"/>
                <a:gd name="connsiteX63" fmla="*/ 867304 w 1213723"/>
                <a:gd name="connsiteY63" fmla="*/ 693823 h 1157790"/>
                <a:gd name="connsiteX64" fmla="*/ 887533 w 1213723"/>
                <a:gd name="connsiteY64" fmla="*/ 673594 h 1157790"/>
                <a:gd name="connsiteX65" fmla="*/ 887533 w 1213723"/>
                <a:gd name="connsiteY65" fmla="*/ 546298 h 1157790"/>
                <a:gd name="connsiteX66" fmla="*/ 969962 w 1213723"/>
                <a:gd name="connsiteY66" fmla="*/ 463869 h 1157790"/>
                <a:gd name="connsiteX67" fmla="*/ 1052394 w 1213723"/>
                <a:gd name="connsiteY67" fmla="*/ 593140 h 1157790"/>
                <a:gd name="connsiteX68" fmla="*/ 947354 w 1213723"/>
                <a:gd name="connsiteY68" fmla="*/ 593140 h 1157790"/>
                <a:gd name="connsiteX69" fmla="*/ 927125 w 1213723"/>
                <a:gd name="connsiteY69" fmla="*/ 613369 h 1157790"/>
                <a:gd name="connsiteX70" fmla="*/ 947354 w 1213723"/>
                <a:gd name="connsiteY70" fmla="*/ 633597 h 1157790"/>
                <a:gd name="connsiteX71" fmla="*/ 1052394 w 1213723"/>
                <a:gd name="connsiteY71" fmla="*/ 633597 h 1157790"/>
                <a:gd name="connsiteX72" fmla="*/ 1052394 w 1213723"/>
                <a:gd name="connsiteY72" fmla="*/ 673594 h 1157790"/>
                <a:gd name="connsiteX73" fmla="*/ 1072623 w 1213723"/>
                <a:gd name="connsiteY73" fmla="*/ 693823 h 1157790"/>
                <a:gd name="connsiteX74" fmla="*/ 1092851 w 1213723"/>
                <a:gd name="connsiteY74" fmla="*/ 673594 h 1157790"/>
                <a:gd name="connsiteX75" fmla="*/ 1092851 w 1213723"/>
                <a:gd name="connsiteY75" fmla="*/ 633597 h 1157790"/>
                <a:gd name="connsiteX76" fmla="*/ 1117925 w 1213723"/>
                <a:gd name="connsiteY76" fmla="*/ 633597 h 1157790"/>
                <a:gd name="connsiteX77" fmla="*/ 1141661 w 1213723"/>
                <a:gd name="connsiteY77" fmla="*/ 654888 h 1157790"/>
                <a:gd name="connsiteX78" fmla="*/ 1173119 w 1213723"/>
                <a:gd name="connsiteY78" fmla="*/ 943854 h 1157790"/>
                <a:gd name="connsiteX79" fmla="*/ 1149383 w 1213723"/>
                <a:gd name="connsiteY79" fmla="*/ 970316 h 1157790"/>
                <a:gd name="connsiteX0" fmla="*/ 814070 w 1213723"/>
                <a:gd name="connsiteY0" fmla="*/ 1063401 h 1157790"/>
                <a:gd name="connsiteX1" fmla="*/ 646551 w 1213723"/>
                <a:gd name="connsiteY1" fmla="*/ 1113123 h 1157790"/>
                <a:gd name="connsiteX2" fmla="*/ 706168 w 1213723"/>
                <a:gd name="connsiteY2" fmla="*/ 1058913 h 1157790"/>
                <a:gd name="connsiteX3" fmla="*/ 706066 w 1213723"/>
                <a:gd name="connsiteY3" fmla="*/ 1030304 h 1157790"/>
                <a:gd name="connsiteX4" fmla="*/ 677461 w 1213723"/>
                <a:gd name="connsiteY4" fmla="*/ 1030408 h 1157790"/>
                <a:gd name="connsiteX5" fmla="*/ 599125 w 1213723"/>
                <a:gd name="connsiteY5" fmla="*/ 1098887 h 1157790"/>
                <a:gd name="connsiteX6" fmla="*/ 599125 w 1213723"/>
                <a:gd name="connsiteY6" fmla="*/ 599125 h 1157790"/>
                <a:gd name="connsiteX7" fmla="*/ 684748 w 1213723"/>
                <a:gd name="connsiteY7" fmla="*/ 599125 h 1157790"/>
                <a:gd name="connsiteX8" fmla="*/ 704977 w 1213723"/>
                <a:gd name="connsiteY8" fmla="*/ 578896 h 1157790"/>
                <a:gd name="connsiteX9" fmla="*/ 684748 w 1213723"/>
                <a:gd name="connsiteY9" fmla="*/ 558668 h 1157790"/>
                <a:gd name="connsiteX10" fmla="*/ 599123 w 1213723"/>
                <a:gd name="connsiteY10" fmla="*/ 558668 h 1157790"/>
                <a:gd name="connsiteX11" fmla="*/ 599123 w 1213723"/>
                <a:gd name="connsiteY11" fmla="*/ 58848 h 1157790"/>
                <a:gd name="connsiteX12" fmla="*/ 823893 w 1213723"/>
                <a:gd name="connsiteY12" fmla="*/ 342315 h 1157790"/>
                <a:gd name="connsiteX13" fmla="*/ 850408 w 1213723"/>
                <a:gd name="connsiteY13" fmla="*/ 353056 h 1157790"/>
                <a:gd name="connsiteX14" fmla="*/ 861150 w 1213723"/>
                <a:gd name="connsiteY14" fmla="*/ 326541 h 1157790"/>
                <a:gd name="connsiteX15" fmla="*/ 646316 w 1213723"/>
                <a:gd name="connsiteY15" fmla="*/ 44587 h 1157790"/>
                <a:gd name="connsiteX16" fmla="*/ 1063188 w 1213723"/>
                <a:gd name="connsiteY16" fmla="*/ 343291 h 1157790"/>
                <a:gd name="connsiteX17" fmla="*/ 1090234 w 1213723"/>
                <a:gd name="connsiteY17" fmla="*/ 352611 h 1157790"/>
                <a:gd name="connsiteX18" fmla="*/ 1099557 w 1213723"/>
                <a:gd name="connsiteY18" fmla="*/ 325563 h 1157790"/>
                <a:gd name="connsiteX19" fmla="*/ 578894 w 1213723"/>
                <a:gd name="connsiteY19" fmla="*/ 0 h 1157790"/>
                <a:gd name="connsiteX20" fmla="*/ 0 w 1213723"/>
                <a:gd name="connsiteY20" fmla="*/ 578896 h 1157790"/>
                <a:gd name="connsiteX21" fmla="*/ 578826 w 1213723"/>
                <a:gd name="connsiteY21" fmla="*/ 1157790 h 1157790"/>
                <a:gd name="connsiteX22" fmla="*/ 831765 w 1213723"/>
                <a:gd name="connsiteY22" fmla="*/ 1099782 h 1157790"/>
                <a:gd name="connsiteX23" fmla="*/ 841108 w 1213723"/>
                <a:gd name="connsiteY23" fmla="*/ 1072744 h 1157790"/>
                <a:gd name="connsiteX24" fmla="*/ 814070 w 1213723"/>
                <a:gd name="connsiteY24" fmla="*/ 1063401 h 1157790"/>
                <a:gd name="connsiteX25" fmla="*/ 558665 w 1213723"/>
                <a:gd name="connsiteY25" fmla="*/ 1098890 h 1157790"/>
                <a:gd name="connsiteX26" fmla="*/ 431763 w 1213723"/>
                <a:gd name="connsiteY26" fmla="*/ 976486 h 1157790"/>
                <a:gd name="connsiteX27" fmla="*/ 286430 w 1213723"/>
                <a:gd name="connsiteY27" fmla="*/ 599123 h 1157790"/>
                <a:gd name="connsiteX28" fmla="*/ 558665 w 1213723"/>
                <a:gd name="connsiteY28" fmla="*/ 599123 h 1157790"/>
                <a:gd name="connsiteX29" fmla="*/ 558665 w 1213723"/>
                <a:gd name="connsiteY29" fmla="*/ 1098890 h 1157790"/>
                <a:gd name="connsiteX30" fmla="*/ 558665 w 1213723"/>
                <a:gd name="connsiteY30" fmla="*/ 40877 h 1157790"/>
                <a:gd name="connsiteX31" fmla="*/ 558665 w 1213723"/>
                <a:gd name="connsiteY31" fmla="*/ 558668 h 1157790"/>
                <a:gd name="connsiteX32" fmla="*/ 286413 w 1213723"/>
                <a:gd name="connsiteY32" fmla="*/ 558668 h 1157790"/>
                <a:gd name="connsiteX33" fmla="*/ 471755 w 1213723"/>
                <a:gd name="connsiteY33" fmla="*/ 136169 h 1157790"/>
                <a:gd name="connsiteX34" fmla="*/ 471184 w 1213723"/>
                <a:gd name="connsiteY34" fmla="*/ 107568 h 1157790"/>
                <a:gd name="connsiteX35" fmla="*/ 442580 w 1213723"/>
                <a:gd name="connsiteY35" fmla="*/ 108137 h 1157790"/>
                <a:gd name="connsiteX36" fmla="*/ 245928 w 1213723"/>
                <a:gd name="connsiteY36" fmla="*/ 558668 h 1157790"/>
                <a:gd name="connsiteX37" fmla="*/ 40877 w 1213723"/>
                <a:gd name="connsiteY37" fmla="*/ 558668 h 1157790"/>
                <a:gd name="connsiteX38" fmla="*/ 558665 w 1213723"/>
                <a:gd name="connsiteY38" fmla="*/ 40877 h 1157790"/>
                <a:gd name="connsiteX39" fmla="*/ 40877 w 1213723"/>
                <a:gd name="connsiteY39" fmla="*/ 599125 h 1157790"/>
                <a:gd name="connsiteX40" fmla="*/ 245955 w 1213723"/>
                <a:gd name="connsiteY40" fmla="*/ 599125 h 1157790"/>
                <a:gd name="connsiteX41" fmla="*/ 511211 w 1213723"/>
                <a:gd name="connsiteY41" fmla="*/ 1113093 h 1157790"/>
                <a:gd name="connsiteX42" fmla="*/ 40877 w 1213723"/>
                <a:gd name="connsiteY42" fmla="*/ 599125 h 1157790"/>
                <a:gd name="connsiteX43" fmla="*/ 1213338 w 1213723"/>
                <a:gd name="connsiteY43" fmla="*/ 939477 h 1157790"/>
                <a:gd name="connsiteX44" fmla="*/ 1181880 w 1213723"/>
                <a:gd name="connsiteY44" fmla="*/ 650511 h 1157790"/>
                <a:gd name="connsiteX45" fmla="*/ 1117925 w 1213723"/>
                <a:gd name="connsiteY45" fmla="*/ 593142 h 1157790"/>
                <a:gd name="connsiteX46" fmla="*/ 1092851 w 1213723"/>
                <a:gd name="connsiteY46" fmla="*/ 593142 h 1157790"/>
                <a:gd name="connsiteX47" fmla="*/ 847075 w 1213723"/>
                <a:gd name="connsiteY47" fmla="*/ 546298 h 1157790"/>
                <a:gd name="connsiteX48" fmla="*/ 847075 w 1213723"/>
                <a:gd name="connsiteY48" fmla="*/ 593140 h 1157790"/>
                <a:gd name="connsiteX49" fmla="*/ 822002 w 1213723"/>
                <a:gd name="connsiteY49" fmla="*/ 593140 h 1157790"/>
                <a:gd name="connsiteX50" fmla="*/ 758047 w 1213723"/>
                <a:gd name="connsiteY50" fmla="*/ 650511 h 1157790"/>
                <a:gd name="connsiteX51" fmla="*/ 726588 w 1213723"/>
                <a:gd name="connsiteY51" fmla="*/ 939475 h 1157790"/>
                <a:gd name="connsiteX52" fmla="*/ 790544 w 1213723"/>
                <a:gd name="connsiteY52" fmla="*/ 1010773 h 1157790"/>
                <a:gd name="connsiteX53" fmla="*/ 1149383 w 1213723"/>
                <a:gd name="connsiteY53" fmla="*/ 1010773 h 1157790"/>
                <a:gd name="connsiteX54" fmla="*/ 1213338 w 1213723"/>
                <a:gd name="connsiteY54" fmla="*/ 939477 h 1157790"/>
                <a:gd name="connsiteX55" fmla="*/ 1149383 w 1213723"/>
                <a:gd name="connsiteY55" fmla="*/ 970316 h 1157790"/>
                <a:gd name="connsiteX56" fmla="*/ 790544 w 1213723"/>
                <a:gd name="connsiteY56" fmla="*/ 970316 h 1157790"/>
                <a:gd name="connsiteX57" fmla="*/ 766808 w 1213723"/>
                <a:gd name="connsiteY57" fmla="*/ 943854 h 1157790"/>
                <a:gd name="connsiteX58" fmla="*/ 798266 w 1213723"/>
                <a:gd name="connsiteY58" fmla="*/ 654890 h 1157790"/>
                <a:gd name="connsiteX59" fmla="*/ 822002 w 1213723"/>
                <a:gd name="connsiteY59" fmla="*/ 633597 h 1157790"/>
                <a:gd name="connsiteX60" fmla="*/ 847075 w 1213723"/>
                <a:gd name="connsiteY60" fmla="*/ 633597 h 1157790"/>
                <a:gd name="connsiteX61" fmla="*/ 847075 w 1213723"/>
                <a:gd name="connsiteY61" fmla="*/ 673594 h 1157790"/>
                <a:gd name="connsiteX62" fmla="*/ 867304 w 1213723"/>
                <a:gd name="connsiteY62" fmla="*/ 693823 h 1157790"/>
                <a:gd name="connsiteX63" fmla="*/ 887533 w 1213723"/>
                <a:gd name="connsiteY63" fmla="*/ 673594 h 1157790"/>
                <a:gd name="connsiteX64" fmla="*/ 887533 w 1213723"/>
                <a:gd name="connsiteY64" fmla="*/ 546298 h 1157790"/>
                <a:gd name="connsiteX65" fmla="*/ 969962 w 1213723"/>
                <a:gd name="connsiteY65" fmla="*/ 463869 h 1157790"/>
                <a:gd name="connsiteX66" fmla="*/ 1052394 w 1213723"/>
                <a:gd name="connsiteY66" fmla="*/ 593140 h 1157790"/>
                <a:gd name="connsiteX67" fmla="*/ 947354 w 1213723"/>
                <a:gd name="connsiteY67" fmla="*/ 593140 h 1157790"/>
                <a:gd name="connsiteX68" fmla="*/ 927125 w 1213723"/>
                <a:gd name="connsiteY68" fmla="*/ 613369 h 1157790"/>
                <a:gd name="connsiteX69" fmla="*/ 947354 w 1213723"/>
                <a:gd name="connsiteY69" fmla="*/ 633597 h 1157790"/>
                <a:gd name="connsiteX70" fmla="*/ 1052394 w 1213723"/>
                <a:gd name="connsiteY70" fmla="*/ 633597 h 1157790"/>
                <a:gd name="connsiteX71" fmla="*/ 1052394 w 1213723"/>
                <a:gd name="connsiteY71" fmla="*/ 673594 h 1157790"/>
                <a:gd name="connsiteX72" fmla="*/ 1072623 w 1213723"/>
                <a:gd name="connsiteY72" fmla="*/ 693823 h 1157790"/>
                <a:gd name="connsiteX73" fmla="*/ 1092851 w 1213723"/>
                <a:gd name="connsiteY73" fmla="*/ 673594 h 1157790"/>
                <a:gd name="connsiteX74" fmla="*/ 1092851 w 1213723"/>
                <a:gd name="connsiteY74" fmla="*/ 633597 h 1157790"/>
                <a:gd name="connsiteX75" fmla="*/ 1117925 w 1213723"/>
                <a:gd name="connsiteY75" fmla="*/ 633597 h 1157790"/>
                <a:gd name="connsiteX76" fmla="*/ 1141661 w 1213723"/>
                <a:gd name="connsiteY76" fmla="*/ 654888 h 1157790"/>
                <a:gd name="connsiteX77" fmla="*/ 1173119 w 1213723"/>
                <a:gd name="connsiteY77" fmla="*/ 943854 h 1157790"/>
                <a:gd name="connsiteX78" fmla="*/ 1149383 w 1213723"/>
                <a:gd name="connsiteY78" fmla="*/ 970316 h 1157790"/>
                <a:gd name="connsiteX0" fmla="*/ 814070 w 1213723"/>
                <a:gd name="connsiteY0" fmla="*/ 1063401 h 1157790"/>
                <a:gd name="connsiteX1" fmla="*/ 646551 w 1213723"/>
                <a:gd name="connsiteY1" fmla="*/ 1113123 h 1157790"/>
                <a:gd name="connsiteX2" fmla="*/ 706168 w 1213723"/>
                <a:gd name="connsiteY2" fmla="*/ 1058913 h 1157790"/>
                <a:gd name="connsiteX3" fmla="*/ 706066 w 1213723"/>
                <a:gd name="connsiteY3" fmla="*/ 1030304 h 1157790"/>
                <a:gd name="connsiteX4" fmla="*/ 677461 w 1213723"/>
                <a:gd name="connsiteY4" fmla="*/ 1030408 h 1157790"/>
                <a:gd name="connsiteX5" fmla="*/ 599125 w 1213723"/>
                <a:gd name="connsiteY5" fmla="*/ 1098887 h 1157790"/>
                <a:gd name="connsiteX6" fmla="*/ 599125 w 1213723"/>
                <a:gd name="connsiteY6" fmla="*/ 599125 h 1157790"/>
                <a:gd name="connsiteX7" fmla="*/ 684748 w 1213723"/>
                <a:gd name="connsiteY7" fmla="*/ 599125 h 1157790"/>
                <a:gd name="connsiteX8" fmla="*/ 704977 w 1213723"/>
                <a:gd name="connsiteY8" fmla="*/ 578896 h 1157790"/>
                <a:gd name="connsiteX9" fmla="*/ 684748 w 1213723"/>
                <a:gd name="connsiteY9" fmla="*/ 558668 h 1157790"/>
                <a:gd name="connsiteX10" fmla="*/ 599123 w 1213723"/>
                <a:gd name="connsiteY10" fmla="*/ 558668 h 1157790"/>
                <a:gd name="connsiteX11" fmla="*/ 599123 w 1213723"/>
                <a:gd name="connsiteY11" fmla="*/ 58848 h 1157790"/>
                <a:gd name="connsiteX12" fmla="*/ 823893 w 1213723"/>
                <a:gd name="connsiteY12" fmla="*/ 342315 h 1157790"/>
                <a:gd name="connsiteX13" fmla="*/ 850408 w 1213723"/>
                <a:gd name="connsiteY13" fmla="*/ 353056 h 1157790"/>
                <a:gd name="connsiteX14" fmla="*/ 861150 w 1213723"/>
                <a:gd name="connsiteY14" fmla="*/ 326541 h 1157790"/>
                <a:gd name="connsiteX15" fmla="*/ 646316 w 1213723"/>
                <a:gd name="connsiteY15" fmla="*/ 44587 h 1157790"/>
                <a:gd name="connsiteX16" fmla="*/ 1063188 w 1213723"/>
                <a:gd name="connsiteY16" fmla="*/ 343291 h 1157790"/>
                <a:gd name="connsiteX17" fmla="*/ 1090234 w 1213723"/>
                <a:gd name="connsiteY17" fmla="*/ 352611 h 1157790"/>
                <a:gd name="connsiteX18" fmla="*/ 1099557 w 1213723"/>
                <a:gd name="connsiteY18" fmla="*/ 325563 h 1157790"/>
                <a:gd name="connsiteX19" fmla="*/ 578894 w 1213723"/>
                <a:gd name="connsiteY19" fmla="*/ 0 h 1157790"/>
                <a:gd name="connsiteX20" fmla="*/ 0 w 1213723"/>
                <a:gd name="connsiteY20" fmla="*/ 578896 h 1157790"/>
                <a:gd name="connsiteX21" fmla="*/ 578826 w 1213723"/>
                <a:gd name="connsiteY21" fmla="*/ 1157790 h 1157790"/>
                <a:gd name="connsiteX22" fmla="*/ 831765 w 1213723"/>
                <a:gd name="connsiteY22" fmla="*/ 1099782 h 1157790"/>
                <a:gd name="connsiteX23" fmla="*/ 841108 w 1213723"/>
                <a:gd name="connsiteY23" fmla="*/ 1072744 h 1157790"/>
                <a:gd name="connsiteX24" fmla="*/ 814070 w 1213723"/>
                <a:gd name="connsiteY24" fmla="*/ 1063401 h 1157790"/>
                <a:gd name="connsiteX25" fmla="*/ 558665 w 1213723"/>
                <a:gd name="connsiteY25" fmla="*/ 1098890 h 1157790"/>
                <a:gd name="connsiteX26" fmla="*/ 431763 w 1213723"/>
                <a:gd name="connsiteY26" fmla="*/ 976486 h 1157790"/>
                <a:gd name="connsiteX27" fmla="*/ 286430 w 1213723"/>
                <a:gd name="connsiteY27" fmla="*/ 599123 h 1157790"/>
                <a:gd name="connsiteX28" fmla="*/ 558665 w 1213723"/>
                <a:gd name="connsiteY28" fmla="*/ 599123 h 1157790"/>
                <a:gd name="connsiteX29" fmla="*/ 558665 w 1213723"/>
                <a:gd name="connsiteY29" fmla="*/ 1098890 h 1157790"/>
                <a:gd name="connsiteX30" fmla="*/ 558665 w 1213723"/>
                <a:gd name="connsiteY30" fmla="*/ 40877 h 1157790"/>
                <a:gd name="connsiteX31" fmla="*/ 558665 w 1213723"/>
                <a:gd name="connsiteY31" fmla="*/ 558668 h 1157790"/>
                <a:gd name="connsiteX32" fmla="*/ 286413 w 1213723"/>
                <a:gd name="connsiteY32" fmla="*/ 558668 h 1157790"/>
                <a:gd name="connsiteX33" fmla="*/ 471755 w 1213723"/>
                <a:gd name="connsiteY33" fmla="*/ 136169 h 1157790"/>
                <a:gd name="connsiteX34" fmla="*/ 471184 w 1213723"/>
                <a:gd name="connsiteY34" fmla="*/ 107568 h 1157790"/>
                <a:gd name="connsiteX35" fmla="*/ 442580 w 1213723"/>
                <a:gd name="connsiteY35" fmla="*/ 108137 h 1157790"/>
                <a:gd name="connsiteX36" fmla="*/ 245928 w 1213723"/>
                <a:gd name="connsiteY36" fmla="*/ 558668 h 1157790"/>
                <a:gd name="connsiteX37" fmla="*/ 40877 w 1213723"/>
                <a:gd name="connsiteY37" fmla="*/ 558668 h 1157790"/>
                <a:gd name="connsiteX38" fmla="*/ 558665 w 1213723"/>
                <a:gd name="connsiteY38" fmla="*/ 40877 h 1157790"/>
                <a:gd name="connsiteX39" fmla="*/ 40877 w 1213723"/>
                <a:gd name="connsiteY39" fmla="*/ 599125 h 1157790"/>
                <a:gd name="connsiteX40" fmla="*/ 245955 w 1213723"/>
                <a:gd name="connsiteY40" fmla="*/ 599125 h 1157790"/>
                <a:gd name="connsiteX41" fmla="*/ 511211 w 1213723"/>
                <a:gd name="connsiteY41" fmla="*/ 1113093 h 1157790"/>
                <a:gd name="connsiteX42" fmla="*/ 40877 w 1213723"/>
                <a:gd name="connsiteY42" fmla="*/ 599125 h 1157790"/>
                <a:gd name="connsiteX43" fmla="*/ 1213338 w 1213723"/>
                <a:gd name="connsiteY43" fmla="*/ 939477 h 1157790"/>
                <a:gd name="connsiteX44" fmla="*/ 1181880 w 1213723"/>
                <a:gd name="connsiteY44" fmla="*/ 650511 h 1157790"/>
                <a:gd name="connsiteX45" fmla="*/ 1117925 w 1213723"/>
                <a:gd name="connsiteY45" fmla="*/ 593142 h 1157790"/>
                <a:gd name="connsiteX46" fmla="*/ 1092851 w 1213723"/>
                <a:gd name="connsiteY46" fmla="*/ 593142 h 1157790"/>
                <a:gd name="connsiteX47" fmla="*/ 847075 w 1213723"/>
                <a:gd name="connsiteY47" fmla="*/ 546298 h 1157790"/>
                <a:gd name="connsiteX48" fmla="*/ 847075 w 1213723"/>
                <a:gd name="connsiteY48" fmla="*/ 593140 h 1157790"/>
                <a:gd name="connsiteX49" fmla="*/ 822002 w 1213723"/>
                <a:gd name="connsiteY49" fmla="*/ 593140 h 1157790"/>
                <a:gd name="connsiteX50" fmla="*/ 758047 w 1213723"/>
                <a:gd name="connsiteY50" fmla="*/ 650511 h 1157790"/>
                <a:gd name="connsiteX51" fmla="*/ 726588 w 1213723"/>
                <a:gd name="connsiteY51" fmla="*/ 939475 h 1157790"/>
                <a:gd name="connsiteX52" fmla="*/ 790544 w 1213723"/>
                <a:gd name="connsiteY52" fmla="*/ 1010773 h 1157790"/>
                <a:gd name="connsiteX53" fmla="*/ 1149383 w 1213723"/>
                <a:gd name="connsiteY53" fmla="*/ 1010773 h 1157790"/>
                <a:gd name="connsiteX54" fmla="*/ 1213338 w 1213723"/>
                <a:gd name="connsiteY54" fmla="*/ 939477 h 1157790"/>
                <a:gd name="connsiteX55" fmla="*/ 1149383 w 1213723"/>
                <a:gd name="connsiteY55" fmla="*/ 970316 h 1157790"/>
                <a:gd name="connsiteX56" fmla="*/ 790544 w 1213723"/>
                <a:gd name="connsiteY56" fmla="*/ 970316 h 1157790"/>
                <a:gd name="connsiteX57" fmla="*/ 766808 w 1213723"/>
                <a:gd name="connsiteY57" fmla="*/ 943854 h 1157790"/>
                <a:gd name="connsiteX58" fmla="*/ 798266 w 1213723"/>
                <a:gd name="connsiteY58" fmla="*/ 654890 h 1157790"/>
                <a:gd name="connsiteX59" fmla="*/ 822002 w 1213723"/>
                <a:gd name="connsiteY59" fmla="*/ 633597 h 1157790"/>
                <a:gd name="connsiteX60" fmla="*/ 847075 w 1213723"/>
                <a:gd name="connsiteY60" fmla="*/ 633597 h 1157790"/>
                <a:gd name="connsiteX61" fmla="*/ 847075 w 1213723"/>
                <a:gd name="connsiteY61" fmla="*/ 673594 h 1157790"/>
                <a:gd name="connsiteX62" fmla="*/ 867304 w 1213723"/>
                <a:gd name="connsiteY62" fmla="*/ 693823 h 1157790"/>
                <a:gd name="connsiteX63" fmla="*/ 887533 w 1213723"/>
                <a:gd name="connsiteY63" fmla="*/ 673594 h 1157790"/>
                <a:gd name="connsiteX64" fmla="*/ 887533 w 1213723"/>
                <a:gd name="connsiteY64" fmla="*/ 546298 h 1157790"/>
                <a:gd name="connsiteX65" fmla="*/ 1052394 w 1213723"/>
                <a:gd name="connsiteY65" fmla="*/ 593140 h 1157790"/>
                <a:gd name="connsiteX66" fmla="*/ 947354 w 1213723"/>
                <a:gd name="connsiteY66" fmla="*/ 593140 h 1157790"/>
                <a:gd name="connsiteX67" fmla="*/ 927125 w 1213723"/>
                <a:gd name="connsiteY67" fmla="*/ 613369 h 1157790"/>
                <a:gd name="connsiteX68" fmla="*/ 947354 w 1213723"/>
                <a:gd name="connsiteY68" fmla="*/ 633597 h 1157790"/>
                <a:gd name="connsiteX69" fmla="*/ 1052394 w 1213723"/>
                <a:gd name="connsiteY69" fmla="*/ 633597 h 1157790"/>
                <a:gd name="connsiteX70" fmla="*/ 1052394 w 1213723"/>
                <a:gd name="connsiteY70" fmla="*/ 673594 h 1157790"/>
                <a:gd name="connsiteX71" fmla="*/ 1072623 w 1213723"/>
                <a:gd name="connsiteY71" fmla="*/ 693823 h 1157790"/>
                <a:gd name="connsiteX72" fmla="*/ 1092851 w 1213723"/>
                <a:gd name="connsiteY72" fmla="*/ 673594 h 1157790"/>
                <a:gd name="connsiteX73" fmla="*/ 1092851 w 1213723"/>
                <a:gd name="connsiteY73" fmla="*/ 633597 h 1157790"/>
                <a:gd name="connsiteX74" fmla="*/ 1117925 w 1213723"/>
                <a:gd name="connsiteY74" fmla="*/ 633597 h 1157790"/>
                <a:gd name="connsiteX75" fmla="*/ 1141661 w 1213723"/>
                <a:gd name="connsiteY75" fmla="*/ 654888 h 1157790"/>
                <a:gd name="connsiteX76" fmla="*/ 1173119 w 1213723"/>
                <a:gd name="connsiteY76" fmla="*/ 943854 h 1157790"/>
                <a:gd name="connsiteX77" fmla="*/ 1149383 w 1213723"/>
                <a:gd name="connsiteY77" fmla="*/ 970316 h 1157790"/>
                <a:gd name="connsiteX0" fmla="*/ 814070 w 1213723"/>
                <a:gd name="connsiteY0" fmla="*/ 1063401 h 1157790"/>
                <a:gd name="connsiteX1" fmla="*/ 646551 w 1213723"/>
                <a:gd name="connsiteY1" fmla="*/ 1113123 h 1157790"/>
                <a:gd name="connsiteX2" fmla="*/ 706168 w 1213723"/>
                <a:gd name="connsiteY2" fmla="*/ 1058913 h 1157790"/>
                <a:gd name="connsiteX3" fmla="*/ 706066 w 1213723"/>
                <a:gd name="connsiteY3" fmla="*/ 1030304 h 1157790"/>
                <a:gd name="connsiteX4" fmla="*/ 677461 w 1213723"/>
                <a:gd name="connsiteY4" fmla="*/ 1030408 h 1157790"/>
                <a:gd name="connsiteX5" fmla="*/ 599125 w 1213723"/>
                <a:gd name="connsiteY5" fmla="*/ 1098887 h 1157790"/>
                <a:gd name="connsiteX6" fmla="*/ 599125 w 1213723"/>
                <a:gd name="connsiteY6" fmla="*/ 599125 h 1157790"/>
                <a:gd name="connsiteX7" fmla="*/ 684748 w 1213723"/>
                <a:gd name="connsiteY7" fmla="*/ 599125 h 1157790"/>
                <a:gd name="connsiteX8" fmla="*/ 704977 w 1213723"/>
                <a:gd name="connsiteY8" fmla="*/ 578896 h 1157790"/>
                <a:gd name="connsiteX9" fmla="*/ 684748 w 1213723"/>
                <a:gd name="connsiteY9" fmla="*/ 558668 h 1157790"/>
                <a:gd name="connsiteX10" fmla="*/ 599123 w 1213723"/>
                <a:gd name="connsiteY10" fmla="*/ 558668 h 1157790"/>
                <a:gd name="connsiteX11" fmla="*/ 599123 w 1213723"/>
                <a:gd name="connsiteY11" fmla="*/ 58848 h 1157790"/>
                <a:gd name="connsiteX12" fmla="*/ 823893 w 1213723"/>
                <a:gd name="connsiteY12" fmla="*/ 342315 h 1157790"/>
                <a:gd name="connsiteX13" fmla="*/ 850408 w 1213723"/>
                <a:gd name="connsiteY13" fmla="*/ 353056 h 1157790"/>
                <a:gd name="connsiteX14" fmla="*/ 861150 w 1213723"/>
                <a:gd name="connsiteY14" fmla="*/ 326541 h 1157790"/>
                <a:gd name="connsiteX15" fmla="*/ 646316 w 1213723"/>
                <a:gd name="connsiteY15" fmla="*/ 44587 h 1157790"/>
                <a:gd name="connsiteX16" fmla="*/ 1063188 w 1213723"/>
                <a:gd name="connsiteY16" fmla="*/ 343291 h 1157790"/>
                <a:gd name="connsiteX17" fmla="*/ 1090234 w 1213723"/>
                <a:gd name="connsiteY17" fmla="*/ 352611 h 1157790"/>
                <a:gd name="connsiteX18" fmla="*/ 1099557 w 1213723"/>
                <a:gd name="connsiteY18" fmla="*/ 325563 h 1157790"/>
                <a:gd name="connsiteX19" fmla="*/ 578894 w 1213723"/>
                <a:gd name="connsiteY19" fmla="*/ 0 h 1157790"/>
                <a:gd name="connsiteX20" fmla="*/ 0 w 1213723"/>
                <a:gd name="connsiteY20" fmla="*/ 578896 h 1157790"/>
                <a:gd name="connsiteX21" fmla="*/ 578826 w 1213723"/>
                <a:gd name="connsiteY21" fmla="*/ 1157790 h 1157790"/>
                <a:gd name="connsiteX22" fmla="*/ 831765 w 1213723"/>
                <a:gd name="connsiteY22" fmla="*/ 1099782 h 1157790"/>
                <a:gd name="connsiteX23" fmla="*/ 841108 w 1213723"/>
                <a:gd name="connsiteY23" fmla="*/ 1072744 h 1157790"/>
                <a:gd name="connsiteX24" fmla="*/ 814070 w 1213723"/>
                <a:gd name="connsiteY24" fmla="*/ 1063401 h 1157790"/>
                <a:gd name="connsiteX25" fmla="*/ 558665 w 1213723"/>
                <a:gd name="connsiteY25" fmla="*/ 1098890 h 1157790"/>
                <a:gd name="connsiteX26" fmla="*/ 431763 w 1213723"/>
                <a:gd name="connsiteY26" fmla="*/ 976486 h 1157790"/>
                <a:gd name="connsiteX27" fmla="*/ 286430 w 1213723"/>
                <a:gd name="connsiteY27" fmla="*/ 599123 h 1157790"/>
                <a:gd name="connsiteX28" fmla="*/ 558665 w 1213723"/>
                <a:gd name="connsiteY28" fmla="*/ 599123 h 1157790"/>
                <a:gd name="connsiteX29" fmla="*/ 558665 w 1213723"/>
                <a:gd name="connsiteY29" fmla="*/ 1098890 h 1157790"/>
                <a:gd name="connsiteX30" fmla="*/ 558665 w 1213723"/>
                <a:gd name="connsiteY30" fmla="*/ 40877 h 1157790"/>
                <a:gd name="connsiteX31" fmla="*/ 558665 w 1213723"/>
                <a:gd name="connsiteY31" fmla="*/ 558668 h 1157790"/>
                <a:gd name="connsiteX32" fmla="*/ 286413 w 1213723"/>
                <a:gd name="connsiteY32" fmla="*/ 558668 h 1157790"/>
                <a:gd name="connsiteX33" fmla="*/ 471755 w 1213723"/>
                <a:gd name="connsiteY33" fmla="*/ 136169 h 1157790"/>
                <a:gd name="connsiteX34" fmla="*/ 471184 w 1213723"/>
                <a:gd name="connsiteY34" fmla="*/ 107568 h 1157790"/>
                <a:gd name="connsiteX35" fmla="*/ 442580 w 1213723"/>
                <a:gd name="connsiteY35" fmla="*/ 108137 h 1157790"/>
                <a:gd name="connsiteX36" fmla="*/ 245928 w 1213723"/>
                <a:gd name="connsiteY36" fmla="*/ 558668 h 1157790"/>
                <a:gd name="connsiteX37" fmla="*/ 40877 w 1213723"/>
                <a:gd name="connsiteY37" fmla="*/ 558668 h 1157790"/>
                <a:gd name="connsiteX38" fmla="*/ 558665 w 1213723"/>
                <a:gd name="connsiteY38" fmla="*/ 40877 h 1157790"/>
                <a:gd name="connsiteX39" fmla="*/ 40877 w 1213723"/>
                <a:gd name="connsiteY39" fmla="*/ 599125 h 1157790"/>
                <a:gd name="connsiteX40" fmla="*/ 245955 w 1213723"/>
                <a:gd name="connsiteY40" fmla="*/ 599125 h 1157790"/>
                <a:gd name="connsiteX41" fmla="*/ 511211 w 1213723"/>
                <a:gd name="connsiteY41" fmla="*/ 1113093 h 1157790"/>
                <a:gd name="connsiteX42" fmla="*/ 40877 w 1213723"/>
                <a:gd name="connsiteY42" fmla="*/ 599125 h 1157790"/>
                <a:gd name="connsiteX43" fmla="*/ 1213338 w 1213723"/>
                <a:gd name="connsiteY43" fmla="*/ 939477 h 1157790"/>
                <a:gd name="connsiteX44" fmla="*/ 1181880 w 1213723"/>
                <a:gd name="connsiteY44" fmla="*/ 650511 h 1157790"/>
                <a:gd name="connsiteX45" fmla="*/ 1117925 w 1213723"/>
                <a:gd name="connsiteY45" fmla="*/ 593142 h 1157790"/>
                <a:gd name="connsiteX46" fmla="*/ 1092851 w 1213723"/>
                <a:gd name="connsiteY46" fmla="*/ 593142 h 1157790"/>
                <a:gd name="connsiteX47" fmla="*/ 847075 w 1213723"/>
                <a:gd name="connsiteY47" fmla="*/ 546298 h 1157790"/>
                <a:gd name="connsiteX48" fmla="*/ 847075 w 1213723"/>
                <a:gd name="connsiteY48" fmla="*/ 593140 h 1157790"/>
                <a:gd name="connsiteX49" fmla="*/ 822002 w 1213723"/>
                <a:gd name="connsiteY49" fmla="*/ 593140 h 1157790"/>
                <a:gd name="connsiteX50" fmla="*/ 758047 w 1213723"/>
                <a:gd name="connsiteY50" fmla="*/ 650511 h 1157790"/>
                <a:gd name="connsiteX51" fmla="*/ 726588 w 1213723"/>
                <a:gd name="connsiteY51" fmla="*/ 939475 h 1157790"/>
                <a:gd name="connsiteX52" fmla="*/ 790544 w 1213723"/>
                <a:gd name="connsiteY52" fmla="*/ 1010773 h 1157790"/>
                <a:gd name="connsiteX53" fmla="*/ 1149383 w 1213723"/>
                <a:gd name="connsiteY53" fmla="*/ 1010773 h 1157790"/>
                <a:gd name="connsiteX54" fmla="*/ 1213338 w 1213723"/>
                <a:gd name="connsiteY54" fmla="*/ 939477 h 1157790"/>
                <a:gd name="connsiteX55" fmla="*/ 1149383 w 1213723"/>
                <a:gd name="connsiteY55" fmla="*/ 970316 h 1157790"/>
                <a:gd name="connsiteX56" fmla="*/ 790544 w 1213723"/>
                <a:gd name="connsiteY56" fmla="*/ 970316 h 1157790"/>
                <a:gd name="connsiteX57" fmla="*/ 766808 w 1213723"/>
                <a:gd name="connsiteY57" fmla="*/ 943854 h 1157790"/>
                <a:gd name="connsiteX58" fmla="*/ 798266 w 1213723"/>
                <a:gd name="connsiteY58" fmla="*/ 654890 h 1157790"/>
                <a:gd name="connsiteX59" fmla="*/ 822002 w 1213723"/>
                <a:gd name="connsiteY59" fmla="*/ 633597 h 1157790"/>
                <a:gd name="connsiteX60" fmla="*/ 847075 w 1213723"/>
                <a:gd name="connsiteY60" fmla="*/ 633597 h 1157790"/>
                <a:gd name="connsiteX61" fmla="*/ 847075 w 1213723"/>
                <a:gd name="connsiteY61" fmla="*/ 673594 h 1157790"/>
                <a:gd name="connsiteX62" fmla="*/ 867304 w 1213723"/>
                <a:gd name="connsiteY62" fmla="*/ 693823 h 1157790"/>
                <a:gd name="connsiteX63" fmla="*/ 887533 w 1213723"/>
                <a:gd name="connsiteY63" fmla="*/ 673594 h 1157790"/>
                <a:gd name="connsiteX64" fmla="*/ 1052394 w 1213723"/>
                <a:gd name="connsiteY64" fmla="*/ 593140 h 1157790"/>
                <a:gd name="connsiteX65" fmla="*/ 947354 w 1213723"/>
                <a:gd name="connsiteY65" fmla="*/ 593140 h 1157790"/>
                <a:gd name="connsiteX66" fmla="*/ 927125 w 1213723"/>
                <a:gd name="connsiteY66" fmla="*/ 613369 h 1157790"/>
                <a:gd name="connsiteX67" fmla="*/ 947354 w 1213723"/>
                <a:gd name="connsiteY67" fmla="*/ 633597 h 1157790"/>
                <a:gd name="connsiteX68" fmla="*/ 1052394 w 1213723"/>
                <a:gd name="connsiteY68" fmla="*/ 633597 h 1157790"/>
                <a:gd name="connsiteX69" fmla="*/ 1052394 w 1213723"/>
                <a:gd name="connsiteY69" fmla="*/ 673594 h 1157790"/>
                <a:gd name="connsiteX70" fmla="*/ 1072623 w 1213723"/>
                <a:gd name="connsiteY70" fmla="*/ 693823 h 1157790"/>
                <a:gd name="connsiteX71" fmla="*/ 1092851 w 1213723"/>
                <a:gd name="connsiteY71" fmla="*/ 673594 h 1157790"/>
                <a:gd name="connsiteX72" fmla="*/ 1092851 w 1213723"/>
                <a:gd name="connsiteY72" fmla="*/ 633597 h 1157790"/>
                <a:gd name="connsiteX73" fmla="*/ 1117925 w 1213723"/>
                <a:gd name="connsiteY73" fmla="*/ 633597 h 1157790"/>
                <a:gd name="connsiteX74" fmla="*/ 1141661 w 1213723"/>
                <a:gd name="connsiteY74" fmla="*/ 654888 h 1157790"/>
                <a:gd name="connsiteX75" fmla="*/ 1173119 w 1213723"/>
                <a:gd name="connsiteY75" fmla="*/ 943854 h 1157790"/>
                <a:gd name="connsiteX76" fmla="*/ 1149383 w 1213723"/>
                <a:gd name="connsiteY76" fmla="*/ 970316 h 1157790"/>
                <a:gd name="connsiteX0" fmla="*/ 814070 w 1213723"/>
                <a:gd name="connsiteY0" fmla="*/ 1063401 h 1157790"/>
                <a:gd name="connsiteX1" fmla="*/ 646551 w 1213723"/>
                <a:gd name="connsiteY1" fmla="*/ 1113123 h 1157790"/>
                <a:gd name="connsiteX2" fmla="*/ 706168 w 1213723"/>
                <a:gd name="connsiteY2" fmla="*/ 1058913 h 1157790"/>
                <a:gd name="connsiteX3" fmla="*/ 706066 w 1213723"/>
                <a:gd name="connsiteY3" fmla="*/ 1030304 h 1157790"/>
                <a:gd name="connsiteX4" fmla="*/ 677461 w 1213723"/>
                <a:gd name="connsiteY4" fmla="*/ 1030408 h 1157790"/>
                <a:gd name="connsiteX5" fmla="*/ 599125 w 1213723"/>
                <a:gd name="connsiteY5" fmla="*/ 1098887 h 1157790"/>
                <a:gd name="connsiteX6" fmla="*/ 599125 w 1213723"/>
                <a:gd name="connsiteY6" fmla="*/ 599125 h 1157790"/>
                <a:gd name="connsiteX7" fmla="*/ 684748 w 1213723"/>
                <a:gd name="connsiteY7" fmla="*/ 599125 h 1157790"/>
                <a:gd name="connsiteX8" fmla="*/ 704977 w 1213723"/>
                <a:gd name="connsiteY8" fmla="*/ 578896 h 1157790"/>
                <a:gd name="connsiteX9" fmla="*/ 684748 w 1213723"/>
                <a:gd name="connsiteY9" fmla="*/ 558668 h 1157790"/>
                <a:gd name="connsiteX10" fmla="*/ 599123 w 1213723"/>
                <a:gd name="connsiteY10" fmla="*/ 558668 h 1157790"/>
                <a:gd name="connsiteX11" fmla="*/ 599123 w 1213723"/>
                <a:gd name="connsiteY11" fmla="*/ 58848 h 1157790"/>
                <a:gd name="connsiteX12" fmla="*/ 823893 w 1213723"/>
                <a:gd name="connsiteY12" fmla="*/ 342315 h 1157790"/>
                <a:gd name="connsiteX13" fmla="*/ 850408 w 1213723"/>
                <a:gd name="connsiteY13" fmla="*/ 353056 h 1157790"/>
                <a:gd name="connsiteX14" fmla="*/ 861150 w 1213723"/>
                <a:gd name="connsiteY14" fmla="*/ 326541 h 1157790"/>
                <a:gd name="connsiteX15" fmla="*/ 646316 w 1213723"/>
                <a:gd name="connsiteY15" fmla="*/ 44587 h 1157790"/>
                <a:gd name="connsiteX16" fmla="*/ 1063188 w 1213723"/>
                <a:gd name="connsiteY16" fmla="*/ 343291 h 1157790"/>
                <a:gd name="connsiteX17" fmla="*/ 1090234 w 1213723"/>
                <a:gd name="connsiteY17" fmla="*/ 352611 h 1157790"/>
                <a:gd name="connsiteX18" fmla="*/ 1099557 w 1213723"/>
                <a:gd name="connsiteY18" fmla="*/ 325563 h 1157790"/>
                <a:gd name="connsiteX19" fmla="*/ 578894 w 1213723"/>
                <a:gd name="connsiteY19" fmla="*/ 0 h 1157790"/>
                <a:gd name="connsiteX20" fmla="*/ 0 w 1213723"/>
                <a:gd name="connsiteY20" fmla="*/ 578896 h 1157790"/>
                <a:gd name="connsiteX21" fmla="*/ 578826 w 1213723"/>
                <a:gd name="connsiteY21" fmla="*/ 1157790 h 1157790"/>
                <a:gd name="connsiteX22" fmla="*/ 831765 w 1213723"/>
                <a:gd name="connsiteY22" fmla="*/ 1099782 h 1157790"/>
                <a:gd name="connsiteX23" fmla="*/ 841108 w 1213723"/>
                <a:gd name="connsiteY23" fmla="*/ 1072744 h 1157790"/>
                <a:gd name="connsiteX24" fmla="*/ 814070 w 1213723"/>
                <a:gd name="connsiteY24" fmla="*/ 1063401 h 1157790"/>
                <a:gd name="connsiteX25" fmla="*/ 558665 w 1213723"/>
                <a:gd name="connsiteY25" fmla="*/ 1098890 h 1157790"/>
                <a:gd name="connsiteX26" fmla="*/ 431763 w 1213723"/>
                <a:gd name="connsiteY26" fmla="*/ 976486 h 1157790"/>
                <a:gd name="connsiteX27" fmla="*/ 286430 w 1213723"/>
                <a:gd name="connsiteY27" fmla="*/ 599123 h 1157790"/>
                <a:gd name="connsiteX28" fmla="*/ 558665 w 1213723"/>
                <a:gd name="connsiteY28" fmla="*/ 599123 h 1157790"/>
                <a:gd name="connsiteX29" fmla="*/ 558665 w 1213723"/>
                <a:gd name="connsiteY29" fmla="*/ 1098890 h 1157790"/>
                <a:gd name="connsiteX30" fmla="*/ 558665 w 1213723"/>
                <a:gd name="connsiteY30" fmla="*/ 40877 h 1157790"/>
                <a:gd name="connsiteX31" fmla="*/ 558665 w 1213723"/>
                <a:gd name="connsiteY31" fmla="*/ 558668 h 1157790"/>
                <a:gd name="connsiteX32" fmla="*/ 286413 w 1213723"/>
                <a:gd name="connsiteY32" fmla="*/ 558668 h 1157790"/>
                <a:gd name="connsiteX33" fmla="*/ 471755 w 1213723"/>
                <a:gd name="connsiteY33" fmla="*/ 136169 h 1157790"/>
                <a:gd name="connsiteX34" fmla="*/ 471184 w 1213723"/>
                <a:gd name="connsiteY34" fmla="*/ 107568 h 1157790"/>
                <a:gd name="connsiteX35" fmla="*/ 442580 w 1213723"/>
                <a:gd name="connsiteY35" fmla="*/ 108137 h 1157790"/>
                <a:gd name="connsiteX36" fmla="*/ 245928 w 1213723"/>
                <a:gd name="connsiteY36" fmla="*/ 558668 h 1157790"/>
                <a:gd name="connsiteX37" fmla="*/ 40877 w 1213723"/>
                <a:gd name="connsiteY37" fmla="*/ 558668 h 1157790"/>
                <a:gd name="connsiteX38" fmla="*/ 558665 w 1213723"/>
                <a:gd name="connsiteY38" fmla="*/ 40877 h 1157790"/>
                <a:gd name="connsiteX39" fmla="*/ 40877 w 1213723"/>
                <a:gd name="connsiteY39" fmla="*/ 599125 h 1157790"/>
                <a:gd name="connsiteX40" fmla="*/ 245955 w 1213723"/>
                <a:gd name="connsiteY40" fmla="*/ 599125 h 1157790"/>
                <a:gd name="connsiteX41" fmla="*/ 511211 w 1213723"/>
                <a:gd name="connsiteY41" fmla="*/ 1113093 h 1157790"/>
                <a:gd name="connsiteX42" fmla="*/ 40877 w 1213723"/>
                <a:gd name="connsiteY42" fmla="*/ 599125 h 1157790"/>
                <a:gd name="connsiteX43" fmla="*/ 1213338 w 1213723"/>
                <a:gd name="connsiteY43" fmla="*/ 939477 h 1157790"/>
                <a:gd name="connsiteX44" fmla="*/ 1181880 w 1213723"/>
                <a:gd name="connsiteY44" fmla="*/ 650511 h 1157790"/>
                <a:gd name="connsiteX45" fmla="*/ 1117925 w 1213723"/>
                <a:gd name="connsiteY45" fmla="*/ 593142 h 1157790"/>
                <a:gd name="connsiteX46" fmla="*/ 1092851 w 1213723"/>
                <a:gd name="connsiteY46" fmla="*/ 593142 h 1157790"/>
                <a:gd name="connsiteX47" fmla="*/ 847075 w 1213723"/>
                <a:gd name="connsiteY47" fmla="*/ 593140 h 1157790"/>
                <a:gd name="connsiteX48" fmla="*/ 822002 w 1213723"/>
                <a:gd name="connsiteY48" fmla="*/ 593140 h 1157790"/>
                <a:gd name="connsiteX49" fmla="*/ 758047 w 1213723"/>
                <a:gd name="connsiteY49" fmla="*/ 650511 h 1157790"/>
                <a:gd name="connsiteX50" fmla="*/ 726588 w 1213723"/>
                <a:gd name="connsiteY50" fmla="*/ 939475 h 1157790"/>
                <a:gd name="connsiteX51" fmla="*/ 790544 w 1213723"/>
                <a:gd name="connsiteY51" fmla="*/ 1010773 h 1157790"/>
                <a:gd name="connsiteX52" fmla="*/ 1149383 w 1213723"/>
                <a:gd name="connsiteY52" fmla="*/ 1010773 h 1157790"/>
                <a:gd name="connsiteX53" fmla="*/ 1213338 w 1213723"/>
                <a:gd name="connsiteY53" fmla="*/ 939477 h 1157790"/>
                <a:gd name="connsiteX54" fmla="*/ 1149383 w 1213723"/>
                <a:gd name="connsiteY54" fmla="*/ 970316 h 1157790"/>
                <a:gd name="connsiteX55" fmla="*/ 790544 w 1213723"/>
                <a:gd name="connsiteY55" fmla="*/ 970316 h 1157790"/>
                <a:gd name="connsiteX56" fmla="*/ 766808 w 1213723"/>
                <a:gd name="connsiteY56" fmla="*/ 943854 h 1157790"/>
                <a:gd name="connsiteX57" fmla="*/ 798266 w 1213723"/>
                <a:gd name="connsiteY57" fmla="*/ 654890 h 1157790"/>
                <a:gd name="connsiteX58" fmla="*/ 822002 w 1213723"/>
                <a:gd name="connsiteY58" fmla="*/ 633597 h 1157790"/>
                <a:gd name="connsiteX59" fmla="*/ 847075 w 1213723"/>
                <a:gd name="connsiteY59" fmla="*/ 633597 h 1157790"/>
                <a:gd name="connsiteX60" fmla="*/ 847075 w 1213723"/>
                <a:gd name="connsiteY60" fmla="*/ 673594 h 1157790"/>
                <a:gd name="connsiteX61" fmla="*/ 867304 w 1213723"/>
                <a:gd name="connsiteY61" fmla="*/ 693823 h 1157790"/>
                <a:gd name="connsiteX62" fmla="*/ 887533 w 1213723"/>
                <a:gd name="connsiteY62" fmla="*/ 673594 h 1157790"/>
                <a:gd name="connsiteX63" fmla="*/ 1052394 w 1213723"/>
                <a:gd name="connsiteY63" fmla="*/ 593140 h 1157790"/>
                <a:gd name="connsiteX64" fmla="*/ 947354 w 1213723"/>
                <a:gd name="connsiteY64" fmla="*/ 593140 h 1157790"/>
                <a:gd name="connsiteX65" fmla="*/ 927125 w 1213723"/>
                <a:gd name="connsiteY65" fmla="*/ 613369 h 1157790"/>
                <a:gd name="connsiteX66" fmla="*/ 947354 w 1213723"/>
                <a:gd name="connsiteY66" fmla="*/ 633597 h 1157790"/>
                <a:gd name="connsiteX67" fmla="*/ 1052394 w 1213723"/>
                <a:gd name="connsiteY67" fmla="*/ 633597 h 1157790"/>
                <a:gd name="connsiteX68" fmla="*/ 1052394 w 1213723"/>
                <a:gd name="connsiteY68" fmla="*/ 673594 h 1157790"/>
                <a:gd name="connsiteX69" fmla="*/ 1072623 w 1213723"/>
                <a:gd name="connsiteY69" fmla="*/ 693823 h 1157790"/>
                <a:gd name="connsiteX70" fmla="*/ 1092851 w 1213723"/>
                <a:gd name="connsiteY70" fmla="*/ 673594 h 1157790"/>
                <a:gd name="connsiteX71" fmla="*/ 1092851 w 1213723"/>
                <a:gd name="connsiteY71" fmla="*/ 633597 h 1157790"/>
                <a:gd name="connsiteX72" fmla="*/ 1117925 w 1213723"/>
                <a:gd name="connsiteY72" fmla="*/ 633597 h 1157790"/>
                <a:gd name="connsiteX73" fmla="*/ 1141661 w 1213723"/>
                <a:gd name="connsiteY73" fmla="*/ 654888 h 1157790"/>
                <a:gd name="connsiteX74" fmla="*/ 1173119 w 1213723"/>
                <a:gd name="connsiteY74" fmla="*/ 943854 h 1157790"/>
                <a:gd name="connsiteX75" fmla="*/ 1149383 w 1213723"/>
                <a:gd name="connsiteY75" fmla="*/ 970316 h 1157790"/>
                <a:gd name="connsiteX0" fmla="*/ 814070 w 1213723"/>
                <a:gd name="connsiteY0" fmla="*/ 1063401 h 1157790"/>
                <a:gd name="connsiteX1" fmla="*/ 646551 w 1213723"/>
                <a:gd name="connsiteY1" fmla="*/ 1113123 h 1157790"/>
                <a:gd name="connsiteX2" fmla="*/ 706168 w 1213723"/>
                <a:gd name="connsiteY2" fmla="*/ 1058913 h 1157790"/>
                <a:gd name="connsiteX3" fmla="*/ 706066 w 1213723"/>
                <a:gd name="connsiteY3" fmla="*/ 1030304 h 1157790"/>
                <a:gd name="connsiteX4" fmla="*/ 677461 w 1213723"/>
                <a:gd name="connsiteY4" fmla="*/ 1030408 h 1157790"/>
                <a:gd name="connsiteX5" fmla="*/ 599125 w 1213723"/>
                <a:gd name="connsiteY5" fmla="*/ 1098887 h 1157790"/>
                <a:gd name="connsiteX6" fmla="*/ 599125 w 1213723"/>
                <a:gd name="connsiteY6" fmla="*/ 599125 h 1157790"/>
                <a:gd name="connsiteX7" fmla="*/ 684748 w 1213723"/>
                <a:gd name="connsiteY7" fmla="*/ 599125 h 1157790"/>
                <a:gd name="connsiteX8" fmla="*/ 704977 w 1213723"/>
                <a:gd name="connsiteY8" fmla="*/ 578896 h 1157790"/>
                <a:gd name="connsiteX9" fmla="*/ 684748 w 1213723"/>
                <a:gd name="connsiteY9" fmla="*/ 558668 h 1157790"/>
                <a:gd name="connsiteX10" fmla="*/ 599123 w 1213723"/>
                <a:gd name="connsiteY10" fmla="*/ 558668 h 1157790"/>
                <a:gd name="connsiteX11" fmla="*/ 599123 w 1213723"/>
                <a:gd name="connsiteY11" fmla="*/ 58848 h 1157790"/>
                <a:gd name="connsiteX12" fmla="*/ 823893 w 1213723"/>
                <a:gd name="connsiteY12" fmla="*/ 342315 h 1157790"/>
                <a:gd name="connsiteX13" fmla="*/ 850408 w 1213723"/>
                <a:gd name="connsiteY13" fmla="*/ 353056 h 1157790"/>
                <a:gd name="connsiteX14" fmla="*/ 861150 w 1213723"/>
                <a:gd name="connsiteY14" fmla="*/ 326541 h 1157790"/>
                <a:gd name="connsiteX15" fmla="*/ 646316 w 1213723"/>
                <a:gd name="connsiteY15" fmla="*/ 44587 h 1157790"/>
                <a:gd name="connsiteX16" fmla="*/ 1063188 w 1213723"/>
                <a:gd name="connsiteY16" fmla="*/ 343291 h 1157790"/>
                <a:gd name="connsiteX17" fmla="*/ 1090234 w 1213723"/>
                <a:gd name="connsiteY17" fmla="*/ 352611 h 1157790"/>
                <a:gd name="connsiteX18" fmla="*/ 1099557 w 1213723"/>
                <a:gd name="connsiteY18" fmla="*/ 325563 h 1157790"/>
                <a:gd name="connsiteX19" fmla="*/ 578894 w 1213723"/>
                <a:gd name="connsiteY19" fmla="*/ 0 h 1157790"/>
                <a:gd name="connsiteX20" fmla="*/ 0 w 1213723"/>
                <a:gd name="connsiteY20" fmla="*/ 578896 h 1157790"/>
                <a:gd name="connsiteX21" fmla="*/ 578826 w 1213723"/>
                <a:gd name="connsiteY21" fmla="*/ 1157790 h 1157790"/>
                <a:gd name="connsiteX22" fmla="*/ 831765 w 1213723"/>
                <a:gd name="connsiteY22" fmla="*/ 1099782 h 1157790"/>
                <a:gd name="connsiteX23" fmla="*/ 841108 w 1213723"/>
                <a:gd name="connsiteY23" fmla="*/ 1072744 h 1157790"/>
                <a:gd name="connsiteX24" fmla="*/ 814070 w 1213723"/>
                <a:gd name="connsiteY24" fmla="*/ 1063401 h 1157790"/>
                <a:gd name="connsiteX25" fmla="*/ 558665 w 1213723"/>
                <a:gd name="connsiteY25" fmla="*/ 1098890 h 1157790"/>
                <a:gd name="connsiteX26" fmla="*/ 431763 w 1213723"/>
                <a:gd name="connsiteY26" fmla="*/ 976486 h 1157790"/>
                <a:gd name="connsiteX27" fmla="*/ 286430 w 1213723"/>
                <a:gd name="connsiteY27" fmla="*/ 599123 h 1157790"/>
                <a:gd name="connsiteX28" fmla="*/ 558665 w 1213723"/>
                <a:gd name="connsiteY28" fmla="*/ 599123 h 1157790"/>
                <a:gd name="connsiteX29" fmla="*/ 558665 w 1213723"/>
                <a:gd name="connsiteY29" fmla="*/ 1098890 h 1157790"/>
                <a:gd name="connsiteX30" fmla="*/ 558665 w 1213723"/>
                <a:gd name="connsiteY30" fmla="*/ 40877 h 1157790"/>
                <a:gd name="connsiteX31" fmla="*/ 558665 w 1213723"/>
                <a:gd name="connsiteY31" fmla="*/ 558668 h 1157790"/>
                <a:gd name="connsiteX32" fmla="*/ 286413 w 1213723"/>
                <a:gd name="connsiteY32" fmla="*/ 558668 h 1157790"/>
                <a:gd name="connsiteX33" fmla="*/ 471755 w 1213723"/>
                <a:gd name="connsiteY33" fmla="*/ 136169 h 1157790"/>
                <a:gd name="connsiteX34" fmla="*/ 471184 w 1213723"/>
                <a:gd name="connsiteY34" fmla="*/ 107568 h 1157790"/>
                <a:gd name="connsiteX35" fmla="*/ 442580 w 1213723"/>
                <a:gd name="connsiteY35" fmla="*/ 108137 h 1157790"/>
                <a:gd name="connsiteX36" fmla="*/ 245928 w 1213723"/>
                <a:gd name="connsiteY36" fmla="*/ 558668 h 1157790"/>
                <a:gd name="connsiteX37" fmla="*/ 40877 w 1213723"/>
                <a:gd name="connsiteY37" fmla="*/ 558668 h 1157790"/>
                <a:gd name="connsiteX38" fmla="*/ 558665 w 1213723"/>
                <a:gd name="connsiteY38" fmla="*/ 40877 h 1157790"/>
                <a:gd name="connsiteX39" fmla="*/ 40877 w 1213723"/>
                <a:gd name="connsiteY39" fmla="*/ 599125 h 1157790"/>
                <a:gd name="connsiteX40" fmla="*/ 245955 w 1213723"/>
                <a:gd name="connsiteY40" fmla="*/ 599125 h 1157790"/>
                <a:gd name="connsiteX41" fmla="*/ 511211 w 1213723"/>
                <a:gd name="connsiteY41" fmla="*/ 1113093 h 1157790"/>
                <a:gd name="connsiteX42" fmla="*/ 40877 w 1213723"/>
                <a:gd name="connsiteY42" fmla="*/ 599125 h 1157790"/>
                <a:gd name="connsiteX43" fmla="*/ 1213338 w 1213723"/>
                <a:gd name="connsiteY43" fmla="*/ 939477 h 1157790"/>
                <a:gd name="connsiteX44" fmla="*/ 1181880 w 1213723"/>
                <a:gd name="connsiteY44" fmla="*/ 650511 h 1157790"/>
                <a:gd name="connsiteX45" fmla="*/ 1117925 w 1213723"/>
                <a:gd name="connsiteY45" fmla="*/ 593142 h 1157790"/>
                <a:gd name="connsiteX46" fmla="*/ 1092851 w 1213723"/>
                <a:gd name="connsiteY46" fmla="*/ 593142 h 1157790"/>
                <a:gd name="connsiteX47" fmla="*/ 847075 w 1213723"/>
                <a:gd name="connsiteY47" fmla="*/ 593140 h 1157790"/>
                <a:gd name="connsiteX48" fmla="*/ 758047 w 1213723"/>
                <a:gd name="connsiteY48" fmla="*/ 650511 h 1157790"/>
                <a:gd name="connsiteX49" fmla="*/ 726588 w 1213723"/>
                <a:gd name="connsiteY49" fmla="*/ 939475 h 1157790"/>
                <a:gd name="connsiteX50" fmla="*/ 790544 w 1213723"/>
                <a:gd name="connsiteY50" fmla="*/ 1010773 h 1157790"/>
                <a:gd name="connsiteX51" fmla="*/ 1149383 w 1213723"/>
                <a:gd name="connsiteY51" fmla="*/ 1010773 h 1157790"/>
                <a:gd name="connsiteX52" fmla="*/ 1213338 w 1213723"/>
                <a:gd name="connsiteY52" fmla="*/ 939477 h 1157790"/>
                <a:gd name="connsiteX53" fmla="*/ 1149383 w 1213723"/>
                <a:gd name="connsiteY53" fmla="*/ 970316 h 1157790"/>
                <a:gd name="connsiteX54" fmla="*/ 790544 w 1213723"/>
                <a:gd name="connsiteY54" fmla="*/ 970316 h 1157790"/>
                <a:gd name="connsiteX55" fmla="*/ 766808 w 1213723"/>
                <a:gd name="connsiteY55" fmla="*/ 943854 h 1157790"/>
                <a:gd name="connsiteX56" fmla="*/ 798266 w 1213723"/>
                <a:gd name="connsiteY56" fmla="*/ 654890 h 1157790"/>
                <a:gd name="connsiteX57" fmla="*/ 822002 w 1213723"/>
                <a:gd name="connsiteY57" fmla="*/ 633597 h 1157790"/>
                <a:gd name="connsiteX58" fmla="*/ 847075 w 1213723"/>
                <a:gd name="connsiteY58" fmla="*/ 633597 h 1157790"/>
                <a:gd name="connsiteX59" fmla="*/ 847075 w 1213723"/>
                <a:gd name="connsiteY59" fmla="*/ 673594 h 1157790"/>
                <a:gd name="connsiteX60" fmla="*/ 867304 w 1213723"/>
                <a:gd name="connsiteY60" fmla="*/ 693823 h 1157790"/>
                <a:gd name="connsiteX61" fmla="*/ 887533 w 1213723"/>
                <a:gd name="connsiteY61" fmla="*/ 673594 h 1157790"/>
                <a:gd name="connsiteX62" fmla="*/ 1052394 w 1213723"/>
                <a:gd name="connsiteY62" fmla="*/ 593140 h 1157790"/>
                <a:gd name="connsiteX63" fmla="*/ 947354 w 1213723"/>
                <a:gd name="connsiteY63" fmla="*/ 593140 h 1157790"/>
                <a:gd name="connsiteX64" fmla="*/ 927125 w 1213723"/>
                <a:gd name="connsiteY64" fmla="*/ 613369 h 1157790"/>
                <a:gd name="connsiteX65" fmla="*/ 947354 w 1213723"/>
                <a:gd name="connsiteY65" fmla="*/ 633597 h 1157790"/>
                <a:gd name="connsiteX66" fmla="*/ 1052394 w 1213723"/>
                <a:gd name="connsiteY66" fmla="*/ 633597 h 1157790"/>
                <a:gd name="connsiteX67" fmla="*/ 1052394 w 1213723"/>
                <a:gd name="connsiteY67" fmla="*/ 673594 h 1157790"/>
                <a:gd name="connsiteX68" fmla="*/ 1072623 w 1213723"/>
                <a:gd name="connsiteY68" fmla="*/ 693823 h 1157790"/>
                <a:gd name="connsiteX69" fmla="*/ 1092851 w 1213723"/>
                <a:gd name="connsiteY69" fmla="*/ 673594 h 1157790"/>
                <a:gd name="connsiteX70" fmla="*/ 1092851 w 1213723"/>
                <a:gd name="connsiteY70" fmla="*/ 633597 h 1157790"/>
                <a:gd name="connsiteX71" fmla="*/ 1117925 w 1213723"/>
                <a:gd name="connsiteY71" fmla="*/ 633597 h 1157790"/>
                <a:gd name="connsiteX72" fmla="*/ 1141661 w 1213723"/>
                <a:gd name="connsiteY72" fmla="*/ 654888 h 1157790"/>
                <a:gd name="connsiteX73" fmla="*/ 1173119 w 1213723"/>
                <a:gd name="connsiteY73" fmla="*/ 943854 h 1157790"/>
                <a:gd name="connsiteX74" fmla="*/ 1149383 w 1213723"/>
                <a:gd name="connsiteY74" fmla="*/ 970316 h 1157790"/>
                <a:gd name="connsiteX0" fmla="*/ 814070 w 1213723"/>
                <a:gd name="connsiteY0" fmla="*/ 1063401 h 1157790"/>
                <a:gd name="connsiteX1" fmla="*/ 646551 w 1213723"/>
                <a:gd name="connsiteY1" fmla="*/ 1113123 h 1157790"/>
                <a:gd name="connsiteX2" fmla="*/ 706168 w 1213723"/>
                <a:gd name="connsiteY2" fmla="*/ 1058913 h 1157790"/>
                <a:gd name="connsiteX3" fmla="*/ 706066 w 1213723"/>
                <a:gd name="connsiteY3" fmla="*/ 1030304 h 1157790"/>
                <a:gd name="connsiteX4" fmla="*/ 677461 w 1213723"/>
                <a:gd name="connsiteY4" fmla="*/ 1030408 h 1157790"/>
                <a:gd name="connsiteX5" fmla="*/ 599125 w 1213723"/>
                <a:gd name="connsiteY5" fmla="*/ 1098887 h 1157790"/>
                <a:gd name="connsiteX6" fmla="*/ 599125 w 1213723"/>
                <a:gd name="connsiteY6" fmla="*/ 599125 h 1157790"/>
                <a:gd name="connsiteX7" fmla="*/ 684748 w 1213723"/>
                <a:gd name="connsiteY7" fmla="*/ 599125 h 1157790"/>
                <a:gd name="connsiteX8" fmla="*/ 704977 w 1213723"/>
                <a:gd name="connsiteY8" fmla="*/ 578896 h 1157790"/>
                <a:gd name="connsiteX9" fmla="*/ 684748 w 1213723"/>
                <a:gd name="connsiteY9" fmla="*/ 558668 h 1157790"/>
                <a:gd name="connsiteX10" fmla="*/ 599123 w 1213723"/>
                <a:gd name="connsiteY10" fmla="*/ 558668 h 1157790"/>
                <a:gd name="connsiteX11" fmla="*/ 599123 w 1213723"/>
                <a:gd name="connsiteY11" fmla="*/ 58848 h 1157790"/>
                <a:gd name="connsiteX12" fmla="*/ 823893 w 1213723"/>
                <a:gd name="connsiteY12" fmla="*/ 342315 h 1157790"/>
                <a:gd name="connsiteX13" fmla="*/ 850408 w 1213723"/>
                <a:gd name="connsiteY13" fmla="*/ 353056 h 1157790"/>
                <a:gd name="connsiteX14" fmla="*/ 861150 w 1213723"/>
                <a:gd name="connsiteY14" fmla="*/ 326541 h 1157790"/>
                <a:gd name="connsiteX15" fmla="*/ 646316 w 1213723"/>
                <a:gd name="connsiteY15" fmla="*/ 44587 h 1157790"/>
                <a:gd name="connsiteX16" fmla="*/ 1063188 w 1213723"/>
                <a:gd name="connsiteY16" fmla="*/ 343291 h 1157790"/>
                <a:gd name="connsiteX17" fmla="*/ 1090234 w 1213723"/>
                <a:gd name="connsiteY17" fmla="*/ 352611 h 1157790"/>
                <a:gd name="connsiteX18" fmla="*/ 1099557 w 1213723"/>
                <a:gd name="connsiteY18" fmla="*/ 325563 h 1157790"/>
                <a:gd name="connsiteX19" fmla="*/ 578894 w 1213723"/>
                <a:gd name="connsiteY19" fmla="*/ 0 h 1157790"/>
                <a:gd name="connsiteX20" fmla="*/ 0 w 1213723"/>
                <a:gd name="connsiteY20" fmla="*/ 578896 h 1157790"/>
                <a:gd name="connsiteX21" fmla="*/ 578826 w 1213723"/>
                <a:gd name="connsiteY21" fmla="*/ 1157790 h 1157790"/>
                <a:gd name="connsiteX22" fmla="*/ 831765 w 1213723"/>
                <a:gd name="connsiteY22" fmla="*/ 1099782 h 1157790"/>
                <a:gd name="connsiteX23" fmla="*/ 841108 w 1213723"/>
                <a:gd name="connsiteY23" fmla="*/ 1072744 h 1157790"/>
                <a:gd name="connsiteX24" fmla="*/ 814070 w 1213723"/>
                <a:gd name="connsiteY24" fmla="*/ 1063401 h 1157790"/>
                <a:gd name="connsiteX25" fmla="*/ 558665 w 1213723"/>
                <a:gd name="connsiteY25" fmla="*/ 1098890 h 1157790"/>
                <a:gd name="connsiteX26" fmla="*/ 431763 w 1213723"/>
                <a:gd name="connsiteY26" fmla="*/ 976486 h 1157790"/>
                <a:gd name="connsiteX27" fmla="*/ 286430 w 1213723"/>
                <a:gd name="connsiteY27" fmla="*/ 599123 h 1157790"/>
                <a:gd name="connsiteX28" fmla="*/ 558665 w 1213723"/>
                <a:gd name="connsiteY28" fmla="*/ 599123 h 1157790"/>
                <a:gd name="connsiteX29" fmla="*/ 558665 w 1213723"/>
                <a:gd name="connsiteY29" fmla="*/ 1098890 h 1157790"/>
                <a:gd name="connsiteX30" fmla="*/ 558665 w 1213723"/>
                <a:gd name="connsiteY30" fmla="*/ 40877 h 1157790"/>
                <a:gd name="connsiteX31" fmla="*/ 558665 w 1213723"/>
                <a:gd name="connsiteY31" fmla="*/ 558668 h 1157790"/>
                <a:gd name="connsiteX32" fmla="*/ 286413 w 1213723"/>
                <a:gd name="connsiteY32" fmla="*/ 558668 h 1157790"/>
                <a:gd name="connsiteX33" fmla="*/ 471755 w 1213723"/>
                <a:gd name="connsiteY33" fmla="*/ 136169 h 1157790"/>
                <a:gd name="connsiteX34" fmla="*/ 471184 w 1213723"/>
                <a:gd name="connsiteY34" fmla="*/ 107568 h 1157790"/>
                <a:gd name="connsiteX35" fmla="*/ 442580 w 1213723"/>
                <a:gd name="connsiteY35" fmla="*/ 108137 h 1157790"/>
                <a:gd name="connsiteX36" fmla="*/ 245928 w 1213723"/>
                <a:gd name="connsiteY36" fmla="*/ 558668 h 1157790"/>
                <a:gd name="connsiteX37" fmla="*/ 40877 w 1213723"/>
                <a:gd name="connsiteY37" fmla="*/ 558668 h 1157790"/>
                <a:gd name="connsiteX38" fmla="*/ 558665 w 1213723"/>
                <a:gd name="connsiteY38" fmla="*/ 40877 h 1157790"/>
                <a:gd name="connsiteX39" fmla="*/ 40877 w 1213723"/>
                <a:gd name="connsiteY39" fmla="*/ 599125 h 1157790"/>
                <a:gd name="connsiteX40" fmla="*/ 245955 w 1213723"/>
                <a:gd name="connsiteY40" fmla="*/ 599125 h 1157790"/>
                <a:gd name="connsiteX41" fmla="*/ 511211 w 1213723"/>
                <a:gd name="connsiteY41" fmla="*/ 1113093 h 1157790"/>
                <a:gd name="connsiteX42" fmla="*/ 40877 w 1213723"/>
                <a:gd name="connsiteY42" fmla="*/ 599125 h 1157790"/>
                <a:gd name="connsiteX43" fmla="*/ 1213338 w 1213723"/>
                <a:gd name="connsiteY43" fmla="*/ 939477 h 1157790"/>
                <a:gd name="connsiteX44" fmla="*/ 1181880 w 1213723"/>
                <a:gd name="connsiteY44" fmla="*/ 650511 h 1157790"/>
                <a:gd name="connsiteX45" fmla="*/ 1117925 w 1213723"/>
                <a:gd name="connsiteY45" fmla="*/ 593142 h 1157790"/>
                <a:gd name="connsiteX46" fmla="*/ 1092851 w 1213723"/>
                <a:gd name="connsiteY46" fmla="*/ 593142 h 1157790"/>
                <a:gd name="connsiteX47" fmla="*/ 758047 w 1213723"/>
                <a:gd name="connsiteY47" fmla="*/ 650511 h 1157790"/>
                <a:gd name="connsiteX48" fmla="*/ 726588 w 1213723"/>
                <a:gd name="connsiteY48" fmla="*/ 939475 h 1157790"/>
                <a:gd name="connsiteX49" fmla="*/ 790544 w 1213723"/>
                <a:gd name="connsiteY49" fmla="*/ 1010773 h 1157790"/>
                <a:gd name="connsiteX50" fmla="*/ 1149383 w 1213723"/>
                <a:gd name="connsiteY50" fmla="*/ 1010773 h 1157790"/>
                <a:gd name="connsiteX51" fmla="*/ 1213338 w 1213723"/>
                <a:gd name="connsiteY51" fmla="*/ 939477 h 1157790"/>
                <a:gd name="connsiteX52" fmla="*/ 1149383 w 1213723"/>
                <a:gd name="connsiteY52" fmla="*/ 970316 h 1157790"/>
                <a:gd name="connsiteX53" fmla="*/ 790544 w 1213723"/>
                <a:gd name="connsiteY53" fmla="*/ 970316 h 1157790"/>
                <a:gd name="connsiteX54" fmla="*/ 766808 w 1213723"/>
                <a:gd name="connsiteY54" fmla="*/ 943854 h 1157790"/>
                <a:gd name="connsiteX55" fmla="*/ 798266 w 1213723"/>
                <a:gd name="connsiteY55" fmla="*/ 654890 h 1157790"/>
                <a:gd name="connsiteX56" fmla="*/ 822002 w 1213723"/>
                <a:gd name="connsiteY56" fmla="*/ 633597 h 1157790"/>
                <a:gd name="connsiteX57" fmla="*/ 847075 w 1213723"/>
                <a:gd name="connsiteY57" fmla="*/ 633597 h 1157790"/>
                <a:gd name="connsiteX58" fmla="*/ 847075 w 1213723"/>
                <a:gd name="connsiteY58" fmla="*/ 673594 h 1157790"/>
                <a:gd name="connsiteX59" fmla="*/ 867304 w 1213723"/>
                <a:gd name="connsiteY59" fmla="*/ 693823 h 1157790"/>
                <a:gd name="connsiteX60" fmla="*/ 887533 w 1213723"/>
                <a:gd name="connsiteY60" fmla="*/ 673594 h 1157790"/>
                <a:gd name="connsiteX61" fmla="*/ 1052394 w 1213723"/>
                <a:gd name="connsiteY61" fmla="*/ 593140 h 1157790"/>
                <a:gd name="connsiteX62" fmla="*/ 947354 w 1213723"/>
                <a:gd name="connsiteY62" fmla="*/ 593140 h 1157790"/>
                <a:gd name="connsiteX63" fmla="*/ 927125 w 1213723"/>
                <a:gd name="connsiteY63" fmla="*/ 613369 h 1157790"/>
                <a:gd name="connsiteX64" fmla="*/ 947354 w 1213723"/>
                <a:gd name="connsiteY64" fmla="*/ 633597 h 1157790"/>
                <a:gd name="connsiteX65" fmla="*/ 1052394 w 1213723"/>
                <a:gd name="connsiteY65" fmla="*/ 633597 h 1157790"/>
                <a:gd name="connsiteX66" fmla="*/ 1052394 w 1213723"/>
                <a:gd name="connsiteY66" fmla="*/ 673594 h 1157790"/>
                <a:gd name="connsiteX67" fmla="*/ 1072623 w 1213723"/>
                <a:gd name="connsiteY67" fmla="*/ 693823 h 1157790"/>
                <a:gd name="connsiteX68" fmla="*/ 1092851 w 1213723"/>
                <a:gd name="connsiteY68" fmla="*/ 673594 h 1157790"/>
                <a:gd name="connsiteX69" fmla="*/ 1092851 w 1213723"/>
                <a:gd name="connsiteY69" fmla="*/ 633597 h 1157790"/>
                <a:gd name="connsiteX70" fmla="*/ 1117925 w 1213723"/>
                <a:gd name="connsiteY70" fmla="*/ 633597 h 1157790"/>
                <a:gd name="connsiteX71" fmla="*/ 1141661 w 1213723"/>
                <a:gd name="connsiteY71" fmla="*/ 654888 h 1157790"/>
                <a:gd name="connsiteX72" fmla="*/ 1173119 w 1213723"/>
                <a:gd name="connsiteY72" fmla="*/ 943854 h 1157790"/>
                <a:gd name="connsiteX73" fmla="*/ 1149383 w 1213723"/>
                <a:gd name="connsiteY73" fmla="*/ 970316 h 1157790"/>
                <a:gd name="connsiteX0" fmla="*/ 814070 w 1213723"/>
                <a:gd name="connsiteY0" fmla="*/ 1063401 h 1157790"/>
                <a:gd name="connsiteX1" fmla="*/ 646551 w 1213723"/>
                <a:gd name="connsiteY1" fmla="*/ 1113123 h 1157790"/>
                <a:gd name="connsiteX2" fmla="*/ 706168 w 1213723"/>
                <a:gd name="connsiteY2" fmla="*/ 1058913 h 1157790"/>
                <a:gd name="connsiteX3" fmla="*/ 706066 w 1213723"/>
                <a:gd name="connsiteY3" fmla="*/ 1030304 h 1157790"/>
                <a:gd name="connsiteX4" fmla="*/ 677461 w 1213723"/>
                <a:gd name="connsiteY4" fmla="*/ 1030408 h 1157790"/>
                <a:gd name="connsiteX5" fmla="*/ 599125 w 1213723"/>
                <a:gd name="connsiteY5" fmla="*/ 1098887 h 1157790"/>
                <a:gd name="connsiteX6" fmla="*/ 599125 w 1213723"/>
                <a:gd name="connsiteY6" fmla="*/ 599125 h 1157790"/>
                <a:gd name="connsiteX7" fmla="*/ 684748 w 1213723"/>
                <a:gd name="connsiteY7" fmla="*/ 599125 h 1157790"/>
                <a:gd name="connsiteX8" fmla="*/ 704977 w 1213723"/>
                <a:gd name="connsiteY8" fmla="*/ 578896 h 1157790"/>
                <a:gd name="connsiteX9" fmla="*/ 684748 w 1213723"/>
                <a:gd name="connsiteY9" fmla="*/ 558668 h 1157790"/>
                <a:gd name="connsiteX10" fmla="*/ 599123 w 1213723"/>
                <a:gd name="connsiteY10" fmla="*/ 558668 h 1157790"/>
                <a:gd name="connsiteX11" fmla="*/ 599123 w 1213723"/>
                <a:gd name="connsiteY11" fmla="*/ 58848 h 1157790"/>
                <a:gd name="connsiteX12" fmla="*/ 823893 w 1213723"/>
                <a:gd name="connsiteY12" fmla="*/ 342315 h 1157790"/>
                <a:gd name="connsiteX13" fmla="*/ 850408 w 1213723"/>
                <a:gd name="connsiteY13" fmla="*/ 353056 h 1157790"/>
                <a:gd name="connsiteX14" fmla="*/ 861150 w 1213723"/>
                <a:gd name="connsiteY14" fmla="*/ 326541 h 1157790"/>
                <a:gd name="connsiteX15" fmla="*/ 646316 w 1213723"/>
                <a:gd name="connsiteY15" fmla="*/ 44587 h 1157790"/>
                <a:gd name="connsiteX16" fmla="*/ 1063188 w 1213723"/>
                <a:gd name="connsiteY16" fmla="*/ 343291 h 1157790"/>
                <a:gd name="connsiteX17" fmla="*/ 1090234 w 1213723"/>
                <a:gd name="connsiteY17" fmla="*/ 352611 h 1157790"/>
                <a:gd name="connsiteX18" fmla="*/ 1099557 w 1213723"/>
                <a:gd name="connsiteY18" fmla="*/ 325563 h 1157790"/>
                <a:gd name="connsiteX19" fmla="*/ 578894 w 1213723"/>
                <a:gd name="connsiteY19" fmla="*/ 0 h 1157790"/>
                <a:gd name="connsiteX20" fmla="*/ 0 w 1213723"/>
                <a:gd name="connsiteY20" fmla="*/ 578896 h 1157790"/>
                <a:gd name="connsiteX21" fmla="*/ 578826 w 1213723"/>
                <a:gd name="connsiteY21" fmla="*/ 1157790 h 1157790"/>
                <a:gd name="connsiteX22" fmla="*/ 831765 w 1213723"/>
                <a:gd name="connsiteY22" fmla="*/ 1099782 h 1157790"/>
                <a:gd name="connsiteX23" fmla="*/ 841108 w 1213723"/>
                <a:gd name="connsiteY23" fmla="*/ 1072744 h 1157790"/>
                <a:gd name="connsiteX24" fmla="*/ 814070 w 1213723"/>
                <a:gd name="connsiteY24" fmla="*/ 1063401 h 1157790"/>
                <a:gd name="connsiteX25" fmla="*/ 558665 w 1213723"/>
                <a:gd name="connsiteY25" fmla="*/ 1098890 h 1157790"/>
                <a:gd name="connsiteX26" fmla="*/ 431763 w 1213723"/>
                <a:gd name="connsiteY26" fmla="*/ 976486 h 1157790"/>
                <a:gd name="connsiteX27" fmla="*/ 286430 w 1213723"/>
                <a:gd name="connsiteY27" fmla="*/ 599123 h 1157790"/>
                <a:gd name="connsiteX28" fmla="*/ 558665 w 1213723"/>
                <a:gd name="connsiteY28" fmla="*/ 599123 h 1157790"/>
                <a:gd name="connsiteX29" fmla="*/ 558665 w 1213723"/>
                <a:gd name="connsiteY29" fmla="*/ 1098890 h 1157790"/>
                <a:gd name="connsiteX30" fmla="*/ 558665 w 1213723"/>
                <a:gd name="connsiteY30" fmla="*/ 40877 h 1157790"/>
                <a:gd name="connsiteX31" fmla="*/ 558665 w 1213723"/>
                <a:gd name="connsiteY31" fmla="*/ 558668 h 1157790"/>
                <a:gd name="connsiteX32" fmla="*/ 286413 w 1213723"/>
                <a:gd name="connsiteY32" fmla="*/ 558668 h 1157790"/>
                <a:gd name="connsiteX33" fmla="*/ 471755 w 1213723"/>
                <a:gd name="connsiteY33" fmla="*/ 136169 h 1157790"/>
                <a:gd name="connsiteX34" fmla="*/ 471184 w 1213723"/>
                <a:gd name="connsiteY34" fmla="*/ 107568 h 1157790"/>
                <a:gd name="connsiteX35" fmla="*/ 442580 w 1213723"/>
                <a:gd name="connsiteY35" fmla="*/ 108137 h 1157790"/>
                <a:gd name="connsiteX36" fmla="*/ 245928 w 1213723"/>
                <a:gd name="connsiteY36" fmla="*/ 558668 h 1157790"/>
                <a:gd name="connsiteX37" fmla="*/ 40877 w 1213723"/>
                <a:gd name="connsiteY37" fmla="*/ 558668 h 1157790"/>
                <a:gd name="connsiteX38" fmla="*/ 558665 w 1213723"/>
                <a:gd name="connsiteY38" fmla="*/ 40877 h 1157790"/>
                <a:gd name="connsiteX39" fmla="*/ 40877 w 1213723"/>
                <a:gd name="connsiteY39" fmla="*/ 599125 h 1157790"/>
                <a:gd name="connsiteX40" fmla="*/ 245955 w 1213723"/>
                <a:gd name="connsiteY40" fmla="*/ 599125 h 1157790"/>
                <a:gd name="connsiteX41" fmla="*/ 511211 w 1213723"/>
                <a:gd name="connsiteY41" fmla="*/ 1113093 h 1157790"/>
                <a:gd name="connsiteX42" fmla="*/ 40877 w 1213723"/>
                <a:gd name="connsiteY42" fmla="*/ 599125 h 1157790"/>
                <a:gd name="connsiteX43" fmla="*/ 1213338 w 1213723"/>
                <a:gd name="connsiteY43" fmla="*/ 939477 h 1157790"/>
                <a:gd name="connsiteX44" fmla="*/ 1181880 w 1213723"/>
                <a:gd name="connsiteY44" fmla="*/ 650511 h 1157790"/>
                <a:gd name="connsiteX45" fmla="*/ 1117925 w 1213723"/>
                <a:gd name="connsiteY45" fmla="*/ 593142 h 1157790"/>
                <a:gd name="connsiteX46" fmla="*/ 1092851 w 1213723"/>
                <a:gd name="connsiteY46" fmla="*/ 593142 h 1157790"/>
                <a:gd name="connsiteX47" fmla="*/ 758047 w 1213723"/>
                <a:gd name="connsiteY47" fmla="*/ 650511 h 1157790"/>
                <a:gd name="connsiteX48" fmla="*/ 726588 w 1213723"/>
                <a:gd name="connsiteY48" fmla="*/ 939475 h 1157790"/>
                <a:gd name="connsiteX49" fmla="*/ 790544 w 1213723"/>
                <a:gd name="connsiteY49" fmla="*/ 1010773 h 1157790"/>
                <a:gd name="connsiteX50" fmla="*/ 1149383 w 1213723"/>
                <a:gd name="connsiteY50" fmla="*/ 1010773 h 1157790"/>
                <a:gd name="connsiteX51" fmla="*/ 1213338 w 1213723"/>
                <a:gd name="connsiteY51" fmla="*/ 939477 h 1157790"/>
                <a:gd name="connsiteX52" fmla="*/ 1149383 w 1213723"/>
                <a:gd name="connsiteY52" fmla="*/ 970316 h 1157790"/>
                <a:gd name="connsiteX53" fmla="*/ 790544 w 1213723"/>
                <a:gd name="connsiteY53" fmla="*/ 970316 h 1157790"/>
                <a:gd name="connsiteX54" fmla="*/ 766808 w 1213723"/>
                <a:gd name="connsiteY54" fmla="*/ 943854 h 1157790"/>
                <a:gd name="connsiteX55" fmla="*/ 798266 w 1213723"/>
                <a:gd name="connsiteY55" fmla="*/ 654890 h 1157790"/>
                <a:gd name="connsiteX56" fmla="*/ 822002 w 1213723"/>
                <a:gd name="connsiteY56" fmla="*/ 633597 h 1157790"/>
                <a:gd name="connsiteX57" fmla="*/ 847075 w 1213723"/>
                <a:gd name="connsiteY57" fmla="*/ 633597 h 1157790"/>
                <a:gd name="connsiteX58" fmla="*/ 847075 w 1213723"/>
                <a:gd name="connsiteY58" fmla="*/ 673594 h 1157790"/>
                <a:gd name="connsiteX59" fmla="*/ 867304 w 1213723"/>
                <a:gd name="connsiteY59" fmla="*/ 693823 h 1157790"/>
                <a:gd name="connsiteX60" fmla="*/ 887533 w 1213723"/>
                <a:gd name="connsiteY60" fmla="*/ 673594 h 1157790"/>
                <a:gd name="connsiteX61" fmla="*/ 1052394 w 1213723"/>
                <a:gd name="connsiteY61" fmla="*/ 593140 h 1157790"/>
                <a:gd name="connsiteX62" fmla="*/ 927125 w 1213723"/>
                <a:gd name="connsiteY62" fmla="*/ 613369 h 1157790"/>
                <a:gd name="connsiteX63" fmla="*/ 947354 w 1213723"/>
                <a:gd name="connsiteY63" fmla="*/ 633597 h 1157790"/>
                <a:gd name="connsiteX64" fmla="*/ 1052394 w 1213723"/>
                <a:gd name="connsiteY64" fmla="*/ 633597 h 1157790"/>
                <a:gd name="connsiteX65" fmla="*/ 1052394 w 1213723"/>
                <a:gd name="connsiteY65" fmla="*/ 673594 h 1157790"/>
                <a:gd name="connsiteX66" fmla="*/ 1072623 w 1213723"/>
                <a:gd name="connsiteY66" fmla="*/ 693823 h 1157790"/>
                <a:gd name="connsiteX67" fmla="*/ 1092851 w 1213723"/>
                <a:gd name="connsiteY67" fmla="*/ 673594 h 1157790"/>
                <a:gd name="connsiteX68" fmla="*/ 1092851 w 1213723"/>
                <a:gd name="connsiteY68" fmla="*/ 633597 h 1157790"/>
                <a:gd name="connsiteX69" fmla="*/ 1117925 w 1213723"/>
                <a:gd name="connsiteY69" fmla="*/ 633597 h 1157790"/>
                <a:gd name="connsiteX70" fmla="*/ 1141661 w 1213723"/>
                <a:gd name="connsiteY70" fmla="*/ 654888 h 1157790"/>
                <a:gd name="connsiteX71" fmla="*/ 1173119 w 1213723"/>
                <a:gd name="connsiteY71" fmla="*/ 943854 h 1157790"/>
                <a:gd name="connsiteX72" fmla="*/ 1149383 w 1213723"/>
                <a:gd name="connsiteY72" fmla="*/ 970316 h 1157790"/>
                <a:gd name="connsiteX0" fmla="*/ 814070 w 1213723"/>
                <a:gd name="connsiteY0" fmla="*/ 1063401 h 1157790"/>
                <a:gd name="connsiteX1" fmla="*/ 646551 w 1213723"/>
                <a:gd name="connsiteY1" fmla="*/ 1113123 h 1157790"/>
                <a:gd name="connsiteX2" fmla="*/ 706168 w 1213723"/>
                <a:gd name="connsiteY2" fmla="*/ 1058913 h 1157790"/>
                <a:gd name="connsiteX3" fmla="*/ 706066 w 1213723"/>
                <a:gd name="connsiteY3" fmla="*/ 1030304 h 1157790"/>
                <a:gd name="connsiteX4" fmla="*/ 677461 w 1213723"/>
                <a:gd name="connsiteY4" fmla="*/ 1030408 h 1157790"/>
                <a:gd name="connsiteX5" fmla="*/ 599125 w 1213723"/>
                <a:gd name="connsiteY5" fmla="*/ 1098887 h 1157790"/>
                <a:gd name="connsiteX6" fmla="*/ 599125 w 1213723"/>
                <a:gd name="connsiteY6" fmla="*/ 599125 h 1157790"/>
                <a:gd name="connsiteX7" fmla="*/ 684748 w 1213723"/>
                <a:gd name="connsiteY7" fmla="*/ 599125 h 1157790"/>
                <a:gd name="connsiteX8" fmla="*/ 704977 w 1213723"/>
                <a:gd name="connsiteY8" fmla="*/ 578896 h 1157790"/>
                <a:gd name="connsiteX9" fmla="*/ 684748 w 1213723"/>
                <a:gd name="connsiteY9" fmla="*/ 558668 h 1157790"/>
                <a:gd name="connsiteX10" fmla="*/ 599123 w 1213723"/>
                <a:gd name="connsiteY10" fmla="*/ 558668 h 1157790"/>
                <a:gd name="connsiteX11" fmla="*/ 599123 w 1213723"/>
                <a:gd name="connsiteY11" fmla="*/ 58848 h 1157790"/>
                <a:gd name="connsiteX12" fmla="*/ 823893 w 1213723"/>
                <a:gd name="connsiteY12" fmla="*/ 342315 h 1157790"/>
                <a:gd name="connsiteX13" fmla="*/ 850408 w 1213723"/>
                <a:gd name="connsiteY13" fmla="*/ 353056 h 1157790"/>
                <a:gd name="connsiteX14" fmla="*/ 861150 w 1213723"/>
                <a:gd name="connsiteY14" fmla="*/ 326541 h 1157790"/>
                <a:gd name="connsiteX15" fmla="*/ 646316 w 1213723"/>
                <a:gd name="connsiteY15" fmla="*/ 44587 h 1157790"/>
                <a:gd name="connsiteX16" fmla="*/ 1063188 w 1213723"/>
                <a:gd name="connsiteY16" fmla="*/ 343291 h 1157790"/>
                <a:gd name="connsiteX17" fmla="*/ 1090234 w 1213723"/>
                <a:gd name="connsiteY17" fmla="*/ 352611 h 1157790"/>
                <a:gd name="connsiteX18" fmla="*/ 1099557 w 1213723"/>
                <a:gd name="connsiteY18" fmla="*/ 325563 h 1157790"/>
                <a:gd name="connsiteX19" fmla="*/ 578894 w 1213723"/>
                <a:gd name="connsiteY19" fmla="*/ 0 h 1157790"/>
                <a:gd name="connsiteX20" fmla="*/ 0 w 1213723"/>
                <a:gd name="connsiteY20" fmla="*/ 578896 h 1157790"/>
                <a:gd name="connsiteX21" fmla="*/ 578826 w 1213723"/>
                <a:gd name="connsiteY21" fmla="*/ 1157790 h 1157790"/>
                <a:gd name="connsiteX22" fmla="*/ 831765 w 1213723"/>
                <a:gd name="connsiteY22" fmla="*/ 1099782 h 1157790"/>
                <a:gd name="connsiteX23" fmla="*/ 841108 w 1213723"/>
                <a:gd name="connsiteY23" fmla="*/ 1072744 h 1157790"/>
                <a:gd name="connsiteX24" fmla="*/ 814070 w 1213723"/>
                <a:gd name="connsiteY24" fmla="*/ 1063401 h 1157790"/>
                <a:gd name="connsiteX25" fmla="*/ 558665 w 1213723"/>
                <a:gd name="connsiteY25" fmla="*/ 1098890 h 1157790"/>
                <a:gd name="connsiteX26" fmla="*/ 431763 w 1213723"/>
                <a:gd name="connsiteY26" fmla="*/ 976486 h 1157790"/>
                <a:gd name="connsiteX27" fmla="*/ 286430 w 1213723"/>
                <a:gd name="connsiteY27" fmla="*/ 599123 h 1157790"/>
                <a:gd name="connsiteX28" fmla="*/ 558665 w 1213723"/>
                <a:gd name="connsiteY28" fmla="*/ 599123 h 1157790"/>
                <a:gd name="connsiteX29" fmla="*/ 558665 w 1213723"/>
                <a:gd name="connsiteY29" fmla="*/ 1098890 h 1157790"/>
                <a:gd name="connsiteX30" fmla="*/ 558665 w 1213723"/>
                <a:gd name="connsiteY30" fmla="*/ 40877 h 1157790"/>
                <a:gd name="connsiteX31" fmla="*/ 558665 w 1213723"/>
                <a:gd name="connsiteY31" fmla="*/ 558668 h 1157790"/>
                <a:gd name="connsiteX32" fmla="*/ 286413 w 1213723"/>
                <a:gd name="connsiteY32" fmla="*/ 558668 h 1157790"/>
                <a:gd name="connsiteX33" fmla="*/ 471755 w 1213723"/>
                <a:gd name="connsiteY33" fmla="*/ 136169 h 1157790"/>
                <a:gd name="connsiteX34" fmla="*/ 471184 w 1213723"/>
                <a:gd name="connsiteY34" fmla="*/ 107568 h 1157790"/>
                <a:gd name="connsiteX35" fmla="*/ 442580 w 1213723"/>
                <a:gd name="connsiteY35" fmla="*/ 108137 h 1157790"/>
                <a:gd name="connsiteX36" fmla="*/ 245928 w 1213723"/>
                <a:gd name="connsiteY36" fmla="*/ 558668 h 1157790"/>
                <a:gd name="connsiteX37" fmla="*/ 40877 w 1213723"/>
                <a:gd name="connsiteY37" fmla="*/ 558668 h 1157790"/>
                <a:gd name="connsiteX38" fmla="*/ 558665 w 1213723"/>
                <a:gd name="connsiteY38" fmla="*/ 40877 h 1157790"/>
                <a:gd name="connsiteX39" fmla="*/ 40877 w 1213723"/>
                <a:gd name="connsiteY39" fmla="*/ 599125 h 1157790"/>
                <a:gd name="connsiteX40" fmla="*/ 245955 w 1213723"/>
                <a:gd name="connsiteY40" fmla="*/ 599125 h 1157790"/>
                <a:gd name="connsiteX41" fmla="*/ 511211 w 1213723"/>
                <a:gd name="connsiteY41" fmla="*/ 1113093 h 1157790"/>
                <a:gd name="connsiteX42" fmla="*/ 40877 w 1213723"/>
                <a:gd name="connsiteY42" fmla="*/ 599125 h 1157790"/>
                <a:gd name="connsiteX43" fmla="*/ 1213338 w 1213723"/>
                <a:gd name="connsiteY43" fmla="*/ 939477 h 1157790"/>
                <a:gd name="connsiteX44" fmla="*/ 1181880 w 1213723"/>
                <a:gd name="connsiteY44" fmla="*/ 650511 h 1157790"/>
                <a:gd name="connsiteX45" fmla="*/ 1092851 w 1213723"/>
                <a:gd name="connsiteY45" fmla="*/ 593142 h 1157790"/>
                <a:gd name="connsiteX46" fmla="*/ 758047 w 1213723"/>
                <a:gd name="connsiteY46" fmla="*/ 650511 h 1157790"/>
                <a:gd name="connsiteX47" fmla="*/ 726588 w 1213723"/>
                <a:gd name="connsiteY47" fmla="*/ 939475 h 1157790"/>
                <a:gd name="connsiteX48" fmla="*/ 790544 w 1213723"/>
                <a:gd name="connsiteY48" fmla="*/ 1010773 h 1157790"/>
                <a:gd name="connsiteX49" fmla="*/ 1149383 w 1213723"/>
                <a:gd name="connsiteY49" fmla="*/ 1010773 h 1157790"/>
                <a:gd name="connsiteX50" fmla="*/ 1213338 w 1213723"/>
                <a:gd name="connsiteY50" fmla="*/ 939477 h 1157790"/>
                <a:gd name="connsiteX51" fmla="*/ 1149383 w 1213723"/>
                <a:gd name="connsiteY51" fmla="*/ 970316 h 1157790"/>
                <a:gd name="connsiteX52" fmla="*/ 790544 w 1213723"/>
                <a:gd name="connsiteY52" fmla="*/ 970316 h 1157790"/>
                <a:gd name="connsiteX53" fmla="*/ 766808 w 1213723"/>
                <a:gd name="connsiteY53" fmla="*/ 943854 h 1157790"/>
                <a:gd name="connsiteX54" fmla="*/ 798266 w 1213723"/>
                <a:gd name="connsiteY54" fmla="*/ 654890 h 1157790"/>
                <a:gd name="connsiteX55" fmla="*/ 822002 w 1213723"/>
                <a:gd name="connsiteY55" fmla="*/ 633597 h 1157790"/>
                <a:gd name="connsiteX56" fmla="*/ 847075 w 1213723"/>
                <a:gd name="connsiteY56" fmla="*/ 633597 h 1157790"/>
                <a:gd name="connsiteX57" fmla="*/ 847075 w 1213723"/>
                <a:gd name="connsiteY57" fmla="*/ 673594 h 1157790"/>
                <a:gd name="connsiteX58" fmla="*/ 867304 w 1213723"/>
                <a:gd name="connsiteY58" fmla="*/ 693823 h 1157790"/>
                <a:gd name="connsiteX59" fmla="*/ 887533 w 1213723"/>
                <a:gd name="connsiteY59" fmla="*/ 673594 h 1157790"/>
                <a:gd name="connsiteX60" fmla="*/ 1052394 w 1213723"/>
                <a:gd name="connsiteY60" fmla="*/ 593140 h 1157790"/>
                <a:gd name="connsiteX61" fmla="*/ 927125 w 1213723"/>
                <a:gd name="connsiteY61" fmla="*/ 613369 h 1157790"/>
                <a:gd name="connsiteX62" fmla="*/ 947354 w 1213723"/>
                <a:gd name="connsiteY62" fmla="*/ 633597 h 1157790"/>
                <a:gd name="connsiteX63" fmla="*/ 1052394 w 1213723"/>
                <a:gd name="connsiteY63" fmla="*/ 633597 h 1157790"/>
                <a:gd name="connsiteX64" fmla="*/ 1052394 w 1213723"/>
                <a:gd name="connsiteY64" fmla="*/ 673594 h 1157790"/>
                <a:gd name="connsiteX65" fmla="*/ 1072623 w 1213723"/>
                <a:gd name="connsiteY65" fmla="*/ 693823 h 1157790"/>
                <a:gd name="connsiteX66" fmla="*/ 1092851 w 1213723"/>
                <a:gd name="connsiteY66" fmla="*/ 673594 h 1157790"/>
                <a:gd name="connsiteX67" fmla="*/ 1092851 w 1213723"/>
                <a:gd name="connsiteY67" fmla="*/ 633597 h 1157790"/>
                <a:gd name="connsiteX68" fmla="*/ 1117925 w 1213723"/>
                <a:gd name="connsiteY68" fmla="*/ 633597 h 1157790"/>
                <a:gd name="connsiteX69" fmla="*/ 1141661 w 1213723"/>
                <a:gd name="connsiteY69" fmla="*/ 654888 h 1157790"/>
                <a:gd name="connsiteX70" fmla="*/ 1173119 w 1213723"/>
                <a:gd name="connsiteY70" fmla="*/ 943854 h 1157790"/>
                <a:gd name="connsiteX71" fmla="*/ 1149383 w 1213723"/>
                <a:gd name="connsiteY71" fmla="*/ 970316 h 1157790"/>
                <a:gd name="connsiteX0" fmla="*/ 814070 w 1213723"/>
                <a:gd name="connsiteY0" fmla="*/ 1063401 h 1157790"/>
                <a:gd name="connsiteX1" fmla="*/ 646551 w 1213723"/>
                <a:gd name="connsiteY1" fmla="*/ 1113123 h 1157790"/>
                <a:gd name="connsiteX2" fmla="*/ 706168 w 1213723"/>
                <a:gd name="connsiteY2" fmla="*/ 1058913 h 1157790"/>
                <a:gd name="connsiteX3" fmla="*/ 706066 w 1213723"/>
                <a:gd name="connsiteY3" fmla="*/ 1030304 h 1157790"/>
                <a:gd name="connsiteX4" fmla="*/ 677461 w 1213723"/>
                <a:gd name="connsiteY4" fmla="*/ 1030408 h 1157790"/>
                <a:gd name="connsiteX5" fmla="*/ 599125 w 1213723"/>
                <a:gd name="connsiteY5" fmla="*/ 1098887 h 1157790"/>
                <a:gd name="connsiteX6" fmla="*/ 599125 w 1213723"/>
                <a:gd name="connsiteY6" fmla="*/ 599125 h 1157790"/>
                <a:gd name="connsiteX7" fmla="*/ 684748 w 1213723"/>
                <a:gd name="connsiteY7" fmla="*/ 599125 h 1157790"/>
                <a:gd name="connsiteX8" fmla="*/ 704977 w 1213723"/>
                <a:gd name="connsiteY8" fmla="*/ 578896 h 1157790"/>
                <a:gd name="connsiteX9" fmla="*/ 684748 w 1213723"/>
                <a:gd name="connsiteY9" fmla="*/ 558668 h 1157790"/>
                <a:gd name="connsiteX10" fmla="*/ 599123 w 1213723"/>
                <a:gd name="connsiteY10" fmla="*/ 558668 h 1157790"/>
                <a:gd name="connsiteX11" fmla="*/ 599123 w 1213723"/>
                <a:gd name="connsiteY11" fmla="*/ 58848 h 1157790"/>
                <a:gd name="connsiteX12" fmla="*/ 823893 w 1213723"/>
                <a:gd name="connsiteY12" fmla="*/ 342315 h 1157790"/>
                <a:gd name="connsiteX13" fmla="*/ 850408 w 1213723"/>
                <a:gd name="connsiteY13" fmla="*/ 353056 h 1157790"/>
                <a:gd name="connsiteX14" fmla="*/ 861150 w 1213723"/>
                <a:gd name="connsiteY14" fmla="*/ 326541 h 1157790"/>
                <a:gd name="connsiteX15" fmla="*/ 646316 w 1213723"/>
                <a:gd name="connsiteY15" fmla="*/ 44587 h 1157790"/>
                <a:gd name="connsiteX16" fmla="*/ 1063188 w 1213723"/>
                <a:gd name="connsiteY16" fmla="*/ 343291 h 1157790"/>
                <a:gd name="connsiteX17" fmla="*/ 1090234 w 1213723"/>
                <a:gd name="connsiteY17" fmla="*/ 352611 h 1157790"/>
                <a:gd name="connsiteX18" fmla="*/ 1099557 w 1213723"/>
                <a:gd name="connsiteY18" fmla="*/ 325563 h 1157790"/>
                <a:gd name="connsiteX19" fmla="*/ 578894 w 1213723"/>
                <a:gd name="connsiteY19" fmla="*/ 0 h 1157790"/>
                <a:gd name="connsiteX20" fmla="*/ 0 w 1213723"/>
                <a:gd name="connsiteY20" fmla="*/ 578896 h 1157790"/>
                <a:gd name="connsiteX21" fmla="*/ 578826 w 1213723"/>
                <a:gd name="connsiteY21" fmla="*/ 1157790 h 1157790"/>
                <a:gd name="connsiteX22" fmla="*/ 831765 w 1213723"/>
                <a:gd name="connsiteY22" fmla="*/ 1099782 h 1157790"/>
                <a:gd name="connsiteX23" fmla="*/ 841108 w 1213723"/>
                <a:gd name="connsiteY23" fmla="*/ 1072744 h 1157790"/>
                <a:gd name="connsiteX24" fmla="*/ 814070 w 1213723"/>
                <a:gd name="connsiteY24" fmla="*/ 1063401 h 1157790"/>
                <a:gd name="connsiteX25" fmla="*/ 558665 w 1213723"/>
                <a:gd name="connsiteY25" fmla="*/ 1098890 h 1157790"/>
                <a:gd name="connsiteX26" fmla="*/ 431763 w 1213723"/>
                <a:gd name="connsiteY26" fmla="*/ 976486 h 1157790"/>
                <a:gd name="connsiteX27" fmla="*/ 286430 w 1213723"/>
                <a:gd name="connsiteY27" fmla="*/ 599123 h 1157790"/>
                <a:gd name="connsiteX28" fmla="*/ 558665 w 1213723"/>
                <a:gd name="connsiteY28" fmla="*/ 599123 h 1157790"/>
                <a:gd name="connsiteX29" fmla="*/ 558665 w 1213723"/>
                <a:gd name="connsiteY29" fmla="*/ 1098890 h 1157790"/>
                <a:gd name="connsiteX30" fmla="*/ 558665 w 1213723"/>
                <a:gd name="connsiteY30" fmla="*/ 40877 h 1157790"/>
                <a:gd name="connsiteX31" fmla="*/ 558665 w 1213723"/>
                <a:gd name="connsiteY31" fmla="*/ 558668 h 1157790"/>
                <a:gd name="connsiteX32" fmla="*/ 286413 w 1213723"/>
                <a:gd name="connsiteY32" fmla="*/ 558668 h 1157790"/>
                <a:gd name="connsiteX33" fmla="*/ 471755 w 1213723"/>
                <a:gd name="connsiteY33" fmla="*/ 136169 h 1157790"/>
                <a:gd name="connsiteX34" fmla="*/ 471184 w 1213723"/>
                <a:gd name="connsiteY34" fmla="*/ 107568 h 1157790"/>
                <a:gd name="connsiteX35" fmla="*/ 442580 w 1213723"/>
                <a:gd name="connsiteY35" fmla="*/ 108137 h 1157790"/>
                <a:gd name="connsiteX36" fmla="*/ 245928 w 1213723"/>
                <a:gd name="connsiteY36" fmla="*/ 558668 h 1157790"/>
                <a:gd name="connsiteX37" fmla="*/ 40877 w 1213723"/>
                <a:gd name="connsiteY37" fmla="*/ 558668 h 1157790"/>
                <a:gd name="connsiteX38" fmla="*/ 558665 w 1213723"/>
                <a:gd name="connsiteY38" fmla="*/ 40877 h 1157790"/>
                <a:gd name="connsiteX39" fmla="*/ 40877 w 1213723"/>
                <a:gd name="connsiteY39" fmla="*/ 599125 h 1157790"/>
                <a:gd name="connsiteX40" fmla="*/ 245955 w 1213723"/>
                <a:gd name="connsiteY40" fmla="*/ 599125 h 1157790"/>
                <a:gd name="connsiteX41" fmla="*/ 511211 w 1213723"/>
                <a:gd name="connsiteY41" fmla="*/ 1113093 h 1157790"/>
                <a:gd name="connsiteX42" fmla="*/ 40877 w 1213723"/>
                <a:gd name="connsiteY42" fmla="*/ 599125 h 1157790"/>
                <a:gd name="connsiteX43" fmla="*/ 1213338 w 1213723"/>
                <a:gd name="connsiteY43" fmla="*/ 939477 h 1157790"/>
                <a:gd name="connsiteX44" fmla="*/ 1181880 w 1213723"/>
                <a:gd name="connsiteY44" fmla="*/ 650511 h 1157790"/>
                <a:gd name="connsiteX45" fmla="*/ 1092851 w 1213723"/>
                <a:gd name="connsiteY45" fmla="*/ 593142 h 1157790"/>
                <a:gd name="connsiteX46" fmla="*/ 758047 w 1213723"/>
                <a:gd name="connsiteY46" fmla="*/ 650511 h 1157790"/>
                <a:gd name="connsiteX47" fmla="*/ 726588 w 1213723"/>
                <a:gd name="connsiteY47" fmla="*/ 939475 h 1157790"/>
                <a:gd name="connsiteX48" fmla="*/ 790544 w 1213723"/>
                <a:gd name="connsiteY48" fmla="*/ 1010773 h 1157790"/>
                <a:gd name="connsiteX49" fmla="*/ 1149383 w 1213723"/>
                <a:gd name="connsiteY49" fmla="*/ 1010773 h 1157790"/>
                <a:gd name="connsiteX50" fmla="*/ 1213338 w 1213723"/>
                <a:gd name="connsiteY50" fmla="*/ 939477 h 1157790"/>
                <a:gd name="connsiteX51" fmla="*/ 1149383 w 1213723"/>
                <a:gd name="connsiteY51" fmla="*/ 970316 h 1157790"/>
                <a:gd name="connsiteX52" fmla="*/ 790544 w 1213723"/>
                <a:gd name="connsiteY52" fmla="*/ 970316 h 1157790"/>
                <a:gd name="connsiteX53" fmla="*/ 766808 w 1213723"/>
                <a:gd name="connsiteY53" fmla="*/ 943854 h 1157790"/>
                <a:gd name="connsiteX54" fmla="*/ 798266 w 1213723"/>
                <a:gd name="connsiteY54" fmla="*/ 654890 h 1157790"/>
                <a:gd name="connsiteX55" fmla="*/ 822002 w 1213723"/>
                <a:gd name="connsiteY55" fmla="*/ 633597 h 1157790"/>
                <a:gd name="connsiteX56" fmla="*/ 847075 w 1213723"/>
                <a:gd name="connsiteY56" fmla="*/ 633597 h 1157790"/>
                <a:gd name="connsiteX57" fmla="*/ 847075 w 1213723"/>
                <a:gd name="connsiteY57" fmla="*/ 673594 h 1157790"/>
                <a:gd name="connsiteX58" fmla="*/ 867304 w 1213723"/>
                <a:gd name="connsiteY58" fmla="*/ 693823 h 1157790"/>
                <a:gd name="connsiteX59" fmla="*/ 887533 w 1213723"/>
                <a:gd name="connsiteY59" fmla="*/ 673594 h 1157790"/>
                <a:gd name="connsiteX60" fmla="*/ 1052394 w 1213723"/>
                <a:gd name="connsiteY60" fmla="*/ 593140 h 1157790"/>
                <a:gd name="connsiteX61" fmla="*/ 927125 w 1213723"/>
                <a:gd name="connsiteY61" fmla="*/ 613369 h 1157790"/>
                <a:gd name="connsiteX62" fmla="*/ 947354 w 1213723"/>
                <a:gd name="connsiteY62" fmla="*/ 633597 h 1157790"/>
                <a:gd name="connsiteX63" fmla="*/ 1052394 w 1213723"/>
                <a:gd name="connsiteY63" fmla="*/ 633597 h 1157790"/>
                <a:gd name="connsiteX64" fmla="*/ 1052394 w 1213723"/>
                <a:gd name="connsiteY64" fmla="*/ 673594 h 1157790"/>
                <a:gd name="connsiteX65" fmla="*/ 1072623 w 1213723"/>
                <a:gd name="connsiteY65" fmla="*/ 693823 h 1157790"/>
                <a:gd name="connsiteX66" fmla="*/ 1092851 w 1213723"/>
                <a:gd name="connsiteY66" fmla="*/ 673594 h 1157790"/>
                <a:gd name="connsiteX67" fmla="*/ 1092851 w 1213723"/>
                <a:gd name="connsiteY67" fmla="*/ 633597 h 1157790"/>
                <a:gd name="connsiteX68" fmla="*/ 1117925 w 1213723"/>
                <a:gd name="connsiteY68" fmla="*/ 633597 h 1157790"/>
                <a:gd name="connsiteX69" fmla="*/ 1173119 w 1213723"/>
                <a:gd name="connsiteY69" fmla="*/ 943854 h 1157790"/>
                <a:gd name="connsiteX70" fmla="*/ 1149383 w 1213723"/>
                <a:gd name="connsiteY70" fmla="*/ 970316 h 1157790"/>
                <a:gd name="connsiteX0" fmla="*/ 814070 w 1213723"/>
                <a:gd name="connsiteY0" fmla="*/ 1063401 h 1157790"/>
                <a:gd name="connsiteX1" fmla="*/ 646551 w 1213723"/>
                <a:gd name="connsiteY1" fmla="*/ 1113123 h 1157790"/>
                <a:gd name="connsiteX2" fmla="*/ 706168 w 1213723"/>
                <a:gd name="connsiteY2" fmla="*/ 1058913 h 1157790"/>
                <a:gd name="connsiteX3" fmla="*/ 706066 w 1213723"/>
                <a:gd name="connsiteY3" fmla="*/ 1030304 h 1157790"/>
                <a:gd name="connsiteX4" fmla="*/ 677461 w 1213723"/>
                <a:gd name="connsiteY4" fmla="*/ 1030408 h 1157790"/>
                <a:gd name="connsiteX5" fmla="*/ 599125 w 1213723"/>
                <a:gd name="connsiteY5" fmla="*/ 1098887 h 1157790"/>
                <a:gd name="connsiteX6" fmla="*/ 599125 w 1213723"/>
                <a:gd name="connsiteY6" fmla="*/ 599125 h 1157790"/>
                <a:gd name="connsiteX7" fmla="*/ 684748 w 1213723"/>
                <a:gd name="connsiteY7" fmla="*/ 599125 h 1157790"/>
                <a:gd name="connsiteX8" fmla="*/ 704977 w 1213723"/>
                <a:gd name="connsiteY8" fmla="*/ 578896 h 1157790"/>
                <a:gd name="connsiteX9" fmla="*/ 684748 w 1213723"/>
                <a:gd name="connsiteY9" fmla="*/ 558668 h 1157790"/>
                <a:gd name="connsiteX10" fmla="*/ 599123 w 1213723"/>
                <a:gd name="connsiteY10" fmla="*/ 558668 h 1157790"/>
                <a:gd name="connsiteX11" fmla="*/ 599123 w 1213723"/>
                <a:gd name="connsiteY11" fmla="*/ 58848 h 1157790"/>
                <a:gd name="connsiteX12" fmla="*/ 823893 w 1213723"/>
                <a:gd name="connsiteY12" fmla="*/ 342315 h 1157790"/>
                <a:gd name="connsiteX13" fmla="*/ 850408 w 1213723"/>
                <a:gd name="connsiteY13" fmla="*/ 353056 h 1157790"/>
                <a:gd name="connsiteX14" fmla="*/ 861150 w 1213723"/>
                <a:gd name="connsiteY14" fmla="*/ 326541 h 1157790"/>
                <a:gd name="connsiteX15" fmla="*/ 646316 w 1213723"/>
                <a:gd name="connsiteY15" fmla="*/ 44587 h 1157790"/>
                <a:gd name="connsiteX16" fmla="*/ 1063188 w 1213723"/>
                <a:gd name="connsiteY16" fmla="*/ 343291 h 1157790"/>
                <a:gd name="connsiteX17" fmla="*/ 1090234 w 1213723"/>
                <a:gd name="connsiteY17" fmla="*/ 352611 h 1157790"/>
                <a:gd name="connsiteX18" fmla="*/ 1099557 w 1213723"/>
                <a:gd name="connsiteY18" fmla="*/ 325563 h 1157790"/>
                <a:gd name="connsiteX19" fmla="*/ 578894 w 1213723"/>
                <a:gd name="connsiteY19" fmla="*/ 0 h 1157790"/>
                <a:gd name="connsiteX20" fmla="*/ 0 w 1213723"/>
                <a:gd name="connsiteY20" fmla="*/ 578896 h 1157790"/>
                <a:gd name="connsiteX21" fmla="*/ 578826 w 1213723"/>
                <a:gd name="connsiteY21" fmla="*/ 1157790 h 1157790"/>
                <a:gd name="connsiteX22" fmla="*/ 831765 w 1213723"/>
                <a:gd name="connsiteY22" fmla="*/ 1099782 h 1157790"/>
                <a:gd name="connsiteX23" fmla="*/ 841108 w 1213723"/>
                <a:gd name="connsiteY23" fmla="*/ 1072744 h 1157790"/>
                <a:gd name="connsiteX24" fmla="*/ 814070 w 1213723"/>
                <a:gd name="connsiteY24" fmla="*/ 1063401 h 1157790"/>
                <a:gd name="connsiteX25" fmla="*/ 558665 w 1213723"/>
                <a:gd name="connsiteY25" fmla="*/ 1098890 h 1157790"/>
                <a:gd name="connsiteX26" fmla="*/ 431763 w 1213723"/>
                <a:gd name="connsiteY26" fmla="*/ 976486 h 1157790"/>
                <a:gd name="connsiteX27" fmla="*/ 286430 w 1213723"/>
                <a:gd name="connsiteY27" fmla="*/ 599123 h 1157790"/>
                <a:gd name="connsiteX28" fmla="*/ 558665 w 1213723"/>
                <a:gd name="connsiteY28" fmla="*/ 599123 h 1157790"/>
                <a:gd name="connsiteX29" fmla="*/ 558665 w 1213723"/>
                <a:gd name="connsiteY29" fmla="*/ 1098890 h 1157790"/>
                <a:gd name="connsiteX30" fmla="*/ 558665 w 1213723"/>
                <a:gd name="connsiteY30" fmla="*/ 40877 h 1157790"/>
                <a:gd name="connsiteX31" fmla="*/ 558665 w 1213723"/>
                <a:gd name="connsiteY31" fmla="*/ 558668 h 1157790"/>
                <a:gd name="connsiteX32" fmla="*/ 286413 w 1213723"/>
                <a:gd name="connsiteY32" fmla="*/ 558668 h 1157790"/>
                <a:gd name="connsiteX33" fmla="*/ 471755 w 1213723"/>
                <a:gd name="connsiteY33" fmla="*/ 136169 h 1157790"/>
                <a:gd name="connsiteX34" fmla="*/ 471184 w 1213723"/>
                <a:gd name="connsiteY34" fmla="*/ 107568 h 1157790"/>
                <a:gd name="connsiteX35" fmla="*/ 442580 w 1213723"/>
                <a:gd name="connsiteY35" fmla="*/ 108137 h 1157790"/>
                <a:gd name="connsiteX36" fmla="*/ 245928 w 1213723"/>
                <a:gd name="connsiteY36" fmla="*/ 558668 h 1157790"/>
                <a:gd name="connsiteX37" fmla="*/ 40877 w 1213723"/>
                <a:gd name="connsiteY37" fmla="*/ 558668 h 1157790"/>
                <a:gd name="connsiteX38" fmla="*/ 558665 w 1213723"/>
                <a:gd name="connsiteY38" fmla="*/ 40877 h 1157790"/>
                <a:gd name="connsiteX39" fmla="*/ 40877 w 1213723"/>
                <a:gd name="connsiteY39" fmla="*/ 599125 h 1157790"/>
                <a:gd name="connsiteX40" fmla="*/ 245955 w 1213723"/>
                <a:gd name="connsiteY40" fmla="*/ 599125 h 1157790"/>
                <a:gd name="connsiteX41" fmla="*/ 511211 w 1213723"/>
                <a:gd name="connsiteY41" fmla="*/ 1113093 h 1157790"/>
                <a:gd name="connsiteX42" fmla="*/ 40877 w 1213723"/>
                <a:gd name="connsiteY42" fmla="*/ 599125 h 1157790"/>
                <a:gd name="connsiteX43" fmla="*/ 1213338 w 1213723"/>
                <a:gd name="connsiteY43" fmla="*/ 939477 h 1157790"/>
                <a:gd name="connsiteX44" fmla="*/ 1181880 w 1213723"/>
                <a:gd name="connsiteY44" fmla="*/ 650511 h 1157790"/>
                <a:gd name="connsiteX45" fmla="*/ 1092851 w 1213723"/>
                <a:gd name="connsiteY45" fmla="*/ 593142 h 1157790"/>
                <a:gd name="connsiteX46" fmla="*/ 758047 w 1213723"/>
                <a:gd name="connsiteY46" fmla="*/ 650511 h 1157790"/>
                <a:gd name="connsiteX47" fmla="*/ 726588 w 1213723"/>
                <a:gd name="connsiteY47" fmla="*/ 939475 h 1157790"/>
                <a:gd name="connsiteX48" fmla="*/ 790544 w 1213723"/>
                <a:gd name="connsiteY48" fmla="*/ 1010773 h 1157790"/>
                <a:gd name="connsiteX49" fmla="*/ 1149383 w 1213723"/>
                <a:gd name="connsiteY49" fmla="*/ 1010773 h 1157790"/>
                <a:gd name="connsiteX50" fmla="*/ 1213338 w 1213723"/>
                <a:gd name="connsiteY50" fmla="*/ 939477 h 1157790"/>
                <a:gd name="connsiteX51" fmla="*/ 1149383 w 1213723"/>
                <a:gd name="connsiteY51" fmla="*/ 970316 h 1157790"/>
                <a:gd name="connsiteX52" fmla="*/ 790544 w 1213723"/>
                <a:gd name="connsiteY52" fmla="*/ 970316 h 1157790"/>
                <a:gd name="connsiteX53" fmla="*/ 766808 w 1213723"/>
                <a:gd name="connsiteY53" fmla="*/ 943854 h 1157790"/>
                <a:gd name="connsiteX54" fmla="*/ 798266 w 1213723"/>
                <a:gd name="connsiteY54" fmla="*/ 654890 h 1157790"/>
                <a:gd name="connsiteX55" fmla="*/ 822002 w 1213723"/>
                <a:gd name="connsiteY55" fmla="*/ 633597 h 1157790"/>
                <a:gd name="connsiteX56" fmla="*/ 847075 w 1213723"/>
                <a:gd name="connsiteY56" fmla="*/ 633597 h 1157790"/>
                <a:gd name="connsiteX57" fmla="*/ 847075 w 1213723"/>
                <a:gd name="connsiteY57" fmla="*/ 673594 h 1157790"/>
                <a:gd name="connsiteX58" fmla="*/ 867304 w 1213723"/>
                <a:gd name="connsiteY58" fmla="*/ 693823 h 1157790"/>
                <a:gd name="connsiteX59" fmla="*/ 887533 w 1213723"/>
                <a:gd name="connsiteY59" fmla="*/ 673594 h 1157790"/>
                <a:gd name="connsiteX60" fmla="*/ 1052394 w 1213723"/>
                <a:gd name="connsiteY60" fmla="*/ 593140 h 1157790"/>
                <a:gd name="connsiteX61" fmla="*/ 927125 w 1213723"/>
                <a:gd name="connsiteY61" fmla="*/ 613369 h 1157790"/>
                <a:gd name="connsiteX62" fmla="*/ 947354 w 1213723"/>
                <a:gd name="connsiteY62" fmla="*/ 633597 h 1157790"/>
                <a:gd name="connsiteX63" fmla="*/ 1052394 w 1213723"/>
                <a:gd name="connsiteY63" fmla="*/ 633597 h 1157790"/>
                <a:gd name="connsiteX64" fmla="*/ 1052394 w 1213723"/>
                <a:gd name="connsiteY64" fmla="*/ 673594 h 1157790"/>
                <a:gd name="connsiteX65" fmla="*/ 1072623 w 1213723"/>
                <a:gd name="connsiteY65" fmla="*/ 693823 h 1157790"/>
                <a:gd name="connsiteX66" fmla="*/ 1092851 w 1213723"/>
                <a:gd name="connsiteY66" fmla="*/ 673594 h 1157790"/>
                <a:gd name="connsiteX67" fmla="*/ 1092851 w 1213723"/>
                <a:gd name="connsiteY67" fmla="*/ 633597 h 1157790"/>
                <a:gd name="connsiteX68" fmla="*/ 1173119 w 1213723"/>
                <a:gd name="connsiteY68" fmla="*/ 943854 h 1157790"/>
                <a:gd name="connsiteX69" fmla="*/ 1149383 w 1213723"/>
                <a:gd name="connsiteY69" fmla="*/ 970316 h 1157790"/>
                <a:gd name="connsiteX0" fmla="*/ 814070 w 1213723"/>
                <a:gd name="connsiteY0" fmla="*/ 1063401 h 1157790"/>
                <a:gd name="connsiteX1" fmla="*/ 646551 w 1213723"/>
                <a:gd name="connsiteY1" fmla="*/ 1113123 h 1157790"/>
                <a:gd name="connsiteX2" fmla="*/ 706168 w 1213723"/>
                <a:gd name="connsiteY2" fmla="*/ 1058913 h 1157790"/>
                <a:gd name="connsiteX3" fmla="*/ 706066 w 1213723"/>
                <a:gd name="connsiteY3" fmla="*/ 1030304 h 1157790"/>
                <a:gd name="connsiteX4" fmla="*/ 677461 w 1213723"/>
                <a:gd name="connsiteY4" fmla="*/ 1030408 h 1157790"/>
                <a:gd name="connsiteX5" fmla="*/ 599125 w 1213723"/>
                <a:gd name="connsiteY5" fmla="*/ 1098887 h 1157790"/>
                <a:gd name="connsiteX6" fmla="*/ 599125 w 1213723"/>
                <a:gd name="connsiteY6" fmla="*/ 599125 h 1157790"/>
                <a:gd name="connsiteX7" fmla="*/ 684748 w 1213723"/>
                <a:gd name="connsiteY7" fmla="*/ 599125 h 1157790"/>
                <a:gd name="connsiteX8" fmla="*/ 704977 w 1213723"/>
                <a:gd name="connsiteY8" fmla="*/ 578896 h 1157790"/>
                <a:gd name="connsiteX9" fmla="*/ 684748 w 1213723"/>
                <a:gd name="connsiteY9" fmla="*/ 558668 h 1157790"/>
                <a:gd name="connsiteX10" fmla="*/ 599123 w 1213723"/>
                <a:gd name="connsiteY10" fmla="*/ 558668 h 1157790"/>
                <a:gd name="connsiteX11" fmla="*/ 599123 w 1213723"/>
                <a:gd name="connsiteY11" fmla="*/ 58848 h 1157790"/>
                <a:gd name="connsiteX12" fmla="*/ 823893 w 1213723"/>
                <a:gd name="connsiteY12" fmla="*/ 342315 h 1157790"/>
                <a:gd name="connsiteX13" fmla="*/ 850408 w 1213723"/>
                <a:gd name="connsiteY13" fmla="*/ 353056 h 1157790"/>
                <a:gd name="connsiteX14" fmla="*/ 861150 w 1213723"/>
                <a:gd name="connsiteY14" fmla="*/ 326541 h 1157790"/>
                <a:gd name="connsiteX15" fmla="*/ 646316 w 1213723"/>
                <a:gd name="connsiteY15" fmla="*/ 44587 h 1157790"/>
                <a:gd name="connsiteX16" fmla="*/ 1063188 w 1213723"/>
                <a:gd name="connsiteY16" fmla="*/ 343291 h 1157790"/>
                <a:gd name="connsiteX17" fmla="*/ 1090234 w 1213723"/>
                <a:gd name="connsiteY17" fmla="*/ 352611 h 1157790"/>
                <a:gd name="connsiteX18" fmla="*/ 1099557 w 1213723"/>
                <a:gd name="connsiteY18" fmla="*/ 325563 h 1157790"/>
                <a:gd name="connsiteX19" fmla="*/ 578894 w 1213723"/>
                <a:gd name="connsiteY19" fmla="*/ 0 h 1157790"/>
                <a:gd name="connsiteX20" fmla="*/ 0 w 1213723"/>
                <a:gd name="connsiteY20" fmla="*/ 578896 h 1157790"/>
                <a:gd name="connsiteX21" fmla="*/ 578826 w 1213723"/>
                <a:gd name="connsiteY21" fmla="*/ 1157790 h 1157790"/>
                <a:gd name="connsiteX22" fmla="*/ 831765 w 1213723"/>
                <a:gd name="connsiteY22" fmla="*/ 1099782 h 1157790"/>
                <a:gd name="connsiteX23" fmla="*/ 841108 w 1213723"/>
                <a:gd name="connsiteY23" fmla="*/ 1072744 h 1157790"/>
                <a:gd name="connsiteX24" fmla="*/ 814070 w 1213723"/>
                <a:gd name="connsiteY24" fmla="*/ 1063401 h 1157790"/>
                <a:gd name="connsiteX25" fmla="*/ 558665 w 1213723"/>
                <a:gd name="connsiteY25" fmla="*/ 1098890 h 1157790"/>
                <a:gd name="connsiteX26" fmla="*/ 431763 w 1213723"/>
                <a:gd name="connsiteY26" fmla="*/ 976486 h 1157790"/>
                <a:gd name="connsiteX27" fmla="*/ 286430 w 1213723"/>
                <a:gd name="connsiteY27" fmla="*/ 599123 h 1157790"/>
                <a:gd name="connsiteX28" fmla="*/ 558665 w 1213723"/>
                <a:gd name="connsiteY28" fmla="*/ 599123 h 1157790"/>
                <a:gd name="connsiteX29" fmla="*/ 558665 w 1213723"/>
                <a:gd name="connsiteY29" fmla="*/ 1098890 h 1157790"/>
                <a:gd name="connsiteX30" fmla="*/ 558665 w 1213723"/>
                <a:gd name="connsiteY30" fmla="*/ 40877 h 1157790"/>
                <a:gd name="connsiteX31" fmla="*/ 558665 w 1213723"/>
                <a:gd name="connsiteY31" fmla="*/ 558668 h 1157790"/>
                <a:gd name="connsiteX32" fmla="*/ 286413 w 1213723"/>
                <a:gd name="connsiteY32" fmla="*/ 558668 h 1157790"/>
                <a:gd name="connsiteX33" fmla="*/ 471755 w 1213723"/>
                <a:gd name="connsiteY33" fmla="*/ 136169 h 1157790"/>
                <a:gd name="connsiteX34" fmla="*/ 471184 w 1213723"/>
                <a:gd name="connsiteY34" fmla="*/ 107568 h 1157790"/>
                <a:gd name="connsiteX35" fmla="*/ 442580 w 1213723"/>
                <a:gd name="connsiteY35" fmla="*/ 108137 h 1157790"/>
                <a:gd name="connsiteX36" fmla="*/ 245928 w 1213723"/>
                <a:gd name="connsiteY36" fmla="*/ 558668 h 1157790"/>
                <a:gd name="connsiteX37" fmla="*/ 40877 w 1213723"/>
                <a:gd name="connsiteY37" fmla="*/ 558668 h 1157790"/>
                <a:gd name="connsiteX38" fmla="*/ 558665 w 1213723"/>
                <a:gd name="connsiteY38" fmla="*/ 40877 h 1157790"/>
                <a:gd name="connsiteX39" fmla="*/ 40877 w 1213723"/>
                <a:gd name="connsiteY39" fmla="*/ 599125 h 1157790"/>
                <a:gd name="connsiteX40" fmla="*/ 245955 w 1213723"/>
                <a:gd name="connsiteY40" fmla="*/ 599125 h 1157790"/>
                <a:gd name="connsiteX41" fmla="*/ 511211 w 1213723"/>
                <a:gd name="connsiteY41" fmla="*/ 1113093 h 1157790"/>
                <a:gd name="connsiteX42" fmla="*/ 40877 w 1213723"/>
                <a:gd name="connsiteY42" fmla="*/ 599125 h 1157790"/>
                <a:gd name="connsiteX43" fmla="*/ 1213338 w 1213723"/>
                <a:gd name="connsiteY43" fmla="*/ 939477 h 1157790"/>
                <a:gd name="connsiteX44" fmla="*/ 1092851 w 1213723"/>
                <a:gd name="connsiteY44" fmla="*/ 593142 h 1157790"/>
                <a:gd name="connsiteX45" fmla="*/ 758047 w 1213723"/>
                <a:gd name="connsiteY45" fmla="*/ 650511 h 1157790"/>
                <a:gd name="connsiteX46" fmla="*/ 726588 w 1213723"/>
                <a:gd name="connsiteY46" fmla="*/ 939475 h 1157790"/>
                <a:gd name="connsiteX47" fmla="*/ 790544 w 1213723"/>
                <a:gd name="connsiteY47" fmla="*/ 1010773 h 1157790"/>
                <a:gd name="connsiteX48" fmla="*/ 1149383 w 1213723"/>
                <a:gd name="connsiteY48" fmla="*/ 1010773 h 1157790"/>
                <a:gd name="connsiteX49" fmla="*/ 1213338 w 1213723"/>
                <a:gd name="connsiteY49" fmla="*/ 939477 h 1157790"/>
                <a:gd name="connsiteX50" fmla="*/ 1149383 w 1213723"/>
                <a:gd name="connsiteY50" fmla="*/ 970316 h 1157790"/>
                <a:gd name="connsiteX51" fmla="*/ 790544 w 1213723"/>
                <a:gd name="connsiteY51" fmla="*/ 970316 h 1157790"/>
                <a:gd name="connsiteX52" fmla="*/ 766808 w 1213723"/>
                <a:gd name="connsiteY52" fmla="*/ 943854 h 1157790"/>
                <a:gd name="connsiteX53" fmla="*/ 798266 w 1213723"/>
                <a:gd name="connsiteY53" fmla="*/ 654890 h 1157790"/>
                <a:gd name="connsiteX54" fmla="*/ 822002 w 1213723"/>
                <a:gd name="connsiteY54" fmla="*/ 633597 h 1157790"/>
                <a:gd name="connsiteX55" fmla="*/ 847075 w 1213723"/>
                <a:gd name="connsiteY55" fmla="*/ 633597 h 1157790"/>
                <a:gd name="connsiteX56" fmla="*/ 847075 w 1213723"/>
                <a:gd name="connsiteY56" fmla="*/ 673594 h 1157790"/>
                <a:gd name="connsiteX57" fmla="*/ 867304 w 1213723"/>
                <a:gd name="connsiteY57" fmla="*/ 693823 h 1157790"/>
                <a:gd name="connsiteX58" fmla="*/ 887533 w 1213723"/>
                <a:gd name="connsiteY58" fmla="*/ 673594 h 1157790"/>
                <a:gd name="connsiteX59" fmla="*/ 1052394 w 1213723"/>
                <a:gd name="connsiteY59" fmla="*/ 593140 h 1157790"/>
                <a:gd name="connsiteX60" fmla="*/ 927125 w 1213723"/>
                <a:gd name="connsiteY60" fmla="*/ 613369 h 1157790"/>
                <a:gd name="connsiteX61" fmla="*/ 947354 w 1213723"/>
                <a:gd name="connsiteY61" fmla="*/ 633597 h 1157790"/>
                <a:gd name="connsiteX62" fmla="*/ 1052394 w 1213723"/>
                <a:gd name="connsiteY62" fmla="*/ 633597 h 1157790"/>
                <a:gd name="connsiteX63" fmla="*/ 1052394 w 1213723"/>
                <a:gd name="connsiteY63" fmla="*/ 673594 h 1157790"/>
                <a:gd name="connsiteX64" fmla="*/ 1072623 w 1213723"/>
                <a:gd name="connsiteY64" fmla="*/ 693823 h 1157790"/>
                <a:gd name="connsiteX65" fmla="*/ 1092851 w 1213723"/>
                <a:gd name="connsiteY65" fmla="*/ 673594 h 1157790"/>
                <a:gd name="connsiteX66" fmla="*/ 1092851 w 1213723"/>
                <a:gd name="connsiteY66" fmla="*/ 633597 h 1157790"/>
                <a:gd name="connsiteX67" fmla="*/ 1173119 w 1213723"/>
                <a:gd name="connsiteY67" fmla="*/ 943854 h 1157790"/>
                <a:gd name="connsiteX68" fmla="*/ 1149383 w 1213723"/>
                <a:gd name="connsiteY68" fmla="*/ 970316 h 1157790"/>
                <a:gd name="connsiteX0" fmla="*/ 814070 w 1213723"/>
                <a:gd name="connsiteY0" fmla="*/ 1063401 h 1157790"/>
                <a:gd name="connsiteX1" fmla="*/ 646551 w 1213723"/>
                <a:gd name="connsiteY1" fmla="*/ 1113123 h 1157790"/>
                <a:gd name="connsiteX2" fmla="*/ 706168 w 1213723"/>
                <a:gd name="connsiteY2" fmla="*/ 1058913 h 1157790"/>
                <a:gd name="connsiteX3" fmla="*/ 706066 w 1213723"/>
                <a:gd name="connsiteY3" fmla="*/ 1030304 h 1157790"/>
                <a:gd name="connsiteX4" fmla="*/ 677461 w 1213723"/>
                <a:gd name="connsiteY4" fmla="*/ 1030408 h 1157790"/>
                <a:gd name="connsiteX5" fmla="*/ 599125 w 1213723"/>
                <a:gd name="connsiteY5" fmla="*/ 1098887 h 1157790"/>
                <a:gd name="connsiteX6" fmla="*/ 599125 w 1213723"/>
                <a:gd name="connsiteY6" fmla="*/ 599125 h 1157790"/>
                <a:gd name="connsiteX7" fmla="*/ 684748 w 1213723"/>
                <a:gd name="connsiteY7" fmla="*/ 599125 h 1157790"/>
                <a:gd name="connsiteX8" fmla="*/ 704977 w 1213723"/>
                <a:gd name="connsiteY8" fmla="*/ 578896 h 1157790"/>
                <a:gd name="connsiteX9" fmla="*/ 684748 w 1213723"/>
                <a:gd name="connsiteY9" fmla="*/ 558668 h 1157790"/>
                <a:gd name="connsiteX10" fmla="*/ 599123 w 1213723"/>
                <a:gd name="connsiteY10" fmla="*/ 558668 h 1157790"/>
                <a:gd name="connsiteX11" fmla="*/ 599123 w 1213723"/>
                <a:gd name="connsiteY11" fmla="*/ 58848 h 1157790"/>
                <a:gd name="connsiteX12" fmla="*/ 823893 w 1213723"/>
                <a:gd name="connsiteY12" fmla="*/ 342315 h 1157790"/>
                <a:gd name="connsiteX13" fmla="*/ 850408 w 1213723"/>
                <a:gd name="connsiteY13" fmla="*/ 353056 h 1157790"/>
                <a:gd name="connsiteX14" fmla="*/ 861150 w 1213723"/>
                <a:gd name="connsiteY14" fmla="*/ 326541 h 1157790"/>
                <a:gd name="connsiteX15" fmla="*/ 646316 w 1213723"/>
                <a:gd name="connsiteY15" fmla="*/ 44587 h 1157790"/>
                <a:gd name="connsiteX16" fmla="*/ 1063188 w 1213723"/>
                <a:gd name="connsiteY16" fmla="*/ 343291 h 1157790"/>
                <a:gd name="connsiteX17" fmla="*/ 1090234 w 1213723"/>
                <a:gd name="connsiteY17" fmla="*/ 352611 h 1157790"/>
                <a:gd name="connsiteX18" fmla="*/ 1099557 w 1213723"/>
                <a:gd name="connsiteY18" fmla="*/ 325563 h 1157790"/>
                <a:gd name="connsiteX19" fmla="*/ 578894 w 1213723"/>
                <a:gd name="connsiteY19" fmla="*/ 0 h 1157790"/>
                <a:gd name="connsiteX20" fmla="*/ 0 w 1213723"/>
                <a:gd name="connsiteY20" fmla="*/ 578896 h 1157790"/>
                <a:gd name="connsiteX21" fmla="*/ 578826 w 1213723"/>
                <a:gd name="connsiteY21" fmla="*/ 1157790 h 1157790"/>
                <a:gd name="connsiteX22" fmla="*/ 831765 w 1213723"/>
                <a:gd name="connsiteY22" fmla="*/ 1099782 h 1157790"/>
                <a:gd name="connsiteX23" fmla="*/ 841108 w 1213723"/>
                <a:gd name="connsiteY23" fmla="*/ 1072744 h 1157790"/>
                <a:gd name="connsiteX24" fmla="*/ 814070 w 1213723"/>
                <a:gd name="connsiteY24" fmla="*/ 1063401 h 1157790"/>
                <a:gd name="connsiteX25" fmla="*/ 558665 w 1213723"/>
                <a:gd name="connsiteY25" fmla="*/ 1098890 h 1157790"/>
                <a:gd name="connsiteX26" fmla="*/ 431763 w 1213723"/>
                <a:gd name="connsiteY26" fmla="*/ 976486 h 1157790"/>
                <a:gd name="connsiteX27" fmla="*/ 286430 w 1213723"/>
                <a:gd name="connsiteY27" fmla="*/ 599123 h 1157790"/>
                <a:gd name="connsiteX28" fmla="*/ 558665 w 1213723"/>
                <a:gd name="connsiteY28" fmla="*/ 599123 h 1157790"/>
                <a:gd name="connsiteX29" fmla="*/ 558665 w 1213723"/>
                <a:gd name="connsiteY29" fmla="*/ 1098890 h 1157790"/>
                <a:gd name="connsiteX30" fmla="*/ 558665 w 1213723"/>
                <a:gd name="connsiteY30" fmla="*/ 40877 h 1157790"/>
                <a:gd name="connsiteX31" fmla="*/ 558665 w 1213723"/>
                <a:gd name="connsiteY31" fmla="*/ 558668 h 1157790"/>
                <a:gd name="connsiteX32" fmla="*/ 286413 w 1213723"/>
                <a:gd name="connsiteY32" fmla="*/ 558668 h 1157790"/>
                <a:gd name="connsiteX33" fmla="*/ 471755 w 1213723"/>
                <a:gd name="connsiteY33" fmla="*/ 136169 h 1157790"/>
                <a:gd name="connsiteX34" fmla="*/ 471184 w 1213723"/>
                <a:gd name="connsiteY34" fmla="*/ 107568 h 1157790"/>
                <a:gd name="connsiteX35" fmla="*/ 442580 w 1213723"/>
                <a:gd name="connsiteY35" fmla="*/ 108137 h 1157790"/>
                <a:gd name="connsiteX36" fmla="*/ 245928 w 1213723"/>
                <a:gd name="connsiteY36" fmla="*/ 558668 h 1157790"/>
                <a:gd name="connsiteX37" fmla="*/ 40877 w 1213723"/>
                <a:gd name="connsiteY37" fmla="*/ 558668 h 1157790"/>
                <a:gd name="connsiteX38" fmla="*/ 558665 w 1213723"/>
                <a:gd name="connsiteY38" fmla="*/ 40877 h 1157790"/>
                <a:gd name="connsiteX39" fmla="*/ 40877 w 1213723"/>
                <a:gd name="connsiteY39" fmla="*/ 599125 h 1157790"/>
                <a:gd name="connsiteX40" fmla="*/ 245955 w 1213723"/>
                <a:gd name="connsiteY40" fmla="*/ 599125 h 1157790"/>
                <a:gd name="connsiteX41" fmla="*/ 511211 w 1213723"/>
                <a:gd name="connsiteY41" fmla="*/ 1113093 h 1157790"/>
                <a:gd name="connsiteX42" fmla="*/ 40877 w 1213723"/>
                <a:gd name="connsiteY42" fmla="*/ 599125 h 1157790"/>
                <a:gd name="connsiteX43" fmla="*/ 1213338 w 1213723"/>
                <a:gd name="connsiteY43" fmla="*/ 939477 h 1157790"/>
                <a:gd name="connsiteX44" fmla="*/ 758047 w 1213723"/>
                <a:gd name="connsiteY44" fmla="*/ 650511 h 1157790"/>
                <a:gd name="connsiteX45" fmla="*/ 726588 w 1213723"/>
                <a:gd name="connsiteY45" fmla="*/ 939475 h 1157790"/>
                <a:gd name="connsiteX46" fmla="*/ 790544 w 1213723"/>
                <a:gd name="connsiteY46" fmla="*/ 1010773 h 1157790"/>
                <a:gd name="connsiteX47" fmla="*/ 1149383 w 1213723"/>
                <a:gd name="connsiteY47" fmla="*/ 1010773 h 1157790"/>
                <a:gd name="connsiteX48" fmla="*/ 1213338 w 1213723"/>
                <a:gd name="connsiteY48" fmla="*/ 939477 h 1157790"/>
                <a:gd name="connsiteX49" fmla="*/ 1149383 w 1213723"/>
                <a:gd name="connsiteY49" fmla="*/ 970316 h 1157790"/>
                <a:gd name="connsiteX50" fmla="*/ 790544 w 1213723"/>
                <a:gd name="connsiteY50" fmla="*/ 970316 h 1157790"/>
                <a:gd name="connsiteX51" fmla="*/ 766808 w 1213723"/>
                <a:gd name="connsiteY51" fmla="*/ 943854 h 1157790"/>
                <a:gd name="connsiteX52" fmla="*/ 798266 w 1213723"/>
                <a:gd name="connsiteY52" fmla="*/ 654890 h 1157790"/>
                <a:gd name="connsiteX53" fmla="*/ 822002 w 1213723"/>
                <a:gd name="connsiteY53" fmla="*/ 633597 h 1157790"/>
                <a:gd name="connsiteX54" fmla="*/ 847075 w 1213723"/>
                <a:gd name="connsiteY54" fmla="*/ 633597 h 1157790"/>
                <a:gd name="connsiteX55" fmla="*/ 847075 w 1213723"/>
                <a:gd name="connsiteY55" fmla="*/ 673594 h 1157790"/>
                <a:gd name="connsiteX56" fmla="*/ 867304 w 1213723"/>
                <a:gd name="connsiteY56" fmla="*/ 693823 h 1157790"/>
                <a:gd name="connsiteX57" fmla="*/ 887533 w 1213723"/>
                <a:gd name="connsiteY57" fmla="*/ 673594 h 1157790"/>
                <a:gd name="connsiteX58" fmla="*/ 1052394 w 1213723"/>
                <a:gd name="connsiteY58" fmla="*/ 593140 h 1157790"/>
                <a:gd name="connsiteX59" fmla="*/ 927125 w 1213723"/>
                <a:gd name="connsiteY59" fmla="*/ 613369 h 1157790"/>
                <a:gd name="connsiteX60" fmla="*/ 947354 w 1213723"/>
                <a:gd name="connsiteY60" fmla="*/ 633597 h 1157790"/>
                <a:gd name="connsiteX61" fmla="*/ 1052394 w 1213723"/>
                <a:gd name="connsiteY61" fmla="*/ 633597 h 1157790"/>
                <a:gd name="connsiteX62" fmla="*/ 1052394 w 1213723"/>
                <a:gd name="connsiteY62" fmla="*/ 673594 h 1157790"/>
                <a:gd name="connsiteX63" fmla="*/ 1072623 w 1213723"/>
                <a:gd name="connsiteY63" fmla="*/ 693823 h 1157790"/>
                <a:gd name="connsiteX64" fmla="*/ 1092851 w 1213723"/>
                <a:gd name="connsiteY64" fmla="*/ 673594 h 1157790"/>
                <a:gd name="connsiteX65" fmla="*/ 1092851 w 1213723"/>
                <a:gd name="connsiteY65" fmla="*/ 633597 h 1157790"/>
                <a:gd name="connsiteX66" fmla="*/ 1173119 w 1213723"/>
                <a:gd name="connsiteY66" fmla="*/ 943854 h 1157790"/>
                <a:gd name="connsiteX67" fmla="*/ 1149383 w 1213723"/>
                <a:gd name="connsiteY67" fmla="*/ 970316 h 1157790"/>
                <a:gd name="connsiteX0" fmla="*/ 1092851 w 1213723"/>
                <a:gd name="connsiteY0" fmla="*/ 633597 h 1157790"/>
                <a:gd name="connsiteX1" fmla="*/ 1173119 w 1213723"/>
                <a:gd name="connsiteY1" fmla="*/ 943854 h 1157790"/>
                <a:gd name="connsiteX2" fmla="*/ 1149383 w 1213723"/>
                <a:gd name="connsiteY2" fmla="*/ 970316 h 1157790"/>
                <a:gd name="connsiteX3" fmla="*/ 646551 w 1213723"/>
                <a:gd name="connsiteY3" fmla="*/ 1113123 h 1157790"/>
                <a:gd name="connsiteX4" fmla="*/ 706168 w 1213723"/>
                <a:gd name="connsiteY4" fmla="*/ 1058913 h 1157790"/>
                <a:gd name="connsiteX5" fmla="*/ 706066 w 1213723"/>
                <a:gd name="connsiteY5" fmla="*/ 1030304 h 1157790"/>
                <a:gd name="connsiteX6" fmla="*/ 677461 w 1213723"/>
                <a:gd name="connsiteY6" fmla="*/ 1030408 h 1157790"/>
                <a:gd name="connsiteX7" fmla="*/ 599125 w 1213723"/>
                <a:gd name="connsiteY7" fmla="*/ 1098887 h 1157790"/>
                <a:gd name="connsiteX8" fmla="*/ 599125 w 1213723"/>
                <a:gd name="connsiteY8" fmla="*/ 599125 h 1157790"/>
                <a:gd name="connsiteX9" fmla="*/ 684748 w 1213723"/>
                <a:gd name="connsiteY9" fmla="*/ 599125 h 1157790"/>
                <a:gd name="connsiteX10" fmla="*/ 704977 w 1213723"/>
                <a:gd name="connsiteY10" fmla="*/ 578896 h 1157790"/>
                <a:gd name="connsiteX11" fmla="*/ 684748 w 1213723"/>
                <a:gd name="connsiteY11" fmla="*/ 558668 h 1157790"/>
                <a:gd name="connsiteX12" fmla="*/ 599123 w 1213723"/>
                <a:gd name="connsiteY12" fmla="*/ 558668 h 1157790"/>
                <a:gd name="connsiteX13" fmla="*/ 599123 w 1213723"/>
                <a:gd name="connsiteY13" fmla="*/ 58848 h 1157790"/>
                <a:gd name="connsiteX14" fmla="*/ 823893 w 1213723"/>
                <a:gd name="connsiteY14" fmla="*/ 342315 h 1157790"/>
                <a:gd name="connsiteX15" fmla="*/ 850408 w 1213723"/>
                <a:gd name="connsiteY15" fmla="*/ 353056 h 1157790"/>
                <a:gd name="connsiteX16" fmla="*/ 861150 w 1213723"/>
                <a:gd name="connsiteY16" fmla="*/ 326541 h 1157790"/>
                <a:gd name="connsiteX17" fmla="*/ 646316 w 1213723"/>
                <a:gd name="connsiteY17" fmla="*/ 44587 h 1157790"/>
                <a:gd name="connsiteX18" fmla="*/ 1063188 w 1213723"/>
                <a:gd name="connsiteY18" fmla="*/ 343291 h 1157790"/>
                <a:gd name="connsiteX19" fmla="*/ 1090234 w 1213723"/>
                <a:gd name="connsiteY19" fmla="*/ 352611 h 1157790"/>
                <a:gd name="connsiteX20" fmla="*/ 1099557 w 1213723"/>
                <a:gd name="connsiteY20" fmla="*/ 325563 h 1157790"/>
                <a:gd name="connsiteX21" fmla="*/ 578894 w 1213723"/>
                <a:gd name="connsiteY21" fmla="*/ 0 h 1157790"/>
                <a:gd name="connsiteX22" fmla="*/ 0 w 1213723"/>
                <a:gd name="connsiteY22" fmla="*/ 578896 h 1157790"/>
                <a:gd name="connsiteX23" fmla="*/ 578826 w 1213723"/>
                <a:gd name="connsiteY23" fmla="*/ 1157790 h 1157790"/>
                <a:gd name="connsiteX24" fmla="*/ 831765 w 1213723"/>
                <a:gd name="connsiteY24" fmla="*/ 1099782 h 1157790"/>
                <a:gd name="connsiteX25" fmla="*/ 841108 w 1213723"/>
                <a:gd name="connsiteY25" fmla="*/ 1072744 h 1157790"/>
                <a:gd name="connsiteX26" fmla="*/ 814070 w 1213723"/>
                <a:gd name="connsiteY26" fmla="*/ 1063401 h 1157790"/>
                <a:gd name="connsiteX27" fmla="*/ 558665 w 1213723"/>
                <a:gd name="connsiteY27" fmla="*/ 1098890 h 1157790"/>
                <a:gd name="connsiteX28" fmla="*/ 431763 w 1213723"/>
                <a:gd name="connsiteY28" fmla="*/ 976486 h 1157790"/>
                <a:gd name="connsiteX29" fmla="*/ 286430 w 1213723"/>
                <a:gd name="connsiteY29" fmla="*/ 599123 h 1157790"/>
                <a:gd name="connsiteX30" fmla="*/ 558665 w 1213723"/>
                <a:gd name="connsiteY30" fmla="*/ 599123 h 1157790"/>
                <a:gd name="connsiteX31" fmla="*/ 558665 w 1213723"/>
                <a:gd name="connsiteY31" fmla="*/ 1098890 h 1157790"/>
                <a:gd name="connsiteX32" fmla="*/ 558665 w 1213723"/>
                <a:gd name="connsiteY32" fmla="*/ 40877 h 1157790"/>
                <a:gd name="connsiteX33" fmla="*/ 558665 w 1213723"/>
                <a:gd name="connsiteY33" fmla="*/ 558668 h 1157790"/>
                <a:gd name="connsiteX34" fmla="*/ 286413 w 1213723"/>
                <a:gd name="connsiteY34" fmla="*/ 558668 h 1157790"/>
                <a:gd name="connsiteX35" fmla="*/ 471755 w 1213723"/>
                <a:gd name="connsiteY35" fmla="*/ 136169 h 1157790"/>
                <a:gd name="connsiteX36" fmla="*/ 471184 w 1213723"/>
                <a:gd name="connsiteY36" fmla="*/ 107568 h 1157790"/>
                <a:gd name="connsiteX37" fmla="*/ 442580 w 1213723"/>
                <a:gd name="connsiteY37" fmla="*/ 108137 h 1157790"/>
                <a:gd name="connsiteX38" fmla="*/ 245928 w 1213723"/>
                <a:gd name="connsiteY38" fmla="*/ 558668 h 1157790"/>
                <a:gd name="connsiteX39" fmla="*/ 40877 w 1213723"/>
                <a:gd name="connsiteY39" fmla="*/ 558668 h 1157790"/>
                <a:gd name="connsiteX40" fmla="*/ 558665 w 1213723"/>
                <a:gd name="connsiteY40" fmla="*/ 40877 h 1157790"/>
                <a:gd name="connsiteX41" fmla="*/ 40877 w 1213723"/>
                <a:gd name="connsiteY41" fmla="*/ 599125 h 1157790"/>
                <a:gd name="connsiteX42" fmla="*/ 245955 w 1213723"/>
                <a:gd name="connsiteY42" fmla="*/ 599125 h 1157790"/>
                <a:gd name="connsiteX43" fmla="*/ 511211 w 1213723"/>
                <a:gd name="connsiteY43" fmla="*/ 1113093 h 1157790"/>
                <a:gd name="connsiteX44" fmla="*/ 40877 w 1213723"/>
                <a:gd name="connsiteY44" fmla="*/ 599125 h 1157790"/>
                <a:gd name="connsiteX45" fmla="*/ 1213338 w 1213723"/>
                <a:gd name="connsiteY45" fmla="*/ 939477 h 1157790"/>
                <a:gd name="connsiteX46" fmla="*/ 758047 w 1213723"/>
                <a:gd name="connsiteY46" fmla="*/ 650511 h 1157790"/>
                <a:gd name="connsiteX47" fmla="*/ 726588 w 1213723"/>
                <a:gd name="connsiteY47" fmla="*/ 939475 h 1157790"/>
                <a:gd name="connsiteX48" fmla="*/ 790544 w 1213723"/>
                <a:gd name="connsiteY48" fmla="*/ 1010773 h 1157790"/>
                <a:gd name="connsiteX49" fmla="*/ 1149383 w 1213723"/>
                <a:gd name="connsiteY49" fmla="*/ 1010773 h 1157790"/>
                <a:gd name="connsiteX50" fmla="*/ 1213338 w 1213723"/>
                <a:gd name="connsiteY50" fmla="*/ 939477 h 1157790"/>
                <a:gd name="connsiteX51" fmla="*/ 1149383 w 1213723"/>
                <a:gd name="connsiteY51" fmla="*/ 970316 h 1157790"/>
                <a:gd name="connsiteX52" fmla="*/ 790544 w 1213723"/>
                <a:gd name="connsiteY52" fmla="*/ 970316 h 1157790"/>
                <a:gd name="connsiteX53" fmla="*/ 766808 w 1213723"/>
                <a:gd name="connsiteY53" fmla="*/ 943854 h 1157790"/>
                <a:gd name="connsiteX54" fmla="*/ 798266 w 1213723"/>
                <a:gd name="connsiteY54" fmla="*/ 654890 h 1157790"/>
                <a:gd name="connsiteX55" fmla="*/ 822002 w 1213723"/>
                <a:gd name="connsiteY55" fmla="*/ 633597 h 1157790"/>
                <a:gd name="connsiteX56" fmla="*/ 847075 w 1213723"/>
                <a:gd name="connsiteY56" fmla="*/ 633597 h 1157790"/>
                <a:gd name="connsiteX57" fmla="*/ 847075 w 1213723"/>
                <a:gd name="connsiteY57" fmla="*/ 673594 h 1157790"/>
                <a:gd name="connsiteX58" fmla="*/ 867304 w 1213723"/>
                <a:gd name="connsiteY58" fmla="*/ 693823 h 1157790"/>
                <a:gd name="connsiteX59" fmla="*/ 887533 w 1213723"/>
                <a:gd name="connsiteY59" fmla="*/ 673594 h 1157790"/>
                <a:gd name="connsiteX60" fmla="*/ 1052394 w 1213723"/>
                <a:gd name="connsiteY60" fmla="*/ 593140 h 1157790"/>
                <a:gd name="connsiteX61" fmla="*/ 927125 w 1213723"/>
                <a:gd name="connsiteY61" fmla="*/ 613369 h 1157790"/>
                <a:gd name="connsiteX62" fmla="*/ 947354 w 1213723"/>
                <a:gd name="connsiteY62" fmla="*/ 633597 h 1157790"/>
                <a:gd name="connsiteX63" fmla="*/ 1052394 w 1213723"/>
                <a:gd name="connsiteY63" fmla="*/ 633597 h 1157790"/>
                <a:gd name="connsiteX64" fmla="*/ 1052394 w 1213723"/>
                <a:gd name="connsiteY64" fmla="*/ 673594 h 1157790"/>
                <a:gd name="connsiteX65" fmla="*/ 1072623 w 1213723"/>
                <a:gd name="connsiteY65" fmla="*/ 693823 h 1157790"/>
                <a:gd name="connsiteX66" fmla="*/ 1092851 w 1213723"/>
                <a:gd name="connsiteY66" fmla="*/ 673594 h 1157790"/>
                <a:gd name="connsiteX67" fmla="*/ 1184291 w 1213723"/>
                <a:gd name="connsiteY67" fmla="*/ 725037 h 1157790"/>
                <a:gd name="connsiteX0" fmla="*/ 814070 w 1213723"/>
                <a:gd name="connsiteY0" fmla="*/ 1063401 h 1157790"/>
                <a:gd name="connsiteX1" fmla="*/ 1173119 w 1213723"/>
                <a:gd name="connsiteY1" fmla="*/ 943854 h 1157790"/>
                <a:gd name="connsiteX2" fmla="*/ 1149383 w 1213723"/>
                <a:gd name="connsiteY2" fmla="*/ 970316 h 1157790"/>
                <a:gd name="connsiteX3" fmla="*/ 646551 w 1213723"/>
                <a:gd name="connsiteY3" fmla="*/ 1113123 h 1157790"/>
                <a:gd name="connsiteX4" fmla="*/ 706168 w 1213723"/>
                <a:gd name="connsiteY4" fmla="*/ 1058913 h 1157790"/>
                <a:gd name="connsiteX5" fmla="*/ 706066 w 1213723"/>
                <a:gd name="connsiteY5" fmla="*/ 1030304 h 1157790"/>
                <a:gd name="connsiteX6" fmla="*/ 677461 w 1213723"/>
                <a:gd name="connsiteY6" fmla="*/ 1030408 h 1157790"/>
                <a:gd name="connsiteX7" fmla="*/ 599125 w 1213723"/>
                <a:gd name="connsiteY7" fmla="*/ 1098887 h 1157790"/>
                <a:gd name="connsiteX8" fmla="*/ 599125 w 1213723"/>
                <a:gd name="connsiteY8" fmla="*/ 599125 h 1157790"/>
                <a:gd name="connsiteX9" fmla="*/ 684748 w 1213723"/>
                <a:gd name="connsiteY9" fmla="*/ 599125 h 1157790"/>
                <a:gd name="connsiteX10" fmla="*/ 704977 w 1213723"/>
                <a:gd name="connsiteY10" fmla="*/ 578896 h 1157790"/>
                <a:gd name="connsiteX11" fmla="*/ 684748 w 1213723"/>
                <a:gd name="connsiteY11" fmla="*/ 558668 h 1157790"/>
                <a:gd name="connsiteX12" fmla="*/ 599123 w 1213723"/>
                <a:gd name="connsiteY12" fmla="*/ 558668 h 1157790"/>
                <a:gd name="connsiteX13" fmla="*/ 599123 w 1213723"/>
                <a:gd name="connsiteY13" fmla="*/ 58848 h 1157790"/>
                <a:gd name="connsiteX14" fmla="*/ 823893 w 1213723"/>
                <a:gd name="connsiteY14" fmla="*/ 342315 h 1157790"/>
                <a:gd name="connsiteX15" fmla="*/ 850408 w 1213723"/>
                <a:gd name="connsiteY15" fmla="*/ 353056 h 1157790"/>
                <a:gd name="connsiteX16" fmla="*/ 861150 w 1213723"/>
                <a:gd name="connsiteY16" fmla="*/ 326541 h 1157790"/>
                <a:gd name="connsiteX17" fmla="*/ 646316 w 1213723"/>
                <a:gd name="connsiteY17" fmla="*/ 44587 h 1157790"/>
                <a:gd name="connsiteX18" fmla="*/ 1063188 w 1213723"/>
                <a:gd name="connsiteY18" fmla="*/ 343291 h 1157790"/>
                <a:gd name="connsiteX19" fmla="*/ 1090234 w 1213723"/>
                <a:gd name="connsiteY19" fmla="*/ 352611 h 1157790"/>
                <a:gd name="connsiteX20" fmla="*/ 1099557 w 1213723"/>
                <a:gd name="connsiteY20" fmla="*/ 325563 h 1157790"/>
                <a:gd name="connsiteX21" fmla="*/ 578894 w 1213723"/>
                <a:gd name="connsiteY21" fmla="*/ 0 h 1157790"/>
                <a:gd name="connsiteX22" fmla="*/ 0 w 1213723"/>
                <a:gd name="connsiteY22" fmla="*/ 578896 h 1157790"/>
                <a:gd name="connsiteX23" fmla="*/ 578826 w 1213723"/>
                <a:gd name="connsiteY23" fmla="*/ 1157790 h 1157790"/>
                <a:gd name="connsiteX24" fmla="*/ 831765 w 1213723"/>
                <a:gd name="connsiteY24" fmla="*/ 1099782 h 1157790"/>
                <a:gd name="connsiteX25" fmla="*/ 841108 w 1213723"/>
                <a:gd name="connsiteY25" fmla="*/ 1072744 h 1157790"/>
                <a:gd name="connsiteX26" fmla="*/ 814070 w 1213723"/>
                <a:gd name="connsiteY26" fmla="*/ 1063401 h 1157790"/>
                <a:gd name="connsiteX27" fmla="*/ 558665 w 1213723"/>
                <a:gd name="connsiteY27" fmla="*/ 1098890 h 1157790"/>
                <a:gd name="connsiteX28" fmla="*/ 431763 w 1213723"/>
                <a:gd name="connsiteY28" fmla="*/ 976486 h 1157790"/>
                <a:gd name="connsiteX29" fmla="*/ 286430 w 1213723"/>
                <a:gd name="connsiteY29" fmla="*/ 599123 h 1157790"/>
                <a:gd name="connsiteX30" fmla="*/ 558665 w 1213723"/>
                <a:gd name="connsiteY30" fmla="*/ 599123 h 1157790"/>
                <a:gd name="connsiteX31" fmla="*/ 558665 w 1213723"/>
                <a:gd name="connsiteY31" fmla="*/ 1098890 h 1157790"/>
                <a:gd name="connsiteX32" fmla="*/ 558665 w 1213723"/>
                <a:gd name="connsiteY32" fmla="*/ 40877 h 1157790"/>
                <a:gd name="connsiteX33" fmla="*/ 558665 w 1213723"/>
                <a:gd name="connsiteY33" fmla="*/ 558668 h 1157790"/>
                <a:gd name="connsiteX34" fmla="*/ 286413 w 1213723"/>
                <a:gd name="connsiteY34" fmla="*/ 558668 h 1157790"/>
                <a:gd name="connsiteX35" fmla="*/ 471755 w 1213723"/>
                <a:gd name="connsiteY35" fmla="*/ 136169 h 1157790"/>
                <a:gd name="connsiteX36" fmla="*/ 471184 w 1213723"/>
                <a:gd name="connsiteY36" fmla="*/ 107568 h 1157790"/>
                <a:gd name="connsiteX37" fmla="*/ 442580 w 1213723"/>
                <a:gd name="connsiteY37" fmla="*/ 108137 h 1157790"/>
                <a:gd name="connsiteX38" fmla="*/ 245928 w 1213723"/>
                <a:gd name="connsiteY38" fmla="*/ 558668 h 1157790"/>
                <a:gd name="connsiteX39" fmla="*/ 40877 w 1213723"/>
                <a:gd name="connsiteY39" fmla="*/ 558668 h 1157790"/>
                <a:gd name="connsiteX40" fmla="*/ 558665 w 1213723"/>
                <a:gd name="connsiteY40" fmla="*/ 40877 h 1157790"/>
                <a:gd name="connsiteX41" fmla="*/ 40877 w 1213723"/>
                <a:gd name="connsiteY41" fmla="*/ 599125 h 1157790"/>
                <a:gd name="connsiteX42" fmla="*/ 245955 w 1213723"/>
                <a:gd name="connsiteY42" fmla="*/ 599125 h 1157790"/>
                <a:gd name="connsiteX43" fmla="*/ 511211 w 1213723"/>
                <a:gd name="connsiteY43" fmla="*/ 1113093 h 1157790"/>
                <a:gd name="connsiteX44" fmla="*/ 40877 w 1213723"/>
                <a:gd name="connsiteY44" fmla="*/ 599125 h 1157790"/>
                <a:gd name="connsiteX45" fmla="*/ 1213338 w 1213723"/>
                <a:gd name="connsiteY45" fmla="*/ 939477 h 1157790"/>
                <a:gd name="connsiteX46" fmla="*/ 758047 w 1213723"/>
                <a:gd name="connsiteY46" fmla="*/ 650511 h 1157790"/>
                <a:gd name="connsiteX47" fmla="*/ 726588 w 1213723"/>
                <a:gd name="connsiteY47" fmla="*/ 939475 h 1157790"/>
                <a:gd name="connsiteX48" fmla="*/ 790544 w 1213723"/>
                <a:gd name="connsiteY48" fmla="*/ 1010773 h 1157790"/>
                <a:gd name="connsiteX49" fmla="*/ 1149383 w 1213723"/>
                <a:gd name="connsiteY49" fmla="*/ 1010773 h 1157790"/>
                <a:gd name="connsiteX50" fmla="*/ 1213338 w 1213723"/>
                <a:gd name="connsiteY50" fmla="*/ 939477 h 1157790"/>
                <a:gd name="connsiteX51" fmla="*/ 1149383 w 1213723"/>
                <a:gd name="connsiteY51" fmla="*/ 970316 h 1157790"/>
                <a:gd name="connsiteX52" fmla="*/ 790544 w 1213723"/>
                <a:gd name="connsiteY52" fmla="*/ 970316 h 1157790"/>
                <a:gd name="connsiteX53" fmla="*/ 766808 w 1213723"/>
                <a:gd name="connsiteY53" fmla="*/ 943854 h 1157790"/>
                <a:gd name="connsiteX54" fmla="*/ 798266 w 1213723"/>
                <a:gd name="connsiteY54" fmla="*/ 654890 h 1157790"/>
                <a:gd name="connsiteX55" fmla="*/ 822002 w 1213723"/>
                <a:gd name="connsiteY55" fmla="*/ 633597 h 1157790"/>
                <a:gd name="connsiteX56" fmla="*/ 847075 w 1213723"/>
                <a:gd name="connsiteY56" fmla="*/ 633597 h 1157790"/>
                <a:gd name="connsiteX57" fmla="*/ 847075 w 1213723"/>
                <a:gd name="connsiteY57" fmla="*/ 673594 h 1157790"/>
                <a:gd name="connsiteX58" fmla="*/ 867304 w 1213723"/>
                <a:gd name="connsiteY58" fmla="*/ 693823 h 1157790"/>
                <a:gd name="connsiteX59" fmla="*/ 887533 w 1213723"/>
                <a:gd name="connsiteY59" fmla="*/ 673594 h 1157790"/>
                <a:gd name="connsiteX60" fmla="*/ 1052394 w 1213723"/>
                <a:gd name="connsiteY60" fmla="*/ 593140 h 1157790"/>
                <a:gd name="connsiteX61" fmla="*/ 927125 w 1213723"/>
                <a:gd name="connsiteY61" fmla="*/ 613369 h 1157790"/>
                <a:gd name="connsiteX62" fmla="*/ 947354 w 1213723"/>
                <a:gd name="connsiteY62" fmla="*/ 633597 h 1157790"/>
                <a:gd name="connsiteX63" fmla="*/ 1052394 w 1213723"/>
                <a:gd name="connsiteY63" fmla="*/ 633597 h 1157790"/>
                <a:gd name="connsiteX64" fmla="*/ 1052394 w 1213723"/>
                <a:gd name="connsiteY64" fmla="*/ 673594 h 1157790"/>
                <a:gd name="connsiteX65" fmla="*/ 1072623 w 1213723"/>
                <a:gd name="connsiteY65" fmla="*/ 693823 h 1157790"/>
                <a:gd name="connsiteX66" fmla="*/ 1092851 w 1213723"/>
                <a:gd name="connsiteY66" fmla="*/ 673594 h 1157790"/>
                <a:gd name="connsiteX67" fmla="*/ 1184291 w 1213723"/>
                <a:gd name="connsiteY67" fmla="*/ 725037 h 1157790"/>
                <a:gd name="connsiteX0" fmla="*/ 814070 w 1213723"/>
                <a:gd name="connsiteY0" fmla="*/ 1063401 h 1157790"/>
                <a:gd name="connsiteX1" fmla="*/ 1173119 w 1213723"/>
                <a:gd name="connsiteY1" fmla="*/ 943854 h 1157790"/>
                <a:gd name="connsiteX2" fmla="*/ 1149383 w 1213723"/>
                <a:gd name="connsiteY2" fmla="*/ 970316 h 1157790"/>
                <a:gd name="connsiteX3" fmla="*/ 646551 w 1213723"/>
                <a:gd name="connsiteY3" fmla="*/ 1113123 h 1157790"/>
                <a:gd name="connsiteX4" fmla="*/ 706168 w 1213723"/>
                <a:gd name="connsiteY4" fmla="*/ 1058913 h 1157790"/>
                <a:gd name="connsiteX5" fmla="*/ 706066 w 1213723"/>
                <a:gd name="connsiteY5" fmla="*/ 1030304 h 1157790"/>
                <a:gd name="connsiteX6" fmla="*/ 677461 w 1213723"/>
                <a:gd name="connsiteY6" fmla="*/ 1030408 h 1157790"/>
                <a:gd name="connsiteX7" fmla="*/ 599125 w 1213723"/>
                <a:gd name="connsiteY7" fmla="*/ 1098887 h 1157790"/>
                <a:gd name="connsiteX8" fmla="*/ 599125 w 1213723"/>
                <a:gd name="connsiteY8" fmla="*/ 599125 h 1157790"/>
                <a:gd name="connsiteX9" fmla="*/ 684748 w 1213723"/>
                <a:gd name="connsiteY9" fmla="*/ 599125 h 1157790"/>
                <a:gd name="connsiteX10" fmla="*/ 704977 w 1213723"/>
                <a:gd name="connsiteY10" fmla="*/ 578896 h 1157790"/>
                <a:gd name="connsiteX11" fmla="*/ 684748 w 1213723"/>
                <a:gd name="connsiteY11" fmla="*/ 558668 h 1157790"/>
                <a:gd name="connsiteX12" fmla="*/ 599123 w 1213723"/>
                <a:gd name="connsiteY12" fmla="*/ 558668 h 1157790"/>
                <a:gd name="connsiteX13" fmla="*/ 599123 w 1213723"/>
                <a:gd name="connsiteY13" fmla="*/ 58848 h 1157790"/>
                <a:gd name="connsiteX14" fmla="*/ 823893 w 1213723"/>
                <a:gd name="connsiteY14" fmla="*/ 342315 h 1157790"/>
                <a:gd name="connsiteX15" fmla="*/ 850408 w 1213723"/>
                <a:gd name="connsiteY15" fmla="*/ 353056 h 1157790"/>
                <a:gd name="connsiteX16" fmla="*/ 861150 w 1213723"/>
                <a:gd name="connsiteY16" fmla="*/ 326541 h 1157790"/>
                <a:gd name="connsiteX17" fmla="*/ 646316 w 1213723"/>
                <a:gd name="connsiteY17" fmla="*/ 44587 h 1157790"/>
                <a:gd name="connsiteX18" fmla="*/ 1063188 w 1213723"/>
                <a:gd name="connsiteY18" fmla="*/ 343291 h 1157790"/>
                <a:gd name="connsiteX19" fmla="*/ 1090234 w 1213723"/>
                <a:gd name="connsiteY19" fmla="*/ 352611 h 1157790"/>
                <a:gd name="connsiteX20" fmla="*/ 1099557 w 1213723"/>
                <a:gd name="connsiteY20" fmla="*/ 325563 h 1157790"/>
                <a:gd name="connsiteX21" fmla="*/ 578894 w 1213723"/>
                <a:gd name="connsiteY21" fmla="*/ 0 h 1157790"/>
                <a:gd name="connsiteX22" fmla="*/ 0 w 1213723"/>
                <a:gd name="connsiteY22" fmla="*/ 578896 h 1157790"/>
                <a:gd name="connsiteX23" fmla="*/ 578826 w 1213723"/>
                <a:gd name="connsiteY23" fmla="*/ 1157790 h 1157790"/>
                <a:gd name="connsiteX24" fmla="*/ 831765 w 1213723"/>
                <a:gd name="connsiteY24" fmla="*/ 1099782 h 1157790"/>
                <a:gd name="connsiteX25" fmla="*/ 841108 w 1213723"/>
                <a:gd name="connsiteY25" fmla="*/ 1072744 h 1157790"/>
                <a:gd name="connsiteX26" fmla="*/ 814070 w 1213723"/>
                <a:gd name="connsiteY26" fmla="*/ 1063401 h 1157790"/>
                <a:gd name="connsiteX27" fmla="*/ 558665 w 1213723"/>
                <a:gd name="connsiteY27" fmla="*/ 1098890 h 1157790"/>
                <a:gd name="connsiteX28" fmla="*/ 431763 w 1213723"/>
                <a:gd name="connsiteY28" fmla="*/ 976486 h 1157790"/>
                <a:gd name="connsiteX29" fmla="*/ 286430 w 1213723"/>
                <a:gd name="connsiteY29" fmla="*/ 599123 h 1157790"/>
                <a:gd name="connsiteX30" fmla="*/ 558665 w 1213723"/>
                <a:gd name="connsiteY30" fmla="*/ 599123 h 1157790"/>
                <a:gd name="connsiteX31" fmla="*/ 558665 w 1213723"/>
                <a:gd name="connsiteY31" fmla="*/ 1098890 h 1157790"/>
                <a:gd name="connsiteX32" fmla="*/ 558665 w 1213723"/>
                <a:gd name="connsiteY32" fmla="*/ 40877 h 1157790"/>
                <a:gd name="connsiteX33" fmla="*/ 558665 w 1213723"/>
                <a:gd name="connsiteY33" fmla="*/ 558668 h 1157790"/>
                <a:gd name="connsiteX34" fmla="*/ 286413 w 1213723"/>
                <a:gd name="connsiteY34" fmla="*/ 558668 h 1157790"/>
                <a:gd name="connsiteX35" fmla="*/ 471755 w 1213723"/>
                <a:gd name="connsiteY35" fmla="*/ 136169 h 1157790"/>
                <a:gd name="connsiteX36" fmla="*/ 471184 w 1213723"/>
                <a:gd name="connsiteY36" fmla="*/ 107568 h 1157790"/>
                <a:gd name="connsiteX37" fmla="*/ 442580 w 1213723"/>
                <a:gd name="connsiteY37" fmla="*/ 108137 h 1157790"/>
                <a:gd name="connsiteX38" fmla="*/ 245928 w 1213723"/>
                <a:gd name="connsiteY38" fmla="*/ 558668 h 1157790"/>
                <a:gd name="connsiteX39" fmla="*/ 40877 w 1213723"/>
                <a:gd name="connsiteY39" fmla="*/ 558668 h 1157790"/>
                <a:gd name="connsiteX40" fmla="*/ 558665 w 1213723"/>
                <a:gd name="connsiteY40" fmla="*/ 40877 h 1157790"/>
                <a:gd name="connsiteX41" fmla="*/ 40877 w 1213723"/>
                <a:gd name="connsiteY41" fmla="*/ 599125 h 1157790"/>
                <a:gd name="connsiteX42" fmla="*/ 245955 w 1213723"/>
                <a:gd name="connsiteY42" fmla="*/ 599125 h 1157790"/>
                <a:gd name="connsiteX43" fmla="*/ 511211 w 1213723"/>
                <a:gd name="connsiteY43" fmla="*/ 1113093 h 1157790"/>
                <a:gd name="connsiteX44" fmla="*/ 40877 w 1213723"/>
                <a:gd name="connsiteY44" fmla="*/ 599125 h 1157790"/>
                <a:gd name="connsiteX45" fmla="*/ 1213338 w 1213723"/>
                <a:gd name="connsiteY45" fmla="*/ 939477 h 1157790"/>
                <a:gd name="connsiteX46" fmla="*/ 758047 w 1213723"/>
                <a:gd name="connsiteY46" fmla="*/ 650511 h 1157790"/>
                <a:gd name="connsiteX47" fmla="*/ 726588 w 1213723"/>
                <a:gd name="connsiteY47" fmla="*/ 939475 h 1157790"/>
                <a:gd name="connsiteX48" fmla="*/ 790544 w 1213723"/>
                <a:gd name="connsiteY48" fmla="*/ 1010773 h 1157790"/>
                <a:gd name="connsiteX49" fmla="*/ 1149383 w 1213723"/>
                <a:gd name="connsiteY49" fmla="*/ 1010773 h 1157790"/>
                <a:gd name="connsiteX50" fmla="*/ 1213338 w 1213723"/>
                <a:gd name="connsiteY50" fmla="*/ 939477 h 1157790"/>
                <a:gd name="connsiteX51" fmla="*/ 1149383 w 1213723"/>
                <a:gd name="connsiteY51" fmla="*/ 970316 h 1157790"/>
                <a:gd name="connsiteX52" fmla="*/ 790544 w 1213723"/>
                <a:gd name="connsiteY52" fmla="*/ 970316 h 1157790"/>
                <a:gd name="connsiteX53" fmla="*/ 766808 w 1213723"/>
                <a:gd name="connsiteY53" fmla="*/ 943854 h 1157790"/>
                <a:gd name="connsiteX54" fmla="*/ 798266 w 1213723"/>
                <a:gd name="connsiteY54" fmla="*/ 654890 h 1157790"/>
                <a:gd name="connsiteX55" fmla="*/ 822002 w 1213723"/>
                <a:gd name="connsiteY55" fmla="*/ 633597 h 1157790"/>
                <a:gd name="connsiteX56" fmla="*/ 847075 w 1213723"/>
                <a:gd name="connsiteY56" fmla="*/ 633597 h 1157790"/>
                <a:gd name="connsiteX57" fmla="*/ 847075 w 1213723"/>
                <a:gd name="connsiteY57" fmla="*/ 673594 h 1157790"/>
                <a:gd name="connsiteX58" fmla="*/ 867304 w 1213723"/>
                <a:gd name="connsiteY58" fmla="*/ 693823 h 1157790"/>
                <a:gd name="connsiteX59" fmla="*/ 887533 w 1213723"/>
                <a:gd name="connsiteY59" fmla="*/ 673594 h 1157790"/>
                <a:gd name="connsiteX60" fmla="*/ 1052394 w 1213723"/>
                <a:gd name="connsiteY60" fmla="*/ 593140 h 1157790"/>
                <a:gd name="connsiteX61" fmla="*/ 927125 w 1213723"/>
                <a:gd name="connsiteY61" fmla="*/ 613369 h 1157790"/>
                <a:gd name="connsiteX62" fmla="*/ 947354 w 1213723"/>
                <a:gd name="connsiteY62" fmla="*/ 633597 h 1157790"/>
                <a:gd name="connsiteX63" fmla="*/ 1052394 w 1213723"/>
                <a:gd name="connsiteY63" fmla="*/ 633597 h 1157790"/>
                <a:gd name="connsiteX64" fmla="*/ 1052394 w 1213723"/>
                <a:gd name="connsiteY64" fmla="*/ 673594 h 1157790"/>
                <a:gd name="connsiteX65" fmla="*/ 1072623 w 1213723"/>
                <a:gd name="connsiteY65" fmla="*/ 693823 h 1157790"/>
                <a:gd name="connsiteX66" fmla="*/ 1092851 w 1213723"/>
                <a:gd name="connsiteY66" fmla="*/ 673594 h 1157790"/>
                <a:gd name="connsiteX0" fmla="*/ 814070 w 1213723"/>
                <a:gd name="connsiteY0" fmla="*/ 1063401 h 1157790"/>
                <a:gd name="connsiteX1" fmla="*/ 1173119 w 1213723"/>
                <a:gd name="connsiteY1" fmla="*/ 943854 h 1157790"/>
                <a:gd name="connsiteX2" fmla="*/ 1149383 w 1213723"/>
                <a:gd name="connsiteY2" fmla="*/ 970316 h 1157790"/>
                <a:gd name="connsiteX3" fmla="*/ 646551 w 1213723"/>
                <a:gd name="connsiteY3" fmla="*/ 1113123 h 1157790"/>
                <a:gd name="connsiteX4" fmla="*/ 706168 w 1213723"/>
                <a:gd name="connsiteY4" fmla="*/ 1058913 h 1157790"/>
                <a:gd name="connsiteX5" fmla="*/ 706066 w 1213723"/>
                <a:gd name="connsiteY5" fmla="*/ 1030304 h 1157790"/>
                <a:gd name="connsiteX6" fmla="*/ 677461 w 1213723"/>
                <a:gd name="connsiteY6" fmla="*/ 1030408 h 1157790"/>
                <a:gd name="connsiteX7" fmla="*/ 599125 w 1213723"/>
                <a:gd name="connsiteY7" fmla="*/ 1098887 h 1157790"/>
                <a:gd name="connsiteX8" fmla="*/ 599125 w 1213723"/>
                <a:gd name="connsiteY8" fmla="*/ 599125 h 1157790"/>
                <a:gd name="connsiteX9" fmla="*/ 684748 w 1213723"/>
                <a:gd name="connsiteY9" fmla="*/ 599125 h 1157790"/>
                <a:gd name="connsiteX10" fmla="*/ 704977 w 1213723"/>
                <a:gd name="connsiteY10" fmla="*/ 578896 h 1157790"/>
                <a:gd name="connsiteX11" fmla="*/ 684748 w 1213723"/>
                <a:gd name="connsiteY11" fmla="*/ 558668 h 1157790"/>
                <a:gd name="connsiteX12" fmla="*/ 599123 w 1213723"/>
                <a:gd name="connsiteY12" fmla="*/ 558668 h 1157790"/>
                <a:gd name="connsiteX13" fmla="*/ 599123 w 1213723"/>
                <a:gd name="connsiteY13" fmla="*/ 58848 h 1157790"/>
                <a:gd name="connsiteX14" fmla="*/ 823893 w 1213723"/>
                <a:gd name="connsiteY14" fmla="*/ 342315 h 1157790"/>
                <a:gd name="connsiteX15" fmla="*/ 850408 w 1213723"/>
                <a:gd name="connsiteY15" fmla="*/ 353056 h 1157790"/>
                <a:gd name="connsiteX16" fmla="*/ 861150 w 1213723"/>
                <a:gd name="connsiteY16" fmla="*/ 326541 h 1157790"/>
                <a:gd name="connsiteX17" fmla="*/ 646316 w 1213723"/>
                <a:gd name="connsiteY17" fmla="*/ 44587 h 1157790"/>
                <a:gd name="connsiteX18" fmla="*/ 1063188 w 1213723"/>
                <a:gd name="connsiteY18" fmla="*/ 343291 h 1157790"/>
                <a:gd name="connsiteX19" fmla="*/ 1090234 w 1213723"/>
                <a:gd name="connsiteY19" fmla="*/ 352611 h 1157790"/>
                <a:gd name="connsiteX20" fmla="*/ 1099557 w 1213723"/>
                <a:gd name="connsiteY20" fmla="*/ 325563 h 1157790"/>
                <a:gd name="connsiteX21" fmla="*/ 578894 w 1213723"/>
                <a:gd name="connsiteY21" fmla="*/ 0 h 1157790"/>
                <a:gd name="connsiteX22" fmla="*/ 0 w 1213723"/>
                <a:gd name="connsiteY22" fmla="*/ 578896 h 1157790"/>
                <a:gd name="connsiteX23" fmla="*/ 578826 w 1213723"/>
                <a:gd name="connsiteY23" fmla="*/ 1157790 h 1157790"/>
                <a:gd name="connsiteX24" fmla="*/ 831765 w 1213723"/>
                <a:gd name="connsiteY24" fmla="*/ 1099782 h 1157790"/>
                <a:gd name="connsiteX25" fmla="*/ 841108 w 1213723"/>
                <a:gd name="connsiteY25" fmla="*/ 1072744 h 1157790"/>
                <a:gd name="connsiteX26" fmla="*/ 814070 w 1213723"/>
                <a:gd name="connsiteY26" fmla="*/ 1063401 h 1157790"/>
                <a:gd name="connsiteX27" fmla="*/ 558665 w 1213723"/>
                <a:gd name="connsiteY27" fmla="*/ 1098890 h 1157790"/>
                <a:gd name="connsiteX28" fmla="*/ 431763 w 1213723"/>
                <a:gd name="connsiteY28" fmla="*/ 976486 h 1157790"/>
                <a:gd name="connsiteX29" fmla="*/ 286430 w 1213723"/>
                <a:gd name="connsiteY29" fmla="*/ 599123 h 1157790"/>
                <a:gd name="connsiteX30" fmla="*/ 558665 w 1213723"/>
                <a:gd name="connsiteY30" fmla="*/ 599123 h 1157790"/>
                <a:gd name="connsiteX31" fmla="*/ 558665 w 1213723"/>
                <a:gd name="connsiteY31" fmla="*/ 1098890 h 1157790"/>
                <a:gd name="connsiteX32" fmla="*/ 558665 w 1213723"/>
                <a:gd name="connsiteY32" fmla="*/ 40877 h 1157790"/>
                <a:gd name="connsiteX33" fmla="*/ 558665 w 1213723"/>
                <a:gd name="connsiteY33" fmla="*/ 558668 h 1157790"/>
                <a:gd name="connsiteX34" fmla="*/ 286413 w 1213723"/>
                <a:gd name="connsiteY34" fmla="*/ 558668 h 1157790"/>
                <a:gd name="connsiteX35" fmla="*/ 471755 w 1213723"/>
                <a:gd name="connsiteY35" fmla="*/ 136169 h 1157790"/>
                <a:gd name="connsiteX36" fmla="*/ 471184 w 1213723"/>
                <a:gd name="connsiteY36" fmla="*/ 107568 h 1157790"/>
                <a:gd name="connsiteX37" fmla="*/ 442580 w 1213723"/>
                <a:gd name="connsiteY37" fmla="*/ 108137 h 1157790"/>
                <a:gd name="connsiteX38" fmla="*/ 245928 w 1213723"/>
                <a:gd name="connsiteY38" fmla="*/ 558668 h 1157790"/>
                <a:gd name="connsiteX39" fmla="*/ 40877 w 1213723"/>
                <a:gd name="connsiteY39" fmla="*/ 558668 h 1157790"/>
                <a:gd name="connsiteX40" fmla="*/ 558665 w 1213723"/>
                <a:gd name="connsiteY40" fmla="*/ 40877 h 1157790"/>
                <a:gd name="connsiteX41" fmla="*/ 40877 w 1213723"/>
                <a:gd name="connsiteY41" fmla="*/ 599125 h 1157790"/>
                <a:gd name="connsiteX42" fmla="*/ 245955 w 1213723"/>
                <a:gd name="connsiteY42" fmla="*/ 599125 h 1157790"/>
                <a:gd name="connsiteX43" fmla="*/ 511211 w 1213723"/>
                <a:gd name="connsiteY43" fmla="*/ 1113093 h 1157790"/>
                <a:gd name="connsiteX44" fmla="*/ 40877 w 1213723"/>
                <a:gd name="connsiteY44" fmla="*/ 599125 h 1157790"/>
                <a:gd name="connsiteX45" fmla="*/ 1213338 w 1213723"/>
                <a:gd name="connsiteY45" fmla="*/ 939477 h 1157790"/>
                <a:gd name="connsiteX46" fmla="*/ 758047 w 1213723"/>
                <a:gd name="connsiteY46" fmla="*/ 650511 h 1157790"/>
                <a:gd name="connsiteX47" fmla="*/ 726588 w 1213723"/>
                <a:gd name="connsiteY47" fmla="*/ 939475 h 1157790"/>
                <a:gd name="connsiteX48" fmla="*/ 790544 w 1213723"/>
                <a:gd name="connsiteY48" fmla="*/ 1010773 h 1157790"/>
                <a:gd name="connsiteX49" fmla="*/ 1149383 w 1213723"/>
                <a:gd name="connsiteY49" fmla="*/ 1010773 h 1157790"/>
                <a:gd name="connsiteX50" fmla="*/ 1213338 w 1213723"/>
                <a:gd name="connsiteY50" fmla="*/ 939477 h 1157790"/>
                <a:gd name="connsiteX51" fmla="*/ 1149383 w 1213723"/>
                <a:gd name="connsiteY51" fmla="*/ 970316 h 1157790"/>
                <a:gd name="connsiteX52" fmla="*/ 790544 w 1213723"/>
                <a:gd name="connsiteY52" fmla="*/ 970316 h 1157790"/>
                <a:gd name="connsiteX53" fmla="*/ 766808 w 1213723"/>
                <a:gd name="connsiteY53" fmla="*/ 943854 h 1157790"/>
                <a:gd name="connsiteX54" fmla="*/ 798266 w 1213723"/>
                <a:gd name="connsiteY54" fmla="*/ 654890 h 1157790"/>
                <a:gd name="connsiteX55" fmla="*/ 822002 w 1213723"/>
                <a:gd name="connsiteY55" fmla="*/ 633597 h 1157790"/>
                <a:gd name="connsiteX56" fmla="*/ 847075 w 1213723"/>
                <a:gd name="connsiteY56" fmla="*/ 633597 h 1157790"/>
                <a:gd name="connsiteX57" fmla="*/ 847075 w 1213723"/>
                <a:gd name="connsiteY57" fmla="*/ 673594 h 1157790"/>
                <a:gd name="connsiteX58" fmla="*/ 867304 w 1213723"/>
                <a:gd name="connsiteY58" fmla="*/ 693823 h 1157790"/>
                <a:gd name="connsiteX59" fmla="*/ 887533 w 1213723"/>
                <a:gd name="connsiteY59" fmla="*/ 673594 h 1157790"/>
                <a:gd name="connsiteX60" fmla="*/ 927125 w 1213723"/>
                <a:gd name="connsiteY60" fmla="*/ 613369 h 1157790"/>
                <a:gd name="connsiteX61" fmla="*/ 947354 w 1213723"/>
                <a:gd name="connsiteY61" fmla="*/ 633597 h 1157790"/>
                <a:gd name="connsiteX62" fmla="*/ 1052394 w 1213723"/>
                <a:gd name="connsiteY62" fmla="*/ 633597 h 1157790"/>
                <a:gd name="connsiteX63" fmla="*/ 1052394 w 1213723"/>
                <a:gd name="connsiteY63" fmla="*/ 673594 h 1157790"/>
                <a:gd name="connsiteX64" fmla="*/ 1072623 w 1213723"/>
                <a:gd name="connsiteY64" fmla="*/ 693823 h 1157790"/>
                <a:gd name="connsiteX65" fmla="*/ 1092851 w 1213723"/>
                <a:gd name="connsiteY65" fmla="*/ 673594 h 1157790"/>
                <a:gd name="connsiteX0" fmla="*/ 814070 w 1213723"/>
                <a:gd name="connsiteY0" fmla="*/ 1063401 h 1157790"/>
                <a:gd name="connsiteX1" fmla="*/ 1173119 w 1213723"/>
                <a:gd name="connsiteY1" fmla="*/ 943854 h 1157790"/>
                <a:gd name="connsiteX2" fmla="*/ 1149383 w 1213723"/>
                <a:gd name="connsiteY2" fmla="*/ 970316 h 1157790"/>
                <a:gd name="connsiteX3" fmla="*/ 646551 w 1213723"/>
                <a:gd name="connsiteY3" fmla="*/ 1113123 h 1157790"/>
                <a:gd name="connsiteX4" fmla="*/ 706168 w 1213723"/>
                <a:gd name="connsiteY4" fmla="*/ 1058913 h 1157790"/>
                <a:gd name="connsiteX5" fmla="*/ 706066 w 1213723"/>
                <a:gd name="connsiteY5" fmla="*/ 1030304 h 1157790"/>
                <a:gd name="connsiteX6" fmla="*/ 677461 w 1213723"/>
                <a:gd name="connsiteY6" fmla="*/ 1030408 h 1157790"/>
                <a:gd name="connsiteX7" fmla="*/ 599125 w 1213723"/>
                <a:gd name="connsiteY7" fmla="*/ 1098887 h 1157790"/>
                <a:gd name="connsiteX8" fmla="*/ 599125 w 1213723"/>
                <a:gd name="connsiteY8" fmla="*/ 599125 h 1157790"/>
                <a:gd name="connsiteX9" fmla="*/ 684748 w 1213723"/>
                <a:gd name="connsiteY9" fmla="*/ 599125 h 1157790"/>
                <a:gd name="connsiteX10" fmla="*/ 704977 w 1213723"/>
                <a:gd name="connsiteY10" fmla="*/ 578896 h 1157790"/>
                <a:gd name="connsiteX11" fmla="*/ 684748 w 1213723"/>
                <a:gd name="connsiteY11" fmla="*/ 558668 h 1157790"/>
                <a:gd name="connsiteX12" fmla="*/ 599123 w 1213723"/>
                <a:gd name="connsiteY12" fmla="*/ 558668 h 1157790"/>
                <a:gd name="connsiteX13" fmla="*/ 599123 w 1213723"/>
                <a:gd name="connsiteY13" fmla="*/ 58848 h 1157790"/>
                <a:gd name="connsiteX14" fmla="*/ 823893 w 1213723"/>
                <a:gd name="connsiteY14" fmla="*/ 342315 h 1157790"/>
                <a:gd name="connsiteX15" fmla="*/ 850408 w 1213723"/>
                <a:gd name="connsiteY15" fmla="*/ 353056 h 1157790"/>
                <a:gd name="connsiteX16" fmla="*/ 861150 w 1213723"/>
                <a:gd name="connsiteY16" fmla="*/ 326541 h 1157790"/>
                <a:gd name="connsiteX17" fmla="*/ 646316 w 1213723"/>
                <a:gd name="connsiteY17" fmla="*/ 44587 h 1157790"/>
                <a:gd name="connsiteX18" fmla="*/ 1063188 w 1213723"/>
                <a:gd name="connsiteY18" fmla="*/ 343291 h 1157790"/>
                <a:gd name="connsiteX19" fmla="*/ 1090234 w 1213723"/>
                <a:gd name="connsiteY19" fmla="*/ 352611 h 1157790"/>
                <a:gd name="connsiteX20" fmla="*/ 1099557 w 1213723"/>
                <a:gd name="connsiteY20" fmla="*/ 325563 h 1157790"/>
                <a:gd name="connsiteX21" fmla="*/ 578894 w 1213723"/>
                <a:gd name="connsiteY21" fmla="*/ 0 h 1157790"/>
                <a:gd name="connsiteX22" fmla="*/ 0 w 1213723"/>
                <a:gd name="connsiteY22" fmla="*/ 578896 h 1157790"/>
                <a:gd name="connsiteX23" fmla="*/ 578826 w 1213723"/>
                <a:gd name="connsiteY23" fmla="*/ 1157790 h 1157790"/>
                <a:gd name="connsiteX24" fmla="*/ 831765 w 1213723"/>
                <a:gd name="connsiteY24" fmla="*/ 1099782 h 1157790"/>
                <a:gd name="connsiteX25" fmla="*/ 841108 w 1213723"/>
                <a:gd name="connsiteY25" fmla="*/ 1072744 h 1157790"/>
                <a:gd name="connsiteX26" fmla="*/ 814070 w 1213723"/>
                <a:gd name="connsiteY26" fmla="*/ 1063401 h 1157790"/>
                <a:gd name="connsiteX27" fmla="*/ 558665 w 1213723"/>
                <a:gd name="connsiteY27" fmla="*/ 1098890 h 1157790"/>
                <a:gd name="connsiteX28" fmla="*/ 431763 w 1213723"/>
                <a:gd name="connsiteY28" fmla="*/ 976486 h 1157790"/>
                <a:gd name="connsiteX29" fmla="*/ 286430 w 1213723"/>
                <a:gd name="connsiteY29" fmla="*/ 599123 h 1157790"/>
                <a:gd name="connsiteX30" fmla="*/ 558665 w 1213723"/>
                <a:gd name="connsiteY30" fmla="*/ 599123 h 1157790"/>
                <a:gd name="connsiteX31" fmla="*/ 558665 w 1213723"/>
                <a:gd name="connsiteY31" fmla="*/ 1098890 h 1157790"/>
                <a:gd name="connsiteX32" fmla="*/ 558665 w 1213723"/>
                <a:gd name="connsiteY32" fmla="*/ 40877 h 1157790"/>
                <a:gd name="connsiteX33" fmla="*/ 558665 w 1213723"/>
                <a:gd name="connsiteY33" fmla="*/ 558668 h 1157790"/>
                <a:gd name="connsiteX34" fmla="*/ 286413 w 1213723"/>
                <a:gd name="connsiteY34" fmla="*/ 558668 h 1157790"/>
                <a:gd name="connsiteX35" fmla="*/ 471755 w 1213723"/>
                <a:gd name="connsiteY35" fmla="*/ 136169 h 1157790"/>
                <a:gd name="connsiteX36" fmla="*/ 471184 w 1213723"/>
                <a:gd name="connsiteY36" fmla="*/ 107568 h 1157790"/>
                <a:gd name="connsiteX37" fmla="*/ 442580 w 1213723"/>
                <a:gd name="connsiteY37" fmla="*/ 108137 h 1157790"/>
                <a:gd name="connsiteX38" fmla="*/ 245928 w 1213723"/>
                <a:gd name="connsiteY38" fmla="*/ 558668 h 1157790"/>
                <a:gd name="connsiteX39" fmla="*/ 40877 w 1213723"/>
                <a:gd name="connsiteY39" fmla="*/ 558668 h 1157790"/>
                <a:gd name="connsiteX40" fmla="*/ 558665 w 1213723"/>
                <a:gd name="connsiteY40" fmla="*/ 40877 h 1157790"/>
                <a:gd name="connsiteX41" fmla="*/ 40877 w 1213723"/>
                <a:gd name="connsiteY41" fmla="*/ 599125 h 1157790"/>
                <a:gd name="connsiteX42" fmla="*/ 245955 w 1213723"/>
                <a:gd name="connsiteY42" fmla="*/ 599125 h 1157790"/>
                <a:gd name="connsiteX43" fmla="*/ 511211 w 1213723"/>
                <a:gd name="connsiteY43" fmla="*/ 1113093 h 1157790"/>
                <a:gd name="connsiteX44" fmla="*/ 40877 w 1213723"/>
                <a:gd name="connsiteY44" fmla="*/ 599125 h 1157790"/>
                <a:gd name="connsiteX45" fmla="*/ 1213338 w 1213723"/>
                <a:gd name="connsiteY45" fmla="*/ 939477 h 1157790"/>
                <a:gd name="connsiteX46" fmla="*/ 758047 w 1213723"/>
                <a:gd name="connsiteY46" fmla="*/ 650511 h 1157790"/>
                <a:gd name="connsiteX47" fmla="*/ 726588 w 1213723"/>
                <a:gd name="connsiteY47" fmla="*/ 939475 h 1157790"/>
                <a:gd name="connsiteX48" fmla="*/ 790544 w 1213723"/>
                <a:gd name="connsiteY48" fmla="*/ 1010773 h 1157790"/>
                <a:gd name="connsiteX49" fmla="*/ 1149383 w 1213723"/>
                <a:gd name="connsiteY49" fmla="*/ 1010773 h 1157790"/>
                <a:gd name="connsiteX50" fmla="*/ 1213338 w 1213723"/>
                <a:gd name="connsiteY50" fmla="*/ 939477 h 1157790"/>
                <a:gd name="connsiteX51" fmla="*/ 1149383 w 1213723"/>
                <a:gd name="connsiteY51" fmla="*/ 970316 h 1157790"/>
                <a:gd name="connsiteX52" fmla="*/ 790544 w 1213723"/>
                <a:gd name="connsiteY52" fmla="*/ 970316 h 1157790"/>
                <a:gd name="connsiteX53" fmla="*/ 766808 w 1213723"/>
                <a:gd name="connsiteY53" fmla="*/ 943854 h 1157790"/>
                <a:gd name="connsiteX54" fmla="*/ 798266 w 1213723"/>
                <a:gd name="connsiteY54" fmla="*/ 654890 h 1157790"/>
                <a:gd name="connsiteX55" fmla="*/ 822002 w 1213723"/>
                <a:gd name="connsiteY55" fmla="*/ 633597 h 1157790"/>
                <a:gd name="connsiteX56" fmla="*/ 847075 w 1213723"/>
                <a:gd name="connsiteY56" fmla="*/ 633597 h 1157790"/>
                <a:gd name="connsiteX57" fmla="*/ 847075 w 1213723"/>
                <a:gd name="connsiteY57" fmla="*/ 673594 h 1157790"/>
                <a:gd name="connsiteX58" fmla="*/ 867304 w 1213723"/>
                <a:gd name="connsiteY58" fmla="*/ 693823 h 1157790"/>
                <a:gd name="connsiteX59" fmla="*/ 887533 w 1213723"/>
                <a:gd name="connsiteY59" fmla="*/ 673594 h 1157790"/>
                <a:gd name="connsiteX60" fmla="*/ 947354 w 1213723"/>
                <a:gd name="connsiteY60" fmla="*/ 633597 h 1157790"/>
                <a:gd name="connsiteX61" fmla="*/ 1052394 w 1213723"/>
                <a:gd name="connsiteY61" fmla="*/ 633597 h 1157790"/>
                <a:gd name="connsiteX62" fmla="*/ 1052394 w 1213723"/>
                <a:gd name="connsiteY62" fmla="*/ 673594 h 1157790"/>
                <a:gd name="connsiteX63" fmla="*/ 1072623 w 1213723"/>
                <a:gd name="connsiteY63" fmla="*/ 693823 h 1157790"/>
                <a:gd name="connsiteX64" fmla="*/ 1092851 w 1213723"/>
                <a:gd name="connsiteY64" fmla="*/ 673594 h 1157790"/>
                <a:gd name="connsiteX0" fmla="*/ 814070 w 1213723"/>
                <a:gd name="connsiteY0" fmla="*/ 1063401 h 1157790"/>
                <a:gd name="connsiteX1" fmla="*/ 1173119 w 1213723"/>
                <a:gd name="connsiteY1" fmla="*/ 943854 h 1157790"/>
                <a:gd name="connsiteX2" fmla="*/ 1149383 w 1213723"/>
                <a:gd name="connsiteY2" fmla="*/ 970316 h 1157790"/>
                <a:gd name="connsiteX3" fmla="*/ 646551 w 1213723"/>
                <a:gd name="connsiteY3" fmla="*/ 1113123 h 1157790"/>
                <a:gd name="connsiteX4" fmla="*/ 706168 w 1213723"/>
                <a:gd name="connsiteY4" fmla="*/ 1058913 h 1157790"/>
                <a:gd name="connsiteX5" fmla="*/ 706066 w 1213723"/>
                <a:gd name="connsiteY5" fmla="*/ 1030304 h 1157790"/>
                <a:gd name="connsiteX6" fmla="*/ 677461 w 1213723"/>
                <a:gd name="connsiteY6" fmla="*/ 1030408 h 1157790"/>
                <a:gd name="connsiteX7" fmla="*/ 599125 w 1213723"/>
                <a:gd name="connsiteY7" fmla="*/ 1098887 h 1157790"/>
                <a:gd name="connsiteX8" fmla="*/ 599125 w 1213723"/>
                <a:gd name="connsiteY8" fmla="*/ 599125 h 1157790"/>
                <a:gd name="connsiteX9" fmla="*/ 684748 w 1213723"/>
                <a:gd name="connsiteY9" fmla="*/ 599125 h 1157790"/>
                <a:gd name="connsiteX10" fmla="*/ 704977 w 1213723"/>
                <a:gd name="connsiteY10" fmla="*/ 578896 h 1157790"/>
                <a:gd name="connsiteX11" fmla="*/ 684748 w 1213723"/>
                <a:gd name="connsiteY11" fmla="*/ 558668 h 1157790"/>
                <a:gd name="connsiteX12" fmla="*/ 599123 w 1213723"/>
                <a:gd name="connsiteY12" fmla="*/ 558668 h 1157790"/>
                <a:gd name="connsiteX13" fmla="*/ 599123 w 1213723"/>
                <a:gd name="connsiteY13" fmla="*/ 58848 h 1157790"/>
                <a:gd name="connsiteX14" fmla="*/ 823893 w 1213723"/>
                <a:gd name="connsiteY14" fmla="*/ 342315 h 1157790"/>
                <a:gd name="connsiteX15" fmla="*/ 850408 w 1213723"/>
                <a:gd name="connsiteY15" fmla="*/ 353056 h 1157790"/>
                <a:gd name="connsiteX16" fmla="*/ 861150 w 1213723"/>
                <a:gd name="connsiteY16" fmla="*/ 326541 h 1157790"/>
                <a:gd name="connsiteX17" fmla="*/ 646316 w 1213723"/>
                <a:gd name="connsiteY17" fmla="*/ 44587 h 1157790"/>
                <a:gd name="connsiteX18" fmla="*/ 1063188 w 1213723"/>
                <a:gd name="connsiteY18" fmla="*/ 343291 h 1157790"/>
                <a:gd name="connsiteX19" fmla="*/ 1090234 w 1213723"/>
                <a:gd name="connsiteY19" fmla="*/ 352611 h 1157790"/>
                <a:gd name="connsiteX20" fmla="*/ 1099557 w 1213723"/>
                <a:gd name="connsiteY20" fmla="*/ 325563 h 1157790"/>
                <a:gd name="connsiteX21" fmla="*/ 578894 w 1213723"/>
                <a:gd name="connsiteY21" fmla="*/ 0 h 1157790"/>
                <a:gd name="connsiteX22" fmla="*/ 0 w 1213723"/>
                <a:gd name="connsiteY22" fmla="*/ 578896 h 1157790"/>
                <a:gd name="connsiteX23" fmla="*/ 578826 w 1213723"/>
                <a:gd name="connsiteY23" fmla="*/ 1157790 h 1157790"/>
                <a:gd name="connsiteX24" fmla="*/ 831765 w 1213723"/>
                <a:gd name="connsiteY24" fmla="*/ 1099782 h 1157790"/>
                <a:gd name="connsiteX25" fmla="*/ 841108 w 1213723"/>
                <a:gd name="connsiteY25" fmla="*/ 1072744 h 1157790"/>
                <a:gd name="connsiteX26" fmla="*/ 814070 w 1213723"/>
                <a:gd name="connsiteY26" fmla="*/ 1063401 h 1157790"/>
                <a:gd name="connsiteX27" fmla="*/ 558665 w 1213723"/>
                <a:gd name="connsiteY27" fmla="*/ 1098890 h 1157790"/>
                <a:gd name="connsiteX28" fmla="*/ 431763 w 1213723"/>
                <a:gd name="connsiteY28" fmla="*/ 976486 h 1157790"/>
                <a:gd name="connsiteX29" fmla="*/ 286430 w 1213723"/>
                <a:gd name="connsiteY29" fmla="*/ 599123 h 1157790"/>
                <a:gd name="connsiteX30" fmla="*/ 558665 w 1213723"/>
                <a:gd name="connsiteY30" fmla="*/ 599123 h 1157790"/>
                <a:gd name="connsiteX31" fmla="*/ 558665 w 1213723"/>
                <a:gd name="connsiteY31" fmla="*/ 1098890 h 1157790"/>
                <a:gd name="connsiteX32" fmla="*/ 558665 w 1213723"/>
                <a:gd name="connsiteY32" fmla="*/ 40877 h 1157790"/>
                <a:gd name="connsiteX33" fmla="*/ 558665 w 1213723"/>
                <a:gd name="connsiteY33" fmla="*/ 558668 h 1157790"/>
                <a:gd name="connsiteX34" fmla="*/ 286413 w 1213723"/>
                <a:gd name="connsiteY34" fmla="*/ 558668 h 1157790"/>
                <a:gd name="connsiteX35" fmla="*/ 471755 w 1213723"/>
                <a:gd name="connsiteY35" fmla="*/ 136169 h 1157790"/>
                <a:gd name="connsiteX36" fmla="*/ 471184 w 1213723"/>
                <a:gd name="connsiteY36" fmla="*/ 107568 h 1157790"/>
                <a:gd name="connsiteX37" fmla="*/ 442580 w 1213723"/>
                <a:gd name="connsiteY37" fmla="*/ 108137 h 1157790"/>
                <a:gd name="connsiteX38" fmla="*/ 245928 w 1213723"/>
                <a:gd name="connsiteY38" fmla="*/ 558668 h 1157790"/>
                <a:gd name="connsiteX39" fmla="*/ 40877 w 1213723"/>
                <a:gd name="connsiteY39" fmla="*/ 558668 h 1157790"/>
                <a:gd name="connsiteX40" fmla="*/ 558665 w 1213723"/>
                <a:gd name="connsiteY40" fmla="*/ 40877 h 1157790"/>
                <a:gd name="connsiteX41" fmla="*/ 40877 w 1213723"/>
                <a:gd name="connsiteY41" fmla="*/ 599125 h 1157790"/>
                <a:gd name="connsiteX42" fmla="*/ 245955 w 1213723"/>
                <a:gd name="connsiteY42" fmla="*/ 599125 h 1157790"/>
                <a:gd name="connsiteX43" fmla="*/ 511211 w 1213723"/>
                <a:gd name="connsiteY43" fmla="*/ 1113093 h 1157790"/>
                <a:gd name="connsiteX44" fmla="*/ 40877 w 1213723"/>
                <a:gd name="connsiteY44" fmla="*/ 599125 h 1157790"/>
                <a:gd name="connsiteX45" fmla="*/ 1213338 w 1213723"/>
                <a:gd name="connsiteY45" fmla="*/ 939477 h 1157790"/>
                <a:gd name="connsiteX46" fmla="*/ 758047 w 1213723"/>
                <a:gd name="connsiteY46" fmla="*/ 650511 h 1157790"/>
                <a:gd name="connsiteX47" fmla="*/ 726588 w 1213723"/>
                <a:gd name="connsiteY47" fmla="*/ 939475 h 1157790"/>
                <a:gd name="connsiteX48" fmla="*/ 790544 w 1213723"/>
                <a:gd name="connsiteY48" fmla="*/ 1010773 h 1157790"/>
                <a:gd name="connsiteX49" fmla="*/ 1149383 w 1213723"/>
                <a:gd name="connsiteY49" fmla="*/ 1010773 h 1157790"/>
                <a:gd name="connsiteX50" fmla="*/ 1213338 w 1213723"/>
                <a:gd name="connsiteY50" fmla="*/ 939477 h 1157790"/>
                <a:gd name="connsiteX51" fmla="*/ 1149383 w 1213723"/>
                <a:gd name="connsiteY51" fmla="*/ 970316 h 1157790"/>
                <a:gd name="connsiteX52" fmla="*/ 790544 w 1213723"/>
                <a:gd name="connsiteY52" fmla="*/ 970316 h 1157790"/>
                <a:gd name="connsiteX53" fmla="*/ 766808 w 1213723"/>
                <a:gd name="connsiteY53" fmla="*/ 943854 h 1157790"/>
                <a:gd name="connsiteX54" fmla="*/ 798266 w 1213723"/>
                <a:gd name="connsiteY54" fmla="*/ 654890 h 1157790"/>
                <a:gd name="connsiteX55" fmla="*/ 822002 w 1213723"/>
                <a:gd name="connsiteY55" fmla="*/ 633597 h 1157790"/>
                <a:gd name="connsiteX56" fmla="*/ 847075 w 1213723"/>
                <a:gd name="connsiteY56" fmla="*/ 633597 h 1157790"/>
                <a:gd name="connsiteX57" fmla="*/ 847075 w 1213723"/>
                <a:gd name="connsiteY57" fmla="*/ 673594 h 1157790"/>
                <a:gd name="connsiteX58" fmla="*/ 867304 w 1213723"/>
                <a:gd name="connsiteY58" fmla="*/ 693823 h 1157790"/>
                <a:gd name="connsiteX59" fmla="*/ 887533 w 1213723"/>
                <a:gd name="connsiteY59" fmla="*/ 673594 h 1157790"/>
                <a:gd name="connsiteX60" fmla="*/ 1052394 w 1213723"/>
                <a:gd name="connsiteY60" fmla="*/ 633597 h 1157790"/>
                <a:gd name="connsiteX61" fmla="*/ 1052394 w 1213723"/>
                <a:gd name="connsiteY61" fmla="*/ 673594 h 1157790"/>
                <a:gd name="connsiteX62" fmla="*/ 1072623 w 1213723"/>
                <a:gd name="connsiteY62" fmla="*/ 693823 h 1157790"/>
                <a:gd name="connsiteX63" fmla="*/ 1092851 w 1213723"/>
                <a:gd name="connsiteY63" fmla="*/ 673594 h 1157790"/>
                <a:gd name="connsiteX0" fmla="*/ 814070 w 1213723"/>
                <a:gd name="connsiteY0" fmla="*/ 1063401 h 1157790"/>
                <a:gd name="connsiteX1" fmla="*/ 1173119 w 1213723"/>
                <a:gd name="connsiteY1" fmla="*/ 943854 h 1157790"/>
                <a:gd name="connsiteX2" fmla="*/ 1149383 w 1213723"/>
                <a:gd name="connsiteY2" fmla="*/ 970316 h 1157790"/>
                <a:gd name="connsiteX3" fmla="*/ 646551 w 1213723"/>
                <a:gd name="connsiteY3" fmla="*/ 1113123 h 1157790"/>
                <a:gd name="connsiteX4" fmla="*/ 706168 w 1213723"/>
                <a:gd name="connsiteY4" fmla="*/ 1058913 h 1157790"/>
                <a:gd name="connsiteX5" fmla="*/ 706066 w 1213723"/>
                <a:gd name="connsiteY5" fmla="*/ 1030304 h 1157790"/>
                <a:gd name="connsiteX6" fmla="*/ 677461 w 1213723"/>
                <a:gd name="connsiteY6" fmla="*/ 1030408 h 1157790"/>
                <a:gd name="connsiteX7" fmla="*/ 599125 w 1213723"/>
                <a:gd name="connsiteY7" fmla="*/ 1098887 h 1157790"/>
                <a:gd name="connsiteX8" fmla="*/ 599125 w 1213723"/>
                <a:gd name="connsiteY8" fmla="*/ 599125 h 1157790"/>
                <a:gd name="connsiteX9" fmla="*/ 684748 w 1213723"/>
                <a:gd name="connsiteY9" fmla="*/ 599125 h 1157790"/>
                <a:gd name="connsiteX10" fmla="*/ 704977 w 1213723"/>
                <a:gd name="connsiteY10" fmla="*/ 578896 h 1157790"/>
                <a:gd name="connsiteX11" fmla="*/ 684748 w 1213723"/>
                <a:gd name="connsiteY11" fmla="*/ 558668 h 1157790"/>
                <a:gd name="connsiteX12" fmla="*/ 599123 w 1213723"/>
                <a:gd name="connsiteY12" fmla="*/ 558668 h 1157790"/>
                <a:gd name="connsiteX13" fmla="*/ 599123 w 1213723"/>
                <a:gd name="connsiteY13" fmla="*/ 58848 h 1157790"/>
                <a:gd name="connsiteX14" fmla="*/ 823893 w 1213723"/>
                <a:gd name="connsiteY14" fmla="*/ 342315 h 1157790"/>
                <a:gd name="connsiteX15" fmla="*/ 850408 w 1213723"/>
                <a:gd name="connsiteY15" fmla="*/ 353056 h 1157790"/>
                <a:gd name="connsiteX16" fmla="*/ 861150 w 1213723"/>
                <a:gd name="connsiteY16" fmla="*/ 326541 h 1157790"/>
                <a:gd name="connsiteX17" fmla="*/ 646316 w 1213723"/>
                <a:gd name="connsiteY17" fmla="*/ 44587 h 1157790"/>
                <a:gd name="connsiteX18" fmla="*/ 1063188 w 1213723"/>
                <a:gd name="connsiteY18" fmla="*/ 343291 h 1157790"/>
                <a:gd name="connsiteX19" fmla="*/ 1090234 w 1213723"/>
                <a:gd name="connsiteY19" fmla="*/ 352611 h 1157790"/>
                <a:gd name="connsiteX20" fmla="*/ 1099557 w 1213723"/>
                <a:gd name="connsiteY20" fmla="*/ 325563 h 1157790"/>
                <a:gd name="connsiteX21" fmla="*/ 578894 w 1213723"/>
                <a:gd name="connsiteY21" fmla="*/ 0 h 1157790"/>
                <a:gd name="connsiteX22" fmla="*/ 0 w 1213723"/>
                <a:gd name="connsiteY22" fmla="*/ 578896 h 1157790"/>
                <a:gd name="connsiteX23" fmla="*/ 578826 w 1213723"/>
                <a:gd name="connsiteY23" fmla="*/ 1157790 h 1157790"/>
                <a:gd name="connsiteX24" fmla="*/ 831765 w 1213723"/>
                <a:gd name="connsiteY24" fmla="*/ 1099782 h 1157790"/>
                <a:gd name="connsiteX25" fmla="*/ 841108 w 1213723"/>
                <a:gd name="connsiteY25" fmla="*/ 1072744 h 1157790"/>
                <a:gd name="connsiteX26" fmla="*/ 814070 w 1213723"/>
                <a:gd name="connsiteY26" fmla="*/ 1063401 h 1157790"/>
                <a:gd name="connsiteX27" fmla="*/ 558665 w 1213723"/>
                <a:gd name="connsiteY27" fmla="*/ 1098890 h 1157790"/>
                <a:gd name="connsiteX28" fmla="*/ 431763 w 1213723"/>
                <a:gd name="connsiteY28" fmla="*/ 976486 h 1157790"/>
                <a:gd name="connsiteX29" fmla="*/ 286430 w 1213723"/>
                <a:gd name="connsiteY29" fmla="*/ 599123 h 1157790"/>
                <a:gd name="connsiteX30" fmla="*/ 558665 w 1213723"/>
                <a:gd name="connsiteY30" fmla="*/ 599123 h 1157790"/>
                <a:gd name="connsiteX31" fmla="*/ 558665 w 1213723"/>
                <a:gd name="connsiteY31" fmla="*/ 1098890 h 1157790"/>
                <a:gd name="connsiteX32" fmla="*/ 558665 w 1213723"/>
                <a:gd name="connsiteY32" fmla="*/ 40877 h 1157790"/>
                <a:gd name="connsiteX33" fmla="*/ 558665 w 1213723"/>
                <a:gd name="connsiteY33" fmla="*/ 558668 h 1157790"/>
                <a:gd name="connsiteX34" fmla="*/ 286413 w 1213723"/>
                <a:gd name="connsiteY34" fmla="*/ 558668 h 1157790"/>
                <a:gd name="connsiteX35" fmla="*/ 471755 w 1213723"/>
                <a:gd name="connsiteY35" fmla="*/ 136169 h 1157790"/>
                <a:gd name="connsiteX36" fmla="*/ 471184 w 1213723"/>
                <a:gd name="connsiteY36" fmla="*/ 107568 h 1157790"/>
                <a:gd name="connsiteX37" fmla="*/ 442580 w 1213723"/>
                <a:gd name="connsiteY37" fmla="*/ 108137 h 1157790"/>
                <a:gd name="connsiteX38" fmla="*/ 245928 w 1213723"/>
                <a:gd name="connsiteY38" fmla="*/ 558668 h 1157790"/>
                <a:gd name="connsiteX39" fmla="*/ 40877 w 1213723"/>
                <a:gd name="connsiteY39" fmla="*/ 558668 h 1157790"/>
                <a:gd name="connsiteX40" fmla="*/ 558665 w 1213723"/>
                <a:gd name="connsiteY40" fmla="*/ 40877 h 1157790"/>
                <a:gd name="connsiteX41" fmla="*/ 40877 w 1213723"/>
                <a:gd name="connsiteY41" fmla="*/ 599125 h 1157790"/>
                <a:gd name="connsiteX42" fmla="*/ 245955 w 1213723"/>
                <a:gd name="connsiteY42" fmla="*/ 599125 h 1157790"/>
                <a:gd name="connsiteX43" fmla="*/ 511211 w 1213723"/>
                <a:gd name="connsiteY43" fmla="*/ 1113093 h 1157790"/>
                <a:gd name="connsiteX44" fmla="*/ 40877 w 1213723"/>
                <a:gd name="connsiteY44" fmla="*/ 599125 h 1157790"/>
                <a:gd name="connsiteX45" fmla="*/ 1213338 w 1213723"/>
                <a:gd name="connsiteY45" fmla="*/ 939477 h 1157790"/>
                <a:gd name="connsiteX46" fmla="*/ 758047 w 1213723"/>
                <a:gd name="connsiteY46" fmla="*/ 650511 h 1157790"/>
                <a:gd name="connsiteX47" fmla="*/ 726588 w 1213723"/>
                <a:gd name="connsiteY47" fmla="*/ 939475 h 1157790"/>
                <a:gd name="connsiteX48" fmla="*/ 790544 w 1213723"/>
                <a:gd name="connsiteY48" fmla="*/ 1010773 h 1157790"/>
                <a:gd name="connsiteX49" fmla="*/ 1149383 w 1213723"/>
                <a:gd name="connsiteY49" fmla="*/ 1010773 h 1157790"/>
                <a:gd name="connsiteX50" fmla="*/ 1213338 w 1213723"/>
                <a:gd name="connsiteY50" fmla="*/ 939477 h 1157790"/>
                <a:gd name="connsiteX51" fmla="*/ 1149383 w 1213723"/>
                <a:gd name="connsiteY51" fmla="*/ 970316 h 1157790"/>
                <a:gd name="connsiteX52" fmla="*/ 790544 w 1213723"/>
                <a:gd name="connsiteY52" fmla="*/ 970316 h 1157790"/>
                <a:gd name="connsiteX53" fmla="*/ 766808 w 1213723"/>
                <a:gd name="connsiteY53" fmla="*/ 943854 h 1157790"/>
                <a:gd name="connsiteX54" fmla="*/ 798266 w 1213723"/>
                <a:gd name="connsiteY54" fmla="*/ 654890 h 1157790"/>
                <a:gd name="connsiteX55" fmla="*/ 822002 w 1213723"/>
                <a:gd name="connsiteY55" fmla="*/ 633597 h 1157790"/>
                <a:gd name="connsiteX56" fmla="*/ 847075 w 1213723"/>
                <a:gd name="connsiteY56" fmla="*/ 633597 h 1157790"/>
                <a:gd name="connsiteX57" fmla="*/ 847075 w 1213723"/>
                <a:gd name="connsiteY57" fmla="*/ 673594 h 1157790"/>
                <a:gd name="connsiteX58" fmla="*/ 867304 w 1213723"/>
                <a:gd name="connsiteY58" fmla="*/ 693823 h 1157790"/>
                <a:gd name="connsiteX59" fmla="*/ 887533 w 1213723"/>
                <a:gd name="connsiteY59" fmla="*/ 673594 h 1157790"/>
                <a:gd name="connsiteX60" fmla="*/ 1052394 w 1213723"/>
                <a:gd name="connsiteY60" fmla="*/ 673594 h 1157790"/>
                <a:gd name="connsiteX61" fmla="*/ 1072623 w 1213723"/>
                <a:gd name="connsiteY61" fmla="*/ 693823 h 1157790"/>
                <a:gd name="connsiteX62" fmla="*/ 1092851 w 1213723"/>
                <a:gd name="connsiteY62" fmla="*/ 673594 h 1157790"/>
                <a:gd name="connsiteX0" fmla="*/ 814070 w 1213723"/>
                <a:gd name="connsiteY0" fmla="*/ 1063401 h 1157790"/>
                <a:gd name="connsiteX1" fmla="*/ 1173119 w 1213723"/>
                <a:gd name="connsiteY1" fmla="*/ 943854 h 1157790"/>
                <a:gd name="connsiteX2" fmla="*/ 1149383 w 1213723"/>
                <a:gd name="connsiteY2" fmla="*/ 970316 h 1157790"/>
                <a:gd name="connsiteX3" fmla="*/ 646551 w 1213723"/>
                <a:gd name="connsiteY3" fmla="*/ 1113123 h 1157790"/>
                <a:gd name="connsiteX4" fmla="*/ 706168 w 1213723"/>
                <a:gd name="connsiteY4" fmla="*/ 1058913 h 1157790"/>
                <a:gd name="connsiteX5" fmla="*/ 706066 w 1213723"/>
                <a:gd name="connsiteY5" fmla="*/ 1030304 h 1157790"/>
                <a:gd name="connsiteX6" fmla="*/ 677461 w 1213723"/>
                <a:gd name="connsiteY6" fmla="*/ 1030408 h 1157790"/>
                <a:gd name="connsiteX7" fmla="*/ 599125 w 1213723"/>
                <a:gd name="connsiteY7" fmla="*/ 1098887 h 1157790"/>
                <a:gd name="connsiteX8" fmla="*/ 599125 w 1213723"/>
                <a:gd name="connsiteY8" fmla="*/ 599125 h 1157790"/>
                <a:gd name="connsiteX9" fmla="*/ 684748 w 1213723"/>
                <a:gd name="connsiteY9" fmla="*/ 599125 h 1157790"/>
                <a:gd name="connsiteX10" fmla="*/ 704977 w 1213723"/>
                <a:gd name="connsiteY10" fmla="*/ 578896 h 1157790"/>
                <a:gd name="connsiteX11" fmla="*/ 684748 w 1213723"/>
                <a:gd name="connsiteY11" fmla="*/ 558668 h 1157790"/>
                <a:gd name="connsiteX12" fmla="*/ 599123 w 1213723"/>
                <a:gd name="connsiteY12" fmla="*/ 558668 h 1157790"/>
                <a:gd name="connsiteX13" fmla="*/ 599123 w 1213723"/>
                <a:gd name="connsiteY13" fmla="*/ 58848 h 1157790"/>
                <a:gd name="connsiteX14" fmla="*/ 823893 w 1213723"/>
                <a:gd name="connsiteY14" fmla="*/ 342315 h 1157790"/>
                <a:gd name="connsiteX15" fmla="*/ 850408 w 1213723"/>
                <a:gd name="connsiteY15" fmla="*/ 353056 h 1157790"/>
                <a:gd name="connsiteX16" fmla="*/ 861150 w 1213723"/>
                <a:gd name="connsiteY16" fmla="*/ 326541 h 1157790"/>
                <a:gd name="connsiteX17" fmla="*/ 646316 w 1213723"/>
                <a:gd name="connsiteY17" fmla="*/ 44587 h 1157790"/>
                <a:gd name="connsiteX18" fmla="*/ 1063188 w 1213723"/>
                <a:gd name="connsiteY18" fmla="*/ 343291 h 1157790"/>
                <a:gd name="connsiteX19" fmla="*/ 1090234 w 1213723"/>
                <a:gd name="connsiteY19" fmla="*/ 352611 h 1157790"/>
                <a:gd name="connsiteX20" fmla="*/ 1099557 w 1213723"/>
                <a:gd name="connsiteY20" fmla="*/ 325563 h 1157790"/>
                <a:gd name="connsiteX21" fmla="*/ 578894 w 1213723"/>
                <a:gd name="connsiteY21" fmla="*/ 0 h 1157790"/>
                <a:gd name="connsiteX22" fmla="*/ 0 w 1213723"/>
                <a:gd name="connsiteY22" fmla="*/ 578896 h 1157790"/>
                <a:gd name="connsiteX23" fmla="*/ 578826 w 1213723"/>
                <a:gd name="connsiteY23" fmla="*/ 1157790 h 1157790"/>
                <a:gd name="connsiteX24" fmla="*/ 831765 w 1213723"/>
                <a:gd name="connsiteY24" fmla="*/ 1099782 h 1157790"/>
                <a:gd name="connsiteX25" fmla="*/ 841108 w 1213723"/>
                <a:gd name="connsiteY25" fmla="*/ 1072744 h 1157790"/>
                <a:gd name="connsiteX26" fmla="*/ 814070 w 1213723"/>
                <a:gd name="connsiteY26" fmla="*/ 1063401 h 1157790"/>
                <a:gd name="connsiteX27" fmla="*/ 558665 w 1213723"/>
                <a:gd name="connsiteY27" fmla="*/ 1098890 h 1157790"/>
                <a:gd name="connsiteX28" fmla="*/ 431763 w 1213723"/>
                <a:gd name="connsiteY28" fmla="*/ 976486 h 1157790"/>
                <a:gd name="connsiteX29" fmla="*/ 286430 w 1213723"/>
                <a:gd name="connsiteY29" fmla="*/ 599123 h 1157790"/>
                <a:gd name="connsiteX30" fmla="*/ 558665 w 1213723"/>
                <a:gd name="connsiteY30" fmla="*/ 599123 h 1157790"/>
                <a:gd name="connsiteX31" fmla="*/ 558665 w 1213723"/>
                <a:gd name="connsiteY31" fmla="*/ 1098890 h 1157790"/>
                <a:gd name="connsiteX32" fmla="*/ 558665 w 1213723"/>
                <a:gd name="connsiteY32" fmla="*/ 40877 h 1157790"/>
                <a:gd name="connsiteX33" fmla="*/ 558665 w 1213723"/>
                <a:gd name="connsiteY33" fmla="*/ 558668 h 1157790"/>
                <a:gd name="connsiteX34" fmla="*/ 286413 w 1213723"/>
                <a:gd name="connsiteY34" fmla="*/ 558668 h 1157790"/>
                <a:gd name="connsiteX35" fmla="*/ 471755 w 1213723"/>
                <a:gd name="connsiteY35" fmla="*/ 136169 h 1157790"/>
                <a:gd name="connsiteX36" fmla="*/ 471184 w 1213723"/>
                <a:gd name="connsiteY36" fmla="*/ 107568 h 1157790"/>
                <a:gd name="connsiteX37" fmla="*/ 442580 w 1213723"/>
                <a:gd name="connsiteY37" fmla="*/ 108137 h 1157790"/>
                <a:gd name="connsiteX38" fmla="*/ 245928 w 1213723"/>
                <a:gd name="connsiteY38" fmla="*/ 558668 h 1157790"/>
                <a:gd name="connsiteX39" fmla="*/ 40877 w 1213723"/>
                <a:gd name="connsiteY39" fmla="*/ 558668 h 1157790"/>
                <a:gd name="connsiteX40" fmla="*/ 558665 w 1213723"/>
                <a:gd name="connsiteY40" fmla="*/ 40877 h 1157790"/>
                <a:gd name="connsiteX41" fmla="*/ 40877 w 1213723"/>
                <a:gd name="connsiteY41" fmla="*/ 599125 h 1157790"/>
                <a:gd name="connsiteX42" fmla="*/ 245955 w 1213723"/>
                <a:gd name="connsiteY42" fmla="*/ 599125 h 1157790"/>
                <a:gd name="connsiteX43" fmla="*/ 511211 w 1213723"/>
                <a:gd name="connsiteY43" fmla="*/ 1113093 h 1157790"/>
                <a:gd name="connsiteX44" fmla="*/ 40877 w 1213723"/>
                <a:gd name="connsiteY44" fmla="*/ 599125 h 1157790"/>
                <a:gd name="connsiteX45" fmla="*/ 1213338 w 1213723"/>
                <a:gd name="connsiteY45" fmla="*/ 939477 h 1157790"/>
                <a:gd name="connsiteX46" fmla="*/ 758047 w 1213723"/>
                <a:gd name="connsiteY46" fmla="*/ 650511 h 1157790"/>
                <a:gd name="connsiteX47" fmla="*/ 726588 w 1213723"/>
                <a:gd name="connsiteY47" fmla="*/ 939475 h 1157790"/>
                <a:gd name="connsiteX48" fmla="*/ 790544 w 1213723"/>
                <a:gd name="connsiteY48" fmla="*/ 1010773 h 1157790"/>
                <a:gd name="connsiteX49" fmla="*/ 1149383 w 1213723"/>
                <a:gd name="connsiteY49" fmla="*/ 1010773 h 1157790"/>
                <a:gd name="connsiteX50" fmla="*/ 1213338 w 1213723"/>
                <a:gd name="connsiteY50" fmla="*/ 939477 h 1157790"/>
                <a:gd name="connsiteX51" fmla="*/ 1149383 w 1213723"/>
                <a:gd name="connsiteY51" fmla="*/ 970316 h 1157790"/>
                <a:gd name="connsiteX52" fmla="*/ 790544 w 1213723"/>
                <a:gd name="connsiteY52" fmla="*/ 970316 h 1157790"/>
                <a:gd name="connsiteX53" fmla="*/ 766808 w 1213723"/>
                <a:gd name="connsiteY53" fmla="*/ 943854 h 1157790"/>
                <a:gd name="connsiteX54" fmla="*/ 798266 w 1213723"/>
                <a:gd name="connsiteY54" fmla="*/ 654890 h 1157790"/>
                <a:gd name="connsiteX55" fmla="*/ 822002 w 1213723"/>
                <a:gd name="connsiteY55" fmla="*/ 633597 h 1157790"/>
                <a:gd name="connsiteX56" fmla="*/ 847075 w 1213723"/>
                <a:gd name="connsiteY56" fmla="*/ 633597 h 1157790"/>
                <a:gd name="connsiteX57" fmla="*/ 847075 w 1213723"/>
                <a:gd name="connsiteY57" fmla="*/ 673594 h 1157790"/>
                <a:gd name="connsiteX58" fmla="*/ 867304 w 1213723"/>
                <a:gd name="connsiteY58" fmla="*/ 693823 h 1157790"/>
                <a:gd name="connsiteX59" fmla="*/ 887533 w 1213723"/>
                <a:gd name="connsiteY59" fmla="*/ 673594 h 1157790"/>
                <a:gd name="connsiteX60" fmla="*/ 1052394 w 1213723"/>
                <a:gd name="connsiteY60" fmla="*/ 673594 h 1157790"/>
                <a:gd name="connsiteX61" fmla="*/ 1072623 w 1213723"/>
                <a:gd name="connsiteY61" fmla="*/ 693823 h 1157790"/>
                <a:gd name="connsiteX0" fmla="*/ 814070 w 1213723"/>
                <a:gd name="connsiteY0" fmla="*/ 1063401 h 1157790"/>
                <a:gd name="connsiteX1" fmla="*/ 1173119 w 1213723"/>
                <a:gd name="connsiteY1" fmla="*/ 943854 h 1157790"/>
                <a:gd name="connsiteX2" fmla="*/ 1149383 w 1213723"/>
                <a:gd name="connsiteY2" fmla="*/ 970316 h 1157790"/>
                <a:gd name="connsiteX3" fmla="*/ 646551 w 1213723"/>
                <a:gd name="connsiteY3" fmla="*/ 1113123 h 1157790"/>
                <a:gd name="connsiteX4" fmla="*/ 706168 w 1213723"/>
                <a:gd name="connsiteY4" fmla="*/ 1058913 h 1157790"/>
                <a:gd name="connsiteX5" fmla="*/ 706066 w 1213723"/>
                <a:gd name="connsiteY5" fmla="*/ 1030304 h 1157790"/>
                <a:gd name="connsiteX6" fmla="*/ 677461 w 1213723"/>
                <a:gd name="connsiteY6" fmla="*/ 1030408 h 1157790"/>
                <a:gd name="connsiteX7" fmla="*/ 599125 w 1213723"/>
                <a:gd name="connsiteY7" fmla="*/ 1098887 h 1157790"/>
                <a:gd name="connsiteX8" fmla="*/ 599125 w 1213723"/>
                <a:gd name="connsiteY8" fmla="*/ 599125 h 1157790"/>
                <a:gd name="connsiteX9" fmla="*/ 684748 w 1213723"/>
                <a:gd name="connsiteY9" fmla="*/ 599125 h 1157790"/>
                <a:gd name="connsiteX10" fmla="*/ 704977 w 1213723"/>
                <a:gd name="connsiteY10" fmla="*/ 578896 h 1157790"/>
                <a:gd name="connsiteX11" fmla="*/ 684748 w 1213723"/>
                <a:gd name="connsiteY11" fmla="*/ 558668 h 1157790"/>
                <a:gd name="connsiteX12" fmla="*/ 599123 w 1213723"/>
                <a:gd name="connsiteY12" fmla="*/ 558668 h 1157790"/>
                <a:gd name="connsiteX13" fmla="*/ 599123 w 1213723"/>
                <a:gd name="connsiteY13" fmla="*/ 58848 h 1157790"/>
                <a:gd name="connsiteX14" fmla="*/ 823893 w 1213723"/>
                <a:gd name="connsiteY14" fmla="*/ 342315 h 1157790"/>
                <a:gd name="connsiteX15" fmla="*/ 850408 w 1213723"/>
                <a:gd name="connsiteY15" fmla="*/ 353056 h 1157790"/>
                <a:gd name="connsiteX16" fmla="*/ 861150 w 1213723"/>
                <a:gd name="connsiteY16" fmla="*/ 326541 h 1157790"/>
                <a:gd name="connsiteX17" fmla="*/ 646316 w 1213723"/>
                <a:gd name="connsiteY17" fmla="*/ 44587 h 1157790"/>
                <a:gd name="connsiteX18" fmla="*/ 1063188 w 1213723"/>
                <a:gd name="connsiteY18" fmla="*/ 343291 h 1157790"/>
                <a:gd name="connsiteX19" fmla="*/ 1090234 w 1213723"/>
                <a:gd name="connsiteY19" fmla="*/ 352611 h 1157790"/>
                <a:gd name="connsiteX20" fmla="*/ 1099557 w 1213723"/>
                <a:gd name="connsiteY20" fmla="*/ 325563 h 1157790"/>
                <a:gd name="connsiteX21" fmla="*/ 578894 w 1213723"/>
                <a:gd name="connsiteY21" fmla="*/ 0 h 1157790"/>
                <a:gd name="connsiteX22" fmla="*/ 0 w 1213723"/>
                <a:gd name="connsiteY22" fmla="*/ 578896 h 1157790"/>
                <a:gd name="connsiteX23" fmla="*/ 578826 w 1213723"/>
                <a:gd name="connsiteY23" fmla="*/ 1157790 h 1157790"/>
                <a:gd name="connsiteX24" fmla="*/ 831765 w 1213723"/>
                <a:gd name="connsiteY24" fmla="*/ 1099782 h 1157790"/>
                <a:gd name="connsiteX25" fmla="*/ 841108 w 1213723"/>
                <a:gd name="connsiteY25" fmla="*/ 1072744 h 1157790"/>
                <a:gd name="connsiteX26" fmla="*/ 814070 w 1213723"/>
                <a:gd name="connsiteY26" fmla="*/ 1063401 h 1157790"/>
                <a:gd name="connsiteX27" fmla="*/ 558665 w 1213723"/>
                <a:gd name="connsiteY27" fmla="*/ 1098890 h 1157790"/>
                <a:gd name="connsiteX28" fmla="*/ 431763 w 1213723"/>
                <a:gd name="connsiteY28" fmla="*/ 976486 h 1157790"/>
                <a:gd name="connsiteX29" fmla="*/ 286430 w 1213723"/>
                <a:gd name="connsiteY29" fmla="*/ 599123 h 1157790"/>
                <a:gd name="connsiteX30" fmla="*/ 558665 w 1213723"/>
                <a:gd name="connsiteY30" fmla="*/ 599123 h 1157790"/>
                <a:gd name="connsiteX31" fmla="*/ 558665 w 1213723"/>
                <a:gd name="connsiteY31" fmla="*/ 1098890 h 1157790"/>
                <a:gd name="connsiteX32" fmla="*/ 558665 w 1213723"/>
                <a:gd name="connsiteY32" fmla="*/ 40877 h 1157790"/>
                <a:gd name="connsiteX33" fmla="*/ 558665 w 1213723"/>
                <a:gd name="connsiteY33" fmla="*/ 558668 h 1157790"/>
                <a:gd name="connsiteX34" fmla="*/ 286413 w 1213723"/>
                <a:gd name="connsiteY34" fmla="*/ 558668 h 1157790"/>
                <a:gd name="connsiteX35" fmla="*/ 471755 w 1213723"/>
                <a:gd name="connsiteY35" fmla="*/ 136169 h 1157790"/>
                <a:gd name="connsiteX36" fmla="*/ 471184 w 1213723"/>
                <a:gd name="connsiteY36" fmla="*/ 107568 h 1157790"/>
                <a:gd name="connsiteX37" fmla="*/ 442580 w 1213723"/>
                <a:gd name="connsiteY37" fmla="*/ 108137 h 1157790"/>
                <a:gd name="connsiteX38" fmla="*/ 245928 w 1213723"/>
                <a:gd name="connsiteY38" fmla="*/ 558668 h 1157790"/>
                <a:gd name="connsiteX39" fmla="*/ 40877 w 1213723"/>
                <a:gd name="connsiteY39" fmla="*/ 558668 h 1157790"/>
                <a:gd name="connsiteX40" fmla="*/ 558665 w 1213723"/>
                <a:gd name="connsiteY40" fmla="*/ 40877 h 1157790"/>
                <a:gd name="connsiteX41" fmla="*/ 40877 w 1213723"/>
                <a:gd name="connsiteY41" fmla="*/ 599125 h 1157790"/>
                <a:gd name="connsiteX42" fmla="*/ 245955 w 1213723"/>
                <a:gd name="connsiteY42" fmla="*/ 599125 h 1157790"/>
                <a:gd name="connsiteX43" fmla="*/ 511211 w 1213723"/>
                <a:gd name="connsiteY43" fmla="*/ 1113093 h 1157790"/>
                <a:gd name="connsiteX44" fmla="*/ 40877 w 1213723"/>
                <a:gd name="connsiteY44" fmla="*/ 599125 h 1157790"/>
                <a:gd name="connsiteX45" fmla="*/ 1213338 w 1213723"/>
                <a:gd name="connsiteY45" fmla="*/ 939477 h 1157790"/>
                <a:gd name="connsiteX46" fmla="*/ 758047 w 1213723"/>
                <a:gd name="connsiteY46" fmla="*/ 650511 h 1157790"/>
                <a:gd name="connsiteX47" fmla="*/ 726588 w 1213723"/>
                <a:gd name="connsiteY47" fmla="*/ 939475 h 1157790"/>
                <a:gd name="connsiteX48" fmla="*/ 790544 w 1213723"/>
                <a:gd name="connsiteY48" fmla="*/ 1010773 h 1157790"/>
                <a:gd name="connsiteX49" fmla="*/ 1149383 w 1213723"/>
                <a:gd name="connsiteY49" fmla="*/ 1010773 h 1157790"/>
                <a:gd name="connsiteX50" fmla="*/ 1213338 w 1213723"/>
                <a:gd name="connsiteY50" fmla="*/ 939477 h 1157790"/>
                <a:gd name="connsiteX51" fmla="*/ 1149383 w 1213723"/>
                <a:gd name="connsiteY51" fmla="*/ 970316 h 1157790"/>
                <a:gd name="connsiteX52" fmla="*/ 790544 w 1213723"/>
                <a:gd name="connsiteY52" fmla="*/ 970316 h 1157790"/>
                <a:gd name="connsiteX53" fmla="*/ 766808 w 1213723"/>
                <a:gd name="connsiteY53" fmla="*/ 943854 h 1157790"/>
                <a:gd name="connsiteX54" fmla="*/ 798266 w 1213723"/>
                <a:gd name="connsiteY54" fmla="*/ 654890 h 1157790"/>
                <a:gd name="connsiteX55" fmla="*/ 822002 w 1213723"/>
                <a:gd name="connsiteY55" fmla="*/ 633597 h 1157790"/>
                <a:gd name="connsiteX56" fmla="*/ 847075 w 1213723"/>
                <a:gd name="connsiteY56" fmla="*/ 633597 h 1157790"/>
                <a:gd name="connsiteX57" fmla="*/ 847075 w 1213723"/>
                <a:gd name="connsiteY57" fmla="*/ 673594 h 1157790"/>
                <a:gd name="connsiteX58" fmla="*/ 867304 w 1213723"/>
                <a:gd name="connsiteY58" fmla="*/ 693823 h 1157790"/>
                <a:gd name="connsiteX59" fmla="*/ 887533 w 1213723"/>
                <a:gd name="connsiteY59" fmla="*/ 673594 h 1157790"/>
                <a:gd name="connsiteX60" fmla="*/ 1072623 w 1213723"/>
                <a:gd name="connsiteY60" fmla="*/ 693823 h 1157790"/>
                <a:gd name="connsiteX0" fmla="*/ 814070 w 1213723"/>
                <a:gd name="connsiteY0" fmla="*/ 1063401 h 1157790"/>
                <a:gd name="connsiteX1" fmla="*/ 1173119 w 1213723"/>
                <a:gd name="connsiteY1" fmla="*/ 943854 h 1157790"/>
                <a:gd name="connsiteX2" fmla="*/ 1149383 w 1213723"/>
                <a:gd name="connsiteY2" fmla="*/ 970316 h 1157790"/>
                <a:gd name="connsiteX3" fmla="*/ 646551 w 1213723"/>
                <a:gd name="connsiteY3" fmla="*/ 1113123 h 1157790"/>
                <a:gd name="connsiteX4" fmla="*/ 706168 w 1213723"/>
                <a:gd name="connsiteY4" fmla="*/ 1058913 h 1157790"/>
                <a:gd name="connsiteX5" fmla="*/ 706066 w 1213723"/>
                <a:gd name="connsiteY5" fmla="*/ 1030304 h 1157790"/>
                <a:gd name="connsiteX6" fmla="*/ 677461 w 1213723"/>
                <a:gd name="connsiteY6" fmla="*/ 1030408 h 1157790"/>
                <a:gd name="connsiteX7" fmla="*/ 599125 w 1213723"/>
                <a:gd name="connsiteY7" fmla="*/ 1098887 h 1157790"/>
                <a:gd name="connsiteX8" fmla="*/ 599125 w 1213723"/>
                <a:gd name="connsiteY8" fmla="*/ 599125 h 1157790"/>
                <a:gd name="connsiteX9" fmla="*/ 684748 w 1213723"/>
                <a:gd name="connsiteY9" fmla="*/ 599125 h 1157790"/>
                <a:gd name="connsiteX10" fmla="*/ 704977 w 1213723"/>
                <a:gd name="connsiteY10" fmla="*/ 578896 h 1157790"/>
                <a:gd name="connsiteX11" fmla="*/ 684748 w 1213723"/>
                <a:gd name="connsiteY11" fmla="*/ 558668 h 1157790"/>
                <a:gd name="connsiteX12" fmla="*/ 599123 w 1213723"/>
                <a:gd name="connsiteY12" fmla="*/ 558668 h 1157790"/>
                <a:gd name="connsiteX13" fmla="*/ 599123 w 1213723"/>
                <a:gd name="connsiteY13" fmla="*/ 58848 h 1157790"/>
                <a:gd name="connsiteX14" fmla="*/ 823893 w 1213723"/>
                <a:gd name="connsiteY14" fmla="*/ 342315 h 1157790"/>
                <a:gd name="connsiteX15" fmla="*/ 850408 w 1213723"/>
                <a:gd name="connsiteY15" fmla="*/ 353056 h 1157790"/>
                <a:gd name="connsiteX16" fmla="*/ 861150 w 1213723"/>
                <a:gd name="connsiteY16" fmla="*/ 326541 h 1157790"/>
                <a:gd name="connsiteX17" fmla="*/ 646316 w 1213723"/>
                <a:gd name="connsiteY17" fmla="*/ 44587 h 1157790"/>
                <a:gd name="connsiteX18" fmla="*/ 1063188 w 1213723"/>
                <a:gd name="connsiteY18" fmla="*/ 343291 h 1157790"/>
                <a:gd name="connsiteX19" fmla="*/ 1090234 w 1213723"/>
                <a:gd name="connsiteY19" fmla="*/ 352611 h 1157790"/>
                <a:gd name="connsiteX20" fmla="*/ 1099557 w 1213723"/>
                <a:gd name="connsiteY20" fmla="*/ 325563 h 1157790"/>
                <a:gd name="connsiteX21" fmla="*/ 578894 w 1213723"/>
                <a:gd name="connsiteY21" fmla="*/ 0 h 1157790"/>
                <a:gd name="connsiteX22" fmla="*/ 0 w 1213723"/>
                <a:gd name="connsiteY22" fmla="*/ 578896 h 1157790"/>
                <a:gd name="connsiteX23" fmla="*/ 578826 w 1213723"/>
                <a:gd name="connsiteY23" fmla="*/ 1157790 h 1157790"/>
                <a:gd name="connsiteX24" fmla="*/ 831765 w 1213723"/>
                <a:gd name="connsiteY24" fmla="*/ 1099782 h 1157790"/>
                <a:gd name="connsiteX25" fmla="*/ 841108 w 1213723"/>
                <a:gd name="connsiteY25" fmla="*/ 1072744 h 1157790"/>
                <a:gd name="connsiteX26" fmla="*/ 814070 w 1213723"/>
                <a:gd name="connsiteY26" fmla="*/ 1063401 h 1157790"/>
                <a:gd name="connsiteX27" fmla="*/ 558665 w 1213723"/>
                <a:gd name="connsiteY27" fmla="*/ 1098890 h 1157790"/>
                <a:gd name="connsiteX28" fmla="*/ 431763 w 1213723"/>
                <a:gd name="connsiteY28" fmla="*/ 976486 h 1157790"/>
                <a:gd name="connsiteX29" fmla="*/ 286430 w 1213723"/>
                <a:gd name="connsiteY29" fmla="*/ 599123 h 1157790"/>
                <a:gd name="connsiteX30" fmla="*/ 558665 w 1213723"/>
                <a:gd name="connsiteY30" fmla="*/ 599123 h 1157790"/>
                <a:gd name="connsiteX31" fmla="*/ 558665 w 1213723"/>
                <a:gd name="connsiteY31" fmla="*/ 1098890 h 1157790"/>
                <a:gd name="connsiteX32" fmla="*/ 558665 w 1213723"/>
                <a:gd name="connsiteY32" fmla="*/ 40877 h 1157790"/>
                <a:gd name="connsiteX33" fmla="*/ 558665 w 1213723"/>
                <a:gd name="connsiteY33" fmla="*/ 558668 h 1157790"/>
                <a:gd name="connsiteX34" fmla="*/ 286413 w 1213723"/>
                <a:gd name="connsiteY34" fmla="*/ 558668 h 1157790"/>
                <a:gd name="connsiteX35" fmla="*/ 471755 w 1213723"/>
                <a:gd name="connsiteY35" fmla="*/ 136169 h 1157790"/>
                <a:gd name="connsiteX36" fmla="*/ 471184 w 1213723"/>
                <a:gd name="connsiteY36" fmla="*/ 107568 h 1157790"/>
                <a:gd name="connsiteX37" fmla="*/ 442580 w 1213723"/>
                <a:gd name="connsiteY37" fmla="*/ 108137 h 1157790"/>
                <a:gd name="connsiteX38" fmla="*/ 245928 w 1213723"/>
                <a:gd name="connsiteY38" fmla="*/ 558668 h 1157790"/>
                <a:gd name="connsiteX39" fmla="*/ 40877 w 1213723"/>
                <a:gd name="connsiteY39" fmla="*/ 558668 h 1157790"/>
                <a:gd name="connsiteX40" fmla="*/ 558665 w 1213723"/>
                <a:gd name="connsiteY40" fmla="*/ 40877 h 1157790"/>
                <a:gd name="connsiteX41" fmla="*/ 40877 w 1213723"/>
                <a:gd name="connsiteY41" fmla="*/ 599125 h 1157790"/>
                <a:gd name="connsiteX42" fmla="*/ 245955 w 1213723"/>
                <a:gd name="connsiteY42" fmla="*/ 599125 h 1157790"/>
                <a:gd name="connsiteX43" fmla="*/ 511211 w 1213723"/>
                <a:gd name="connsiteY43" fmla="*/ 1113093 h 1157790"/>
                <a:gd name="connsiteX44" fmla="*/ 40877 w 1213723"/>
                <a:gd name="connsiteY44" fmla="*/ 599125 h 1157790"/>
                <a:gd name="connsiteX45" fmla="*/ 1213338 w 1213723"/>
                <a:gd name="connsiteY45" fmla="*/ 939477 h 1157790"/>
                <a:gd name="connsiteX46" fmla="*/ 758047 w 1213723"/>
                <a:gd name="connsiteY46" fmla="*/ 650511 h 1157790"/>
                <a:gd name="connsiteX47" fmla="*/ 726588 w 1213723"/>
                <a:gd name="connsiteY47" fmla="*/ 939475 h 1157790"/>
                <a:gd name="connsiteX48" fmla="*/ 790544 w 1213723"/>
                <a:gd name="connsiteY48" fmla="*/ 1010773 h 1157790"/>
                <a:gd name="connsiteX49" fmla="*/ 1149383 w 1213723"/>
                <a:gd name="connsiteY49" fmla="*/ 1010773 h 1157790"/>
                <a:gd name="connsiteX50" fmla="*/ 1213338 w 1213723"/>
                <a:gd name="connsiteY50" fmla="*/ 939477 h 1157790"/>
                <a:gd name="connsiteX51" fmla="*/ 1149383 w 1213723"/>
                <a:gd name="connsiteY51" fmla="*/ 970316 h 1157790"/>
                <a:gd name="connsiteX52" fmla="*/ 790544 w 1213723"/>
                <a:gd name="connsiteY52" fmla="*/ 970316 h 1157790"/>
                <a:gd name="connsiteX53" fmla="*/ 766808 w 1213723"/>
                <a:gd name="connsiteY53" fmla="*/ 943854 h 1157790"/>
                <a:gd name="connsiteX54" fmla="*/ 798266 w 1213723"/>
                <a:gd name="connsiteY54" fmla="*/ 654890 h 1157790"/>
                <a:gd name="connsiteX55" fmla="*/ 822002 w 1213723"/>
                <a:gd name="connsiteY55" fmla="*/ 633597 h 1157790"/>
                <a:gd name="connsiteX56" fmla="*/ 847075 w 1213723"/>
                <a:gd name="connsiteY56" fmla="*/ 633597 h 1157790"/>
                <a:gd name="connsiteX57" fmla="*/ 847075 w 1213723"/>
                <a:gd name="connsiteY57" fmla="*/ 673594 h 1157790"/>
                <a:gd name="connsiteX58" fmla="*/ 867304 w 1213723"/>
                <a:gd name="connsiteY58" fmla="*/ 693823 h 1157790"/>
                <a:gd name="connsiteX59" fmla="*/ 887533 w 1213723"/>
                <a:gd name="connsiteY59" fmla="*/ 673594 h 1157790"/>
                <a:gd name="connsiteX0" fmla="*/ 814070 w 1173263"/>
                <a:gd name="connsiteY0" fmla="*/ 1063401 h 1157790"/>
                <a:gd name="connsiteX1" fmla="*/ 1173119 w 1173263"/>
                <a:gd name="connsiteY1" fmla="*/ 943854 h 1157790"/>
                <a:gd name="connsiteX2" fmla="*/ 1149383 w 1173263"/>
                <a:gd name="connsiteY2" fmla="*/ 970316 h 1157790"/>
                <a:gd name="connsiteX3" fmla="*/ 646551 w 1173263"/>
                <a:gd name="connsiteY3" fmla="*/ 1113123 h 1157790"/>
                <a:gd name="connsiteX4" fmla="*/ 706168 w 1173263"/>
                <a:gd name="connsiteY4" fmla="*/ 1058913 h 1157790"/>
                <a:gd name="connsiteX5" fmla="*/ 706066 w 1173263"/>
                <a:gd name="connsiteY5" fmla="*/ 1030304 h 1157790"/>
                <a:gd name="connsiteX6" fmla="*/ 677461 w 1173263"/>
                <a:gd name="connsiteY6" fmla="*/ 1030408 h 1157790"/>
                <a:gd name="connsiteX7" fmla="*/ 599125 w 1173263"/>
                <a:gd name="connsiteY7" fmla="*/ 1098887 h 1157790"/>
                <a:gd name="connsiteX8" fmla="*/ 599125 w 1173263"/>
                <a:gd name="connsiteY8" fmla="*/ 599125 h 1157790"/>
                <a:gd name="connsiteX9" fmla="*/ 684748 w 1173263"/>
                <a:gd name="connsiteY9" fmla="*/ 599125 h 1157790"/>
                <a:gd name="connsiteX10" fmla="*/ 704977 w 1173263"/>
                <a:gd name="connsiteY10" fmla="*/ 578896 h 1157790"/>
                <a:gd name="connsiteX11" fmla="*/ 684748 w 1173263"/>
                <a:gd name="connsiteY11" fmla="*/ 558668 h 1157790"/>
                <a:gd name="connsiteX12" fmla="*/ 599123 w 1173263"/>
                <a:gd name="connsiteY12" fmla="*/ 558668 h 1157790"/>
                <a:gd name="connsiteX13" fmla="*/ 599123 w 1173263"/>
                <a:gd name="connsiteY13" fmla="*/ 58848 h 1157790"/>
                <a:gd name="connsiteX14" fmla="*/ 823893 w 1173263"/>
                <a:gd name="connsiteY14" fmla="*/ 342315 h 1157790"/>
                <a:gd name="connsiteX15" fmla="*/ 850408 w 1173263"/>
                <a:gd name="connsiteY15" fmla="*/ 353056 h 1157790"/>
                <a:gd name="connsiteX16" fmla="*/ 861150 w 1173263"/>
                <a:gd name="connsiteY16" fmla="*/ 326541 h 1157790"/>
                <a:gd name="connsiteX17" fmla="*/ 646316 w 1173263"/>
                <a:gd name="connsiteY17" fmla="*/ 44587 h 1157790"/>
                <a:gd name="connsiteX18" fmla="*/ 1063188 w 1173263"/>
                <a:gd name="connsiteY18" fmla="*/ 343291 h 1157790"/>
                <a:gd name="connsiteX19" fmla="*/ 1090234 w 1173263"/>
                <a:gd name="connsiteY19" fmla="*/ 352611 h 1157790"/>
                <a:gd name="connsiteX20" fmla="*/ 1099557 w 1173263"/>
                <a:gd name="connsiteY20" fmla="*/ 325563 h 1157790"/>
                <a:gd name="connsiteX21" fmla="*/ 578894 w 1173263"/>
                <a:gd name="connsiteY21" fmla="*/ 0 h 1157790"/>
                <a:gd name="connsiteX22" fmla="*/ 0 w 1173263"/>
                <a:gd name="connsiteY22" fmla="*/ 578896 h 1157790"/>
                <a:gd name="connsiteX23" fmla="*/ 578826 w 1173263"/>
                <a:gd name="connsiteY23" fmla="*/ 1157790 h 1157790"/>
                <a:gd name="connsiteX24" fmla="*/ 831765 w 1173263"/>
                <a:gd name="connsiteY24" fmla="*/ 1099782 h 1157790"/>
                <a:gd name="connsiteX25" fmla="*/ 841108 w 1173263"/>
                <a:gd name="connsiteY25" fmla="*/ 1072744 h 1157790"/>
                <a:gd name="connsiteX26" fmla="*/ 814070 w 1173263"/>
                <a:gd name="connsiteY26" fmla="*/ 1063401 h 1157790"/>
                <a:gd name="connsiteX27" fmla="*/ 558665 w 1173263"/>
                <a:gd name="connsiteY27" fmla="*/ 1098890 h 1157790"/>
                <a:gd name="connsiteX28" fmla="*/ 431763 w 1173263"/>
                <a:gd name="connsiteY28" fmla="*/ 976486 h 1157790"/>
                <a:gd name="connsiteX29" fmla="*/ 286430 w 1173263"/>
                <a:gd name="connsiteY29" fmla="*/ 599123 h 1157790"/>
                <a:gd name="connsiteX30" fmla="*/ 558665 w 1173263"/>
                <a:gd name="connsiteY30" fmla="*/ 599123 h 1157790"/>
                <a:gd name="connsiteX31" fmla="*/ 558665 w 1173263"/>
                <a:gd name="connsiteY31" fmla="*/ 1098890 h 1157790"/>
                <a:gd name="connsiteX32" fmla="*/ 558665 w 1173263"/>
                <a:gd name="connsiteY32" fmla="*/ 40877 h 1157790"/>
                <a:gd name="connsiteX33" fmla="*/ 558665 w 1173263"/>
                <a:gd name="connsiteY33" fmla="*/ 558668 h 1157790"/>
                <a:gd name="connsiteX34" fmla="*/ 286413 w 1173263"/>
                <a:gd name="connsiteY34" fmla="*/ 558668 h 1157790"/>
                <a:gd name="connsiteX35" fmla="*/ 471755 w 1173263"/>
                <a:gd name="connsiteY35" fmla="*/ 136169 h 1157790"/>
                <a:gd name="connsiteX36" fmla="*/ 471184 w 1173263"/>
                <a:gd name="connsiteY36" fmla="*/ 107568 h 1157790"/>
                <a:gd name="connsiteX37" fmla="*/ 442580 w 1173263"/>
                <a:gd name="connsiteY37" fmla="*/ 108137 h 1157790"/>
                <a:gd name="connsiteX38" fmla="*/ 245928 w 1173263"/>
                <a:gd name="connsiteY38" fmla="*/ 558668 h 1157790"/>
                <a:gd name="connsiteX39" fmla="*/ 40877 w 1173263"/>
                <a:gd name="connsiteY39" fmla="*/ 558668 h 1157790"/>
                <a:gd name="connsiteX40" fmla="*/ 558665 w 1173263"/>
                <a:gd name="connsiteY40" fmla="*/ 40877 h 1157790"/>
                <a:gd name="connsiteX41" fmla="*/ 40877 w 1173263"/>
                <a:gd name="connsiteY41" fmla="*/ 599125 h 1157790"/>
                <a:gd name="connsiteX42" fmla="*/ 245955 w 1173263"/>
                <a:gd name="connsiteY42" fmla="*/ 599125 h 1157790"/>
                <a:gd name="connsiteX43" fmla="*/ 511211 w 1173263"/>
                <a:gd name="connsiteY43" fmla="*/ 1113093 h 1157790"/>
                <a:gd name="connsiteX44" fmla="*/ 40877 w 1173263"/>
                <a:gd name="connsiteY44" fmla="*/ 599125 h 1157790"/>
                <a:gd name="connsiteX45" fmla="*/ 1149383 w 1173263"/>
                <a:gd name="connsiteY45" fmla="*/ 1010773 h 1157790"/>
                <a:gd name="connsiteX46" fmla="*/ 758047 w 1173263"/>
                <a:gd name="connsiteY46" fmla="*/ 650511 h 1157790"/>
                <a:gd name="connsiteX47" fmla="*/ 726588 w 1173263"/>
                <a:gd name="connsiteY47" fmla="*/ 939475 h 1157790"/>
                <a:gd name="connsiteX48" fmla="*/ 790544 w 1173263"/>
                <a:gd name="connsiteY48" fmla="*/ 1010773 h 1157790"/>
                <a:gd name="connsiteX49" fmla="*/ 1149383 w 1173263"/>
                <a:gd name="connsiteY49" fmla="*/ 1010773 h 1157790"/>
                <a:gd name="connsiteX50" fmla="*/ 1149383 w 1173263"/>
                <a:gd name="connsiteY50" fmla="*/ 970316 h 1157790"/>
                <a:gd name="connsiteX51" fmla="*/ 790544 w 1173263"/>
                <a:gd name="connsiteY51" fmla="*/ 970316 h 1157790"/>
                <a:gd name="connsiteX52" fmla="*/ 766808 w 1173263"/>
                <a:gd name="connsiteY52" fmla="*/ 943854 h 1157790"/>
                <a:gd name="connsiteX53" fmla="*/ 798266 w 1173263"/>
                <a:gd name="connsiteY53" fmla="*/ 654890 h 1157790"/>
                <a:gd name="connsiteX54" fmla="*/ 822002 w 1173263"/>
                <a:gd name="connsiteY54" fmla="*/ 633597 h 1157790"/>
                <a:gd name="connsiteX55" fmla="*/ 847075 w 1173263"/>
                <a:gd name="connsiteY55" fmla="*/ 633597 h 1157790"/>
                <a:gd name="connsiteX56" fmla="*/ 847075 w 1173263"/>
                <a:gd name="connsiteY56" fmla="*/ 673594 h 1157790"/>
                <a:gd name="connsiteX57" fmla="*/ 867304 w 1173263"/>
                <a:gd name="connsiteY57" fmla="*/ 693823 h 1157790"/>
                <a:gd name="connsiteX58" fmla="*/ 887533 w 1173263"/>
                <a:gd name="connsiteY58" fmla="*/ 673594 h 1157790"/>
                <a:gd name="connsiteX0" fmla="*/ 814070 w 1173263"/>
                <a:gd name="connsiteY0" fmla="*/ 1063401 h 1157790"/>
                <a:gd name="connsiteX1" fmla="*/ 1173119 w 1173263"/>
                <a:gd name="connsiteY1" fmla="*/ 943854 h 1157790"/>
                <a:gd name="connsiteX2" fmla="*/ 1149383 w 1173263"/>
                <a:gd name="connsiteY2" fmla="*/ 970316 h 1157790"/>
                <a:gd name="connsiteX3" fmla="*/ 646551 w 1173263"/>
                <a:gd name="connsiteY3" fmla="*/ 1113123 h 1157790"/>
                <a:gd name="connsiteX4" fmla="*/ 706168 w 1173263"/>
                <a:gd name="connsiteY4" fmla="*/ 1058913 h 1157790"/>
                <a:gd name="connsiteX5" fmla="*/ 706066 w 1173263"/>
                <a:gd name="connsiteY5" fmla="*/ 1030304 h 1157790"/>
                <a:gd name="connsiteX6" fmla="*/ 677461 w 1173263"/>
                <a:gd name="connsiteY6" fmla="*/ 1030408 h 1157790"/>
                <a:gd name="connsiteX7" fmla="*/ 599125 w 1173263"/>
                <a:gd name="connsiteY7" fmla="*/ 1098887 h 1157790"/>
                <a:gd name="connsiteX8" fmla="*/ 599125 w 1173263"/>
                <a:gd name="connsiteY8" fmla="*/ 599125 h 1157790"/>
                <a:gd name="connsiteX9" fmla="*/ 684748 w 1173263"/>
                <a:gd name="connsiteY9" fmla="*/ 599125 h 1157790"/>
                <a:gd name="connsiteX10" fmla="*/ 704977 w 1173263"/>
                <a:gd name="connsiteY10" fmla="*/ 578896 h 1157790"/>
                <a:gd name="connsiteX11" fmla="*/ 684748 w 1173263"/>
                <a:gd name="connsiteY11" fmla="*/ 558668 h 1157790"/>
                <a:gd name="connsiteX12" fmla="*/ 599123 w 1173263"/>
                <a:gd name="connsiteY12" fmla="*/ 558668 h 1157790"/>
                <a:gd name="connsiteX13" fmla="*/ 599123 w 1173263"/>
                <a:gd name="connsiteY13" fmla="*/ 58848 h 1157790"/>
                <a:gd name="connsiteX14" fmla="*/ 823893 w 1173263"/>
                <a:gd name="connsiteY14" fmla="*/ 342315 h 1157790"/>
                <a:gd name="connsiteX15" fmla="*/ 850408 w 1173263"/>
                <a:gd name="connsiteY15" fmla="*/ 353056 h 1157790"/>
                <a:gd name="connsiteX16" fmla="*/ 861150 w 1173263"/>
                <a:gd name="connsiteY16" fmla="*/ 326541 h 1157790"/>
                <a:gd name="connsiteX17" fmla="*/ 646316 w 1173263"/>
                <a:gd name="connsiteY17" fmla="*/ 44587 h 1157790"/>
                <a:gd name="connsiteX18" fmla="*/ 1063188 w 1173263"/>
                <a:gd name="connsiteY18" fmla="*/ 343291 h 1157790"/>
                <a:gd name="connsiteX19" fmla="*/ 1090234 w 1173263"/>
                <a:gd name="connsiteY19" fmla="*/ 352611 h 1157790"/>
                <a:gd name="connsiteX20" fmla="*/ 1099557 w 1173263"/>
                <a:gd name="connsiteY20" fmla="*/ 325563 h 1157790"/>
                <a:gd name="connsiteX21" fmla="*/ 578894 w 1173263"/>
                <a:gd name="connsiteY21" fmla="*/ 0 h 1157790"/>
                <a:gd name="connsiteX22" fmla="*/ 0 w 1173263"/>
                <a:gd name="connsiteY22" fmla="*/ 578896 h 1157790"/>
                <a:gd name="connsiteX23" fmla="*/ 578826 w 1173263"/>
                <a:gd name="connsiteY23" fmla="*/ 1157790 h 1157790"/>
                <a:gd name="connsiteX24" fmla="*/ 831765 w 1173263"/>
                <a:gd name="connsiteY24" fmla="*/ 1099782 h 1157790"/>
                <a:gd name="connsiteX25" fmla="*/ 841108 w 1173263"/>
                <a:gd name="connsiteY25" fmla="*/ 1072744 h 1157790"/>
                <a:gd name="connsiteX26" fmla="*/ 814070 w 1173263"/>
                <a:gd name="connsiteY26" fmla="*/ 1063401 h 1157790"/>
                <a:gd name="connsiteX27" fmla="*/ 558665 w 1173263"/>
                <a:gd name="connsiteY27" fmla="*/ 1098890 h 1157790"/>
                <a:gd name="connsiteX28" fmla="*/ 431763 w 1173263"/>
                <a:gd name="connsiteY28" fmla="*/ 976486 h 1157790"/>
                <a:gd name="connsiteX29" fmla="*/ 286430 w 1173263"/>
                <a:gd name="connsiteY29" fmla="*/ 599123 h 1157790"/>
                <a:gd name="connsiteX30" fmla="*/ 558665 w 1173263"/>
                <a:gd name="connsiteY30" fmla="*/ 599123 h 1157790"/>
                <a:gd name="connsiteX31" fmla="*/ 558665 w 1173263"/>
                <a:gd name="connsiteY31" fmla="*/ 1098890 h 1157790"/>
                <a:gd name="connsiteX32" fmla="*/ 558665 w 1173263"/>
                <a:gd name="connsiteY32" fmla="*/ 40877 h 1157790"/>
                <a:gd name="connsiteX33" fmla="*/ 558665 w 1173263"/>
                <a:gd name="connsiteY33" fmla="*/ 558668 h 1157790"/>
                <a:gd name="connsiteX34" fmla="*/ 286413 w 1173263"/>
                <a:gd name="connsiteY34" fmla="*/ 558668 h 1157790"/>
                <a:gd name="connsiteX35" fmla="*/ 471755 w 1173263"/>
                <a:gd name="connsiteY35" fmla="*/ 136169 h 1157790"/>
                <a:gd name="connsiteX36" fmla="*/ 471184 w 1173263"/>
                <a:gd name="connsiteY36" fmla="*/ 107568 h 1157790"/>
                <a:gd name="connsiteX37" fmla="*/ 442580 w 1173263"/>
                <a:gd name="connsiteY37" fmla="*/ 108137 h 1157790"/>
                <a:gd name="connsiteX38" fmla="*/ 245928 w 1173263"/>
                <a:gd name="connsiteY38" fmla="*/ 558668 h 1157790"/>
                <a:gd name="connsiteX39" fmla="*/ 40877 w 1173263"/>
                <a:gd name="connsiteY39" fmla="*/ 558668 h 1157790"/>
                <a:gd name="connsiteX40" fmla="*/ 558665 w 1173263"/>
                <a:gd name="connsiteY40" fmla="*/ 40877 h 1157790"/>
                <a:gd name="connsiteX41" fmla="*/ 40877 w 1173263"/>
                <a:gd name="connsiteY41" fmla="*/ 599125 h 1157790"/>
                <a:gd name="connsiteX42" fmla="*/ 245955 w 1173263"/>
                <a:gd name="connsiteY42" fmla="*/ 599125 h 1157790"/>
                <a:gd name="connsiteX43" fmla="*/ 511211 w 1173263"/>
                <a:gd name="connsiteY43" fmla="*/ 1113093 h 1157790"/>
                <a:gd name="connsiteX44" fmla="*/ 40877 w 1173263"/>
                <a:gd name="connsiteY44" fmla="*/ 599125 h 1157790"/>
                <a:gd name="connsiteX45" fmla="*/ 1149383 w 1173263"/>
                <a:gd name="connsiteY45" fmla="*/ 1010773 h 1157790"/>
                <a:gd name="connsiteX46" fmla="*/ 758047 w 1173263"/>
                <a:gd name="connsiteY46" fmla="*/ 650511 h 1157790"/>
                <a:gd name="connsiteX47" fmla="*/ 726588 w 1173263"/>
                <a:gd name="connsiteY47" fmla="*/ 939475 h 1157790"/>
                <a:gd name="connsiteX48" fmla="*/ 790544 w 1173263"/>
                <a:gd name="connsiteY48" fmla="*/ 1010773 h 1157790"/>
                <a:gd name="connsiteX49" fmla="*/ 1149383 w 1173263"/>
                <a:gd name="connsiteY49" fmla="*/ 1010773 h 1157790"/>
                <a:gd name="connsiteX50" fmla="*/ 1149383 w 1173263"/>
                <a:gd name="connsiteY50" fmla="*/ 970316 h 1157790"/>
                <a:gd name="connsiteX51" fmla="*/ 790544 w 1173263"/>
                <a:gd name="connsiteY51" fmla="*/ 970316 h 1157790"/>
                <a:gd name="connsiteX52" fmla="*/ 766808 w 1173263"/>
                <a:gd name="connsiteY52" fmla="*/ 943854 h 1157790"/>
                <a:gd name="connsiteX53" fmla="*/ 798266 w 1173263"/>
                <a:gd name="connsiteY53" fmla="*/ 654890 h 1157790"/>
                <a:gd name="connsiteX54" fmla="*/ 822002 w 1173263"/>
                <a:gd name="connsiteY54" fmla="*/ 633597 h 1157790"/>
                <a:gd name="connsiteX55" fmla="*/ 847075 w 1173263"/>
                <a:gd name="connsiteY55" fmla="*/ 633597 h 1157790"/>
                <a:gd name="connsiteX56" fmla="*/ 847075 w 1173263"/>
                <a:gd name="connsiteY56" fmla="*/ 673594 h 1157790"/>
                <a:gd name="connsiteX57" fmla="*/ 867304 w 1173263"/>
                <a:gd name="connsiteY57" fmla="*/ 693823 h 1157790"/>
                <a:gd name="connsiteX0" fmla="*/ 814070 w 1173263"/>
                <a:gd name="connsiteY0" fmla="*/ 1063401 h 1157790"/>
                <a:gd name="connsiteX1" fmla="*/ 1173119 w 1173263"/>
                <a:gd name="connsiteY1" fmla="*/ 943854 h 1157790"/>
                <a:gd name="connsiteX2" fmla="*/ 1149383 w 1173263"/>
                <a:gd name="connsiteY2" fmla="*/ 970316 h 1157790"/>
                <a:gd name="connsiteX3" fmla="*/ 646551 w 1173263"/>
                <a:gd name="connsiteY3" fmla="*/ 1113123 h 1157790"/>
                <a:gd name="connsiteX4" fmla="*/ 706168 w 1173263"/>
                <a:gd name="connsiteY4" fmla="*/ 1058913 h 1157790"/>
                <a:gd name="connsiteX5" fmla="*/ 706066 w 1173263"/>
                <a:gd name="connsiteY5" fmla="*/ 1030304 h 1157790"/>
                <a:gd name="connsiteX6" fmla="*/ 677461 w 1173263"/>
                <a:gd name="connsiteY6" fmla="*/ 1030408 h 1157790"/>
                <a:gd name="connsiteX7" fmla="*/ 599125 w 1173263"/>
                <a:gd name="connsiteY7" fmla="*/ 1098887 h 1157790"/>
                <a:gd name="connsiteX8" fmla="*/ 599125 w 1173263"/>
                <a:gd name="connsiteY8" fmla="*/ 599125 h 1157790"/>
                <a:gd name="connsiteX9" fmla="*/ 684748 w 1173263"/>
                <a:gd name="connsiteY9" fmla="*/ 599125 h 1157790"/>
                <a:gd name="connsiteX10" fmla="*/ 704977 w 1173263"/>
                <a:gd name="connsiteY10" fmla="*/ 578896 h 1157790"/>
                <a:gd name="connsiteX11" fmla="*/ 684748 w 1173263"/>
                <a:gd name="connsiteY11" fmla="*/ 558668 h 1157790"/>
                <a:gd name="connsiteX12" fmla="*/ 599123 w 1173263"/>
                <a:gd name="connsiteY12" fmla="*/ 558668 h 1157790"/>
                <a:gd name="connsiteX13" fmla="*/ 599123 w 1173263"/>
                <a:gd name="connsiteY13" fmla="*/ 58848 h 1157790"/>
                <a:gd name="connsiteX14" fmla="*/ 823893 w 1173263"/>
                <a:gd name="connsiteY14" fmla="*/ 342315 h 1157790"/>
                <a:gd name="connsiteX15" fmla="*/ 850408 w 1173263"/>
                <a:gd name="connsiteY15" fmla="*/ 353056 h 1157790"/>
                <a:gd name="connsiteX16" fmla="*/ 861150 w 1173263"/>
                <a:gd name="connsiteY16" fmla="*/ 326541 h 1157790"/>
                <a:gd name="connsiteX17" fmla="*/ 646316 w 1173263"/>
                <a:gd name="connsiteY17" fmla="*/ 44587 h 1157790"/>
                <a:gd name="connsiteX18" fmla="*/ 1063188 w 1173263"/>
                <a:gd name="connsiteY18" fmla="*/ 343291 h 1157790"/>
                <a:gd name="connsiteX19" fmla="*/ 1090234 w 1173263"/>
                <a:gd name="connsiteY19" fmla="*/ 352611 h 1157790"/>
                <a:gd name="connsiteX20" fmla="*/ 1099557 w 1173263"/>
                <a:gd name="connsiteY20" fmla="*/ 325563 h 1157790"/>
                <a:gd name="connsiteX21" fmla="*/ 578894 w 1173263"/>
                <a:gd name="connsiteY21" fmla="*/ 0 h 1157790"/>
                <a:gd name="connsiteX22" fmla="*/ 0 w 1173263"/>
                <a:gd name="connsiteY22" fmla="*/ 578896 h 1157790"/>
                <a:gd name="connsiteX23" fmla="*/ 578826 w 1173263"/>
                <a:gd name="connsiteY23" fmla="*/ 1157790 h 1157790"/>
                <a:gd name="connsiteX24" fmla="*/ 831765 w 1173263"/>
                <a:gd name="connsiteY24" fmla="*/ 1099782 h 1157790"/>
                <a:gd name="connsiteX25" fmla="*/ 841108 w 1173263"/>
                <a:gd name="connsiteY25" fmla="*/ 1072744 h 1157790"/>
                <a:gd name="connsiteX26" fmla="*/ 814070 w 1173263"/>
                <a:gd name="connsiteY26" fmla="*/ 1063401 h 1157790"/>
                <a:gd name="connsiteX27" fmla="*/ 558665 w 1173263"/>
                <a:gd name="connsiteY27" fmla="*/ 1098890 h 1157790"/>
                <a:gd name="connsiteX28" fmla="*/ 431763 w 1173263"/>
                <a:gd name="connsiteY28" fmla="*/ 976486 h 1157790"/>
                <a:gd name="connsiteX29" fmla="*/ 286430 w 1173263"/>
                <a:gd name="connsiteY29" fmla="*/ 599123 h 1157790"/>
                <a:gd name="connsiteX30" fmla="*/ 558665 w 1173263"/>
                <a:gd name="connsiteY30" fmla="*/ 599123 h 1157790"/>
                <a:gd name="connsiteX31" fmla="*/ 558665 w 1173263"/>
                <a:gd name="connsiteY31" fmla="*/ 1098890 h 1157790"/>
                <a:gd name="connsiteX32" fmla="*/ 558665 w 1173263"/>
                <a:gd name="connsiteY32" fmla="*/ 40877 h 1157790"/>
                <a:gd name="connsiteX33" fmla="*/ 558665 w 1173263"/>
                <a:gd name="connsiteY33" fmla="*/ 558668 h 1157790"/>
                <a:gd name="connsiteX34" fmla="*/ 286413 w 1173263"/>
                <a:gd name="connsiteY34" fmla="*/ 558668 h 1157790"/>
                <a:gd name="connsiteX35" fmla="*/ 471755 w 1173263"/>
                <a:gd name="connsiteY35" fmla="*/ 136169 h 1157790"/>
                <a:gd name="connsiteX36" fmla="*/ 471184 w 1173263"/>
                <a:gd name="connsiteY36" fmla="*/ 107568 h 1157790"/>
                <a:gd name="connsiteX37" fmla="*/ 442580 w 1173263"/>
                <a:gd name="connsiteY37" fmla="*/ 108137 h 1157790"/>
                <a:gd name="connsiteX38" fmla="*/ 245928 w 1173263"/>
                <a:gd name="connsiteY38" fmla="*/ 558668 h 1157790"/>
                <a:gd name="connsiteX39" fmla="*/ 40877 w 1173263"/>
                <a:gd name="connsiteY39" fmla="*/ 558668 h 1157790"/>
                <a:gd name="connsiteX40" fmla="*/ 558665 w 1173263"/>
                <a:gd name="connsiteY40" fmla="*/ 40877 h 1157790"/>
                <a:gd name="connsiteX41" fmla="*/ 40877 w 1173263"/>
                <a:gd name="connsiteY41" fmla="*/ 599125 h 1157790"/>
                <a:gd name="connsiteX42" fmla="*/ 245955 w 1173263"/>
                <a:gd name="connsiteY42" fmla="*/ 599125 h 1157790"/>
                <a:gd name="connsiteX43" fmla="*/ 511211 w 1173263"/>
                <a:gd name="connsiteY43" fmla="*/ 1113093 h 1157790"/>
                <a:gd name="connsiteX44" fmla="*/ 40877 w 1173263"/>
                <a:gd name="connsiteY44" fmla="*/ 599125 h 1157790"/>
                <a:gd name="connsiteX45" fmla="*/ 1149383 w 1173263"/>
                <a:gd name="connsiteY45" fmla="*/ 1010773 h 1157790"/>
                <a:gd name="connsiteX46" fmla="*/ 758047 w 1173263"/>
                <a:gd name="connsiteY46" fmla="*/ 650511 h 1157790"/>
                <a:gd name="connsiteX47" fmla="*/ 726588 w 1173263"/>
                <a:gd name="connsiteY47" fmla="*/ 939475 h 1157790"/>
                <a:gd name="connsiteX48" fmla="*/ 790544 w 1173263"/>
                <a:gd name="connsiteY48" fmla="*/ 1010773 h 1157790"/>
                <a:gd name="connsiteX49" fmla="*/ 1149383 w 1173263"/>
                <a:gd name="connsiteY49" fmla="*/ 1010773 h 1157790"/>
                <a:gd name="connsiteX50" fmla="*/ 1149383 w 1173263"/>
                <a:gd name="connsiteY50" fmla="*/ 970316 h 1157790"/>
                <a:gd name="connsiteX51" fmla="*/ 790544 w 1173263"/>
                <a:gd name="connsiteY51" fmla="*/ 970316 h 1157790"/>
                <a:gd name="connsiteX52" fmla="*/ 766808 w 1173263"/>
                <a:gd name="connsiteY52" fmla="*/ 943854 h 1157790"/>
                <a:gd name="connsiteX53" fmla="*/ 798266 w 1173263"/>
                <a:gd name="connsiteY53" fmla="*/ 654890 h 1157790"/>
                <a:gd name="connsiteX54" fmla="*/ 822002 w 1173263"/>
                <a:gd name="connsiteY54" fmla="*/ 633597 h 1157790"/>
                <a:gd name="connsiteX55" fmla="*/ 847075 w 1173263"/>
                <a:gd name="connsiteY55" fmla="*/ 673594 h 1157790"/>
                <a:gd name="connsiteX56" fmla="*/ 867304 w 1173263"/>
                <a:gd name="connsiteY56" fmla="*/ 693823 h 1157790"/>
                <a:gd name="connsiteX0" fmla="*/ 814070 w 1173263"/>
                <a:gd name="connsiteY0" fmla="*/ 1063401 h 1157790"/>
                <a:gd name="connsiteX1" fmla="*/ 1173119 w 1173263"/>
                <a:gd name="connsiteY1" fmla="*/ 943854 h 1157790"/>
                <a:gd name="connsiteX2" fmla="*/ 1149383 w 1173263"/>
                <a:gd name="connsiteY2" fmla="*/ 970316 h 1157790"/>
                <a:gd name="connsiteX3" fmla="*/ 646551 w 1173263"/>
                <a:gd name="connsiteY3" fmla="*/ 1113123 h 1157790"/>
                <a:gd name="connsiteX4" fmla="*/ 706168 w 1173263"/>
                <a:gd name="connsiteY4" fmla="*/ 1058913 h 1157790"/>
                <a:gd name="connsiteX5" fmla="*/ 706066 w 1173263"/>
                <a:gd name="connsiteY5" fmla="*/ 1030304 h 1157790"/>
                <a:gd name="connsiteX6" fmla="*/ 677461 w 1173263"/>
                <a:gd name="connsiteY6" fmla="*/ 1030408 h 1157790"/>
                <a:gd name="connsiteX7" fmla="*/ 599125 w 1173263"/>
                <a:gd name="connsiteY7" fmla="*/ 1098887 h 1157790"/>
                <a:gd name="connsiteX8" fmla="*/ 599125 w 1173263"/>
                <a:gd name="connsiteY8" fmla="*/ 599125 h 1157790"/>
                <a:gd name="connsiteX9" fmla="*/ 684748 w 1173263"/>
                <a:gd name="connsiteY9" fmla="*/ 599125 h 1157790"/>
                <a:gd name="connsiteX10" fmla="*/ 704977 w 1173263"/>
                <a:gd name="connsiteY10" fmla="*/ 578896 h 1157790"/>
                <a:gd name="connsiteX11" fmla="*/ 684748 w 1173263"/>
                <a:gd name="connsiteY11" fmla="*/ 558668 h 1157790"/>
                <a:gd name="connsiteX12" fmla="*/ 599123 w 1173263"/>
                <a:gd name="connsiteY12" fmla="*/ 558668 h 1157790"/>
                <a:gd name="connsiteX13" fmla="*/ 599123 w 1173263"/>
                <a:gd name="connsiteY13" fmla="*/ 58848 h 1157790"/>
                <a:gd name="connsiteX14" fmla="*/ 823893 w 1173263"/>
                <a:gd name="connsiteY14" fmla="*/ 342315 h 1157790"/>
                <a:gd name="connsiteX15" fmla="*/ 850408 w 1173263"/>
                <a:gd name="connsiteY15" fmla="*/ 353056 h 1157790"/>
                <a:gd name="connsiteX16" fmla="*/ 861150 w 1173263"/>
                <a:gd name="connsiteY16" fmla="*/ 326541 h 1157790"/>
                <a:gd name="connsiteX17" fmla="*/ 646316 w 1173263"/>
                <a:gd name="connsiteY17" fmla="*/ 44587 h 1157790"/>
                <a:gd name="connsiteX18" fmla="*/ 1063188 w 1173263"/>
                <a:gd name="connsiteY18" fmla="*/ 343291 h 1157790"/>
                <a:gd name="connsiteX19" fmla="*/ 1090234 w 1173263"/>
                <a:gd name="connsiteY19" fmla="*/ 352611 h 1157790"/>
                <a:gd name="connsiteX20" fmla="*/ 1099557 w 1173263"/>
                <a:gd name="connsiteY20" fmla="*/ 325563 h 1157790"/>
                <a:gd name="connsiteX21" fmla="*/ 578894 w 1173263"/>
                <a:gd name="connsiteY21" fmla="*/ 0 h 1157790"/>
                <a:gd name="connsiteX22" fmla="*/ 0 w 1173263"/>
                <a:gd name="connsiteY22" fmla="*/ 578896 h 1157790"/>
                <a:gd name="connsiteX23" fmla="*/ 578826 w 1173263"/>
                <a:gd name="connsiteY23" fmla="*/ 1157790 h 1157790"/>
                <a:gd name="connsiteX24" fmla="*/ 831765 w 1173263"/>
                <a:gd name="connsiteY24" fmla="*/ 1099782 h 1157790"/>
                <a:gd name="connsiteX25" fmla="*/ 841108 w 1173263"/>
                <a:gd name="connsiteY25" fmla="*/ 1072744 h 1157790"/>
                <a:gd name="connsiteX26" fmla="*/ 814070 w 1173263"/>
                <a:gd name="connsiteY26" fmla="*/ 1063401 h 1157790"/>
                <a:gd name="connsiteX27" fmla="*/ 558665 w 1173263"/>
                <a:gd name="connsiteY27" fmla="*/ 1098890 h 1157790"/>
                <a:gd name="connsiteX28" fmla="*/ 431763 w 1173263"/>
                <a:gd name="connsiteY28" fmla="*/ 976486 h 1157790"/>
                <a:gd name="connsiteX29" fmla="*/ 286430 w 1173263"/>
                <a:gd name="connsiteY29" fmla="*/ 599123 h 1157790"/>
                <a:gd name="connsiteX30" fmla="*/ 558665 w 1173263"/>
                <a:gd name="connsiteY30" fmla="*/ 599123 h 1157790"/>
                <a:gd name="connsiteX31" fmla="*/ 558665 w 1173263"/>
                <a:gd name="connsiteY31" fmla="*/ 1098890 h 1157790"/>
                <a:gd name="connsiteX32" fmla="*/ 558665 w 1173263"/>
                <a:gd name="connsiteY32" fmla="*/ 40877 h 1157790"/>
                <a:gd name="connsiteX33" fmla="*/ 558665 w 1173263"/>
                <a:gd name="connsiteY33" fmla="*/ 558668 h 1157790"/>
                <a:gd name="connsiteX34" fmla="*/ 286413 w 1173263"/>
                <a:gd name="connsiteY34" fmla="*/ 558668 h 1157790"/>
                <a:gd name="connsiteX35" fmla="*/ 471755 w 1173263"/>
                <a:gd name="connsiteY35" fmla="*/ 136169 h 1157790"/>
                <a:gd name="connsiteX36" fmla="*/ 471184 w 1173263"/>
                <a:gd name="connsiteY36" fmla="*/ 107568 h 1157790"/>
                <a:gd name="connsiteX37" fmla="*/ 442580 w 1173263"/>
                <a:gd name="connsiteY37" fmla="*/ 108137 h 1157790"/>
                <a:gd name="connsiteX38" fmla="*/ 245928 w 1173263"/>
                <a:gd name="connsiteY38" fmla="*/ 558668 h 1157790"/>
                <a:gd name="connsiteX39" fmla="*/ 40877 w 1173263"/>
                <a:gd name="connsiteY39" fmla="*/ 558668 h 1157790"/>
                <a:gd name="connsiteX40" fmla="*/ 558665 w 1173263"/>
                <a:gd name="connsiteY40" fmla="*/ 40877 h 1157790"/>
                <a:gd name="connsiteX41" fmla="*/ 40877 w 1173263"/>
                <a:gd name="connsiteY41" fmla="*/ 599125 h 1157790"/>
                <a:gd name="connsiteX42" fmla="*/ 245955 w 1173263"/>
                <a:gd name="connsiteY42" fmla="*/ 599125 h 1157790"/>
                <a:gd name="connsiteX43" fmla="*/ 511211 w 1173263"/>
                <a:gd name="connsiteY43" fmla="*/ 1113093 h 1157790"/>
                <a:gd name="connsiteX44" fmla="*/ 40877 w 1173263"/>
                <a:gd name="connsiteY44" fmla="*/ 599125 h 1157790"/>
                <a:gd name="connsiteX45" fmla="*/ 1149383 w 1173263"/>
                <a:gd name="connsiteY45" fmla="*/ 1010773 h 1157790"/>
                <a:gd name="connsiteX46" fmla="*/ 758047 w 1173263"/>
                <a:gd name="connsiteY46" fmla="*/ 650511 h 1157790"/>
                <a:gd name="connsiteX47" fmla="*/ 726588 w 1173263"/>
                <a:gd name="connsiteY47" fmla="*/ 939475 h 1157790"/>
                <a:gd name="connsiteX48" fmla="*/ 790544 w 1173263"/>
                <a:gd name="connsiteY48" fmla="*/ 1010773 h 1157790"/>
                <a:gd name="connsiteX49" fmla="*/ 1149383 w 1173263"/>
                <a:gd name="connsiteY49" fmla="*/ 1010773 h 1157790"/>
                <a:gd name="connsiteX50" fmla="*/ 1149383 w 1173263"/>
                <a:gd name="connsiteY50" fmla="*/ 970316 h 1157790"/>
                <a:gd name="connsiteX51" fmla="*/ 790544 w 1173263"/>
                <a:gd name="connsiteY51" fmla="*/ 970316 h 1157790"/>
                <a:gd name="connsiteX52" fmla="*/ 766808 w 1173263"/>
                <a:gd name="connsiteY52" fmla="*/ 943854 h 1157790"/>
                <a:gd name="connsiteX53" fmla="*/ 798266 w 1173263"/>
                <a:gd name="connsiteY53" fmla="*/ 654890 h 1157790"/>
                <a:gd name="connsiteX54" fmla="*/ 847075 w 1173263"/>
                <a:gd name="connsiteY54" fmla="*/ 673594 h 1157790"/>
                <a:gd name="connsiteX55" fmla="*/ 867304 w 1173263"/>
                <a:gd name="connsiteY55" fmla="*/ 693823 h 1157790"/>
                <a:gd name="connsiteX0" fmla="*/ 814070 w 1173263"/>
                <a:gd name="connsiteY0" fmla="*/ 1063401 h 1157790"/>
                <a:gd name="connsiteX1" fmla="*/ 1173119 w 1173263"/>
                <a:gd name="connsiteY1" fmla="*/ 943854 h 1157790"/>
                <a:gd name="connsiteX2" fmla="*/ 1149383 w 1173263"/>
                <a:gd name="connsiteY2" fmla="*/ 970316 h 1157790"/>
                <a:gd name="connsiteX3" fmla="*/ 646551 w 1173263"/>
                <a:gd name="connsiteY3" fmla="*/ 1113123 h 1157790"/>
                <a:gd name="connsiteX4" fmla="*/ 706168 w 1173263"/>
                <a:gd name="connsiteY4" fmla="*/ 1058913 h 1157790"/>
                <a:gd name="connsiteX5" fmla="*/ 706066 w 1173263"/>
                <a:gd name="connsiteY5" fmla="*/ 1030304 h 1157790"/>
                <a:gd name="connsiteX6" fmla="*/ 677461 w 1173263"/>
                <a:gd name="connsiteY6" fmla="*/ 1030408 h 1157790"/>
                <a:gd name="connsiteX7" fmla="*/ 599125 w 1173263"/>
                <a:gd name="connsiteY7" fmla="*/ 1098887 h 1157790"/>
                <a:gd name="connsiteX8" fmla="*/ 599125 w 1173263"/>
                <a:gd name="connsiteY8" fmla="*/ 599125 h 1157790"/>
                <a:gd name="connsiteX9" fmla="*/ 684748 w 1173263"/>
                <a:gd name="connsiteY9" fmla="*/ 599125 h 1157790"/>
                <a:gd name="connsiteX10" fmla="*/ 704977 w 1173263"/>
                <a:gd name="connsiteY10" fmla="*/ 578896 h 1157790"/>
                <a:gd name="connsiteX11" fmla="*/ 684748 w 1173263"/>
                <a:gd name="connsiteY11" fmla="*/ 558668 h 1157790"/>
                <a:gd name="connsiteX12" fmla="*/ 599123 w 1173263"/>
                <a:gd name="connsiteY12" fmla="*/ 558668 h 1157790"/>
                <a:gd name="connsiteX13" fmla="*/ 599123 w 1173263"/>
                <a:gd name="connsiteY13" fmla="*/ 58848 h 1157790"/>
                <a:gd name="connsiteX14" fmla="*/ 823893 w 1173263"/>
                <a:gd name="connsiteY14" fmla="*/ 342315 h 1157790"/>
                <a:gd name="connsiteX15" fmla="*/ 850408 w 1173263"/>
                <a:gd name="connsiteY15" fmla="*/ 353056 h 1157790"/>
                <a:gd name="connsiteX16" fmla="*/ 861150 w 1173263"/>
                <a:gd name="connsiteY16" fmla="*/ 326541 h 1157790"/>
                <a:gd name="connsiteX17" fmla="*/ 646316 w 1173263"/>
                <a:gd name="connsiteY17" fmla="*/ 44587 h 1157790"/>
                <a:gd name="connsiteX18" fmla="*/ 1063188 w 1173263"/>
                <a:gd name="connsiteY18" fmla="*/ 343291 h 1157790"/>
                <a:gd name="connsiteX19" fmla="*/ 1090234 w 1173263"/>
                <a:gd name="connsiteY19" fmla="*/ 352611 h 1157790"/>
                <a:gd name="connsiteX20" fmla="*/ 1099557 w 1173263"/>
                <a:gd name="connsiteY20" fmla="*/ 325563 h 1157790"/>
                <a:gd name="connsiteX21" fmla="*/ 578894 w 1173263"/>
                <a:gd name="connsiteY21" fmla="*/ 0 h 1157790"/>
                <a:gd name="connsiteX22" fmla="*/ 0 w 1173263"/>
                <a:gd name="connsiteY22" fmla="*/ 578896 h 1157790"/>
                <a:gd name="connsiteX23" fmla="*/ 578826 w 1173263"/>
                <a:gd name="connsiteY23" fmla="*/ 1157790 h 1157790"/>
                <a:gd name="connsiteX24" fmla="*/ 831765 w 1173263"/>
                <a:gd name="connsiteY24" fmla="*/ 1099782 h 1157790"/>
                <a:gd name="connsiteX25" fmla="*/ 841108 w 1173263"/>
                <a:gd name="connsiteY25" fmla="*/ 1072744 h 1157790"/>
                <a:gd name="connsiteX26" fmla="*/ 814070 w 1173263"/>
                <a:gd name="connsiteY26" fmla="*/ 1063401 h 1157790"/>
                <a:gd name="connsiteX27" fmla="*/ 558665 w 1173263"/>
                <a:gd name="connsiteY27" fmla="*/ 1098890 h 1157790"/>
                <a:gd name="connsiteX28" fmla="*/ 431763 w 1173263"/>
                <a:gd name="connsiteY28" fmla="*/ 976486 h 1157790"/>
                <a:gd name="connsiteX29" fmla="*/ 286430 w 1173263"/>
                <a:gd name="connsiteY29" fmla="*/ 599123 h 1157790"/>
                <a:gd name="connsiteX30" fmla="*/ 558665 w 1173263"/>
                <a:gd name="connsiteY30" fmla="*/ 599123 h 1157790"/>
                <a:gd name="connsiteX31" fmla="*/ 558665 w 1173263"/>
                <a:gd name="connsiteY31" fmla="*/ 1098890 h 1157790"/>
                <a:gd name="connsiteX32" fmla="*/ 558665 w 1173263"/>
                <a:gd name="connsiteY32" fmla="*/ 40877 h 1157790"/>
                <a:gd name="connsiteX33" fmla="*/ 558665 w 1173263"/>
                <a:gd name="connsiteY33" fmla="*/ 558668 h 1157790"/>
                <a:gd name="connsiteX34" fmla="*/ 286413 w 1173263"/>
                <a:gd name="connsiteY34" fmla="*/ 558668 h 1157790"/>
                <a:gd name="connsiteX35" fmla="*/ 471755 w 1173263"/>
                <a:gd name="connsiteY35" fmla="*/ 136169 h 1157790"/>
                <a:gd name="connsiteX36" fmla="*/ 471184 w 1173263"/>
                <a:gd name="connsiteY36" fmla="*/ 107568 h 1157790"/>
                <a:gd name="connsiteX37" fmla="*/ 442580 w 1173263"/>
                <a:gd name="connsiteY37" fmla="*/ 108137 h 1157790"/>
                <a:gd name="connsiteX38" fmla="*/ 245928 w 1173263"/>
                <a:gd name="connsiteY38" fmla="*/ 558668 h 1157790"/>
                <a:gd name="connsiteX39" fmla="*/ 40877 w 1173263"/>
                <a:gd name="connsiteY39" fmla="*/ 558668 h 1157790"/>
                <a:gd name="connsiteX40" fmla="*/ 558665 w 1173263"/>
                <a:gd name="connsiteY40" fmla="*/ 40877 h 1157790"/>
                <a:gd name="connsiteX41" fmla="*/ 40877 w 1173263"/>
                <a:gd name="connsiteY41" fmla="*/ 599125 h 1157790"/>
                <a:gd name="connsiteX42" fmla="*/ 245955 w 1173263"/>
                <a:gd name="connsiteY42" fmla="*/ 599125 h 1157790"/>
                <a:gd name="connsiteX43" fmla="*/ 511211 w 1173263"/>
                <a:gd name="connsiteY43" fmla="*/ 1113093 h 1157790"/>
                <a:gd name="connsiteX44" fmla="*/ 40877 w 1173263"/>
                <a:gd name="connsiteY44" fmla="*/ 599125 h 1157790"/>
                <a:gd name="connsiteX45" fmla="*/ 1149383 w 1173263"/>
                <a:gd name="connsiteY45" fmla="*/ 1010773 h 1157790"/>
                <a:gd name="connsiteX46" fmla="*/ 758047 w 1173263"/>
                <a:gd name="connsiteY46" fmla="*/ 650511 h 1157790"/>
                <a:gd name="connsiteX47" fmla="*/ 726588 w 1173263"/>
                <a:gd name="connsiteY47" fmla="*/ 939475 h 1157790"/>
                <a:gd name="connsiteX48" fmla="*/ 790544 w 1173263"/>
                <a:gd name="connsiteY48" fmla="*/ 1010773 h 1157790"/>
                <a:gd name="connsiteX49" fmla="*/ 1149383 w 1173263"/>
                <a:gd name="connsiteY49" fmla="*/ 1010773 h 1157790"/>
                <a:gd name="connsiteX50" fmla="*/ 1149383 w 1173263"/>
                <a:gd name="connsiteY50" fmla="*/ 970316 h 1157790"/>
                <a:gd name="connsiteX51" fmla="*/ 790544 w 1173263"/>
                <a:gd name="connsiteY51" fmla="*/ 970316 h 1157790"/>
                <a:gd name="connsiteX52" fmla="*/ 766808 w 1173263"/>
                <a:gd name="connsiteY52" fmla="*/ 943854 h 1157790"/>
                <a:gd name="connsiteX53" fmla="*/ 798266 w 1173263"/>
                <a:gd name="connsiteY53" fmla="*/ 654890 h 1157790"/>
                <a:gd name="connsiteX54" fmla="*/ 847075 w 1173263"/>
                <a:gd name="connsiteY54" fmla="*/ 673594 h 1157790"/>
                <a:gd name="connsiteX0" fmla="*/ 814070 w 1173263"/>
                <a:gd name="connsiteY0" fmla="*/ 1063401 h 1157790"/>
                <a:gd name="connsiteX1" fmla="*/ 1173119 w 1173263"/>
                <a:gd name="connsiteY1" fmla="*/ 943854 h 1157790"/>
                <a:gd name="connsiteX2" fmla="*/ 1149383 w 1173263"/>
                <a:gd name="connsiteY2" fmla="*/ 970316 h 1157790"/>
                <a:gd name="connsiteX3" fmla="*/ 646551 w 1173263"/>
                <a:gd name="connsiteY3" fmla="*/ 1113123 h 1157790"/>
                <a:gd name="connsiteX4" fmla="*/ 706168 w 1173263"/>
                <a:gd name="connsiteY4" fmla="*/ 1058913 h 1157790"/>
                <a:gd name="connsiteX5" fmla="*/ 706066 w 1173263"/>
                <a:gd name="connsiteY5" fmla="*/ 1030304 h 1157790"/>
                <a:gd name="connsiteX6" fmla="*/ 677461 w 1173263"/>
                <a:gd name="connsiteY6" fmla="*/ 1030408 h 1157790"/>
                <a:gd name="connsiteX7" fmla="*/ 599125 w 1173263"/>
                <a:gd name="connsiteY7" fmla="*/ 1098887 h 1157790"/>
                <a:gd name="connsiteX8" fmla="*/ 599125 w 1173263"/>
                <a:gd name="connsiteY8" fmla="*/ 599125 h 1157790"/>
                <a:gd name="connsiteX9" fmla="*/ 684748 w 1173263"/>
                <a:gd name="connsiteY9" fmla="*/ 599125 h 1157790"/>
                <a:gd name="connsiteX10" fmla="*/ 704977 w 1173263"/>
                <a:gd name="connsiteY10" fmla="*/ 578896 h 1157790"/>
                <a:gd name="connsiteX11" fmla="*/ 684748 w 1173263"/>
                <a:gd name="connsiteY11" fmla="*/ 558668 h 1157790"/>
                <a:gd name="connsiteX12" fmla="*/ 599123 w 1173263"/>
                <a:gd name="connsiteY12" fmla="*/ 558668 h 1157790"/>
                <a:gd name="connsiteX13" fmla="*/ 599123 w 1173263"/>
                <a:gd name="connsiteY13" fmla="*/ 58848 h 1157790"/>
                <a:gd name="connsiteX14" fmla="*/ 823893 w 1173263"/>
                <a:gd name="connsiteY14" fmla="*/ 342315 h 1157790"/>
                <a:gd name="connsiteX15" fmla="*/ 850408 w 1173263"/>
                <a:gd name="connsiteY15" fmla="*/ 353056 h 1157790"/>
                <a:gd name="connsiteX16" fmla="*/ 861150 w 1173263"/>
                <a:gd name="connsiteY16" fmla="*/ 326541 h 1157790"/>
                <a:gd name="connsiteX17" fmla="*/ 646316 w 1173263"/>
                <a:gd name="connsiteY17" fmla="*/ 44587 h 1157790"/>
                <a:gd name="connsiteX18" fmla="*/ 1063188 w 1173263"/>
                <a:gd name="connsiteY18" fmla="*/ 343291 h 1157790"/>
                <a:gd name="connsiteX19" fmla="*/ 1090234 w 1173263"/>
                <a:gd name="connsiteY19" fmla="*/ 352611 h 1157790"/>
                <a:gd name="connsiteX20" fmla="*/ 1099557 w 1173263"/>
                <a:gd name="connsiteY20" fmla="*/ 325563 h 1157790"/>
                <a:gd name="connsiteX21" fmla="*/ 578894 w 1173263"/>
                <a:gd name="connsiteY21" fmla="*/ 0 h 1157790"/>
                <a:gd name="connsiteX22" fmla="*/ 0 w 1173263"/>
                <a:gd name="connsiteY22" fmla="*/ 578896 h 1157790"/>
                <a:gd name="connsiteX23" fmla="*/ 578826 w 1173263"/>
                <a:gd name="connsiteY23" fmla="*/ 1157790 h 1157790"/>
                <a:gd name="connsiteX24" fmla="*/ 831765 w 1173263"/>
                <a:gd name="connsiteY24" fmla="*/ 1099782 h 1157790"/>
                <a:gd name="connsiteX25" fmla="*/ 841108 w 1173263"/>
                <a:gd name="connsiteY25" fmla="*/ 1072744 h 1157790"/>
                <a:gd name="connsiteX26" fmla="*/ 814070 w 1173263"/>
                <a:gd name="connsiteY26" fmla="*/ 1063401 h 1157790"/>
                <a:gd name="connsiteX27" fmla="*/ 558665 w 1173263"/>
                <a:gd name="connsiteY27" fmla="*/ 1098890 h 1157790"/>
                <a:gd name="connsiteX28" fmla="*/ 431763 w 1173263"/>
                <a:gd name="connsiteY28" fmla="*/ 976486 h 1157790"/>
                <a:gd name="connsiteX29" fmla="*/ 286430 w 1173263"/>
                <a:gd name="connsiteY29" fmla="*/ 599123 h 1157790"/>
                <a:gd name="connsiteX30" fmla="*/ 558665 w 1173263"/>
                <a:gd name="connsiteY30" fmla="*/ 599123 h 1157790"/>
                <a:gd name="connsiteX31" fmla="*/ 558665 w 1173263"/>
                <a:gd name="connsiteY31" fmla="*/ 1098890 h 1157790"/>
                <a:gd name="connsiteX32" fmla="*/ 558665 w 1173263"/>
                <a:gd name="connsiteY32" fmla="*/ 40877 h 1157790"/>
                <a:gd name="connsiteX33" fmla="*/ 558665 w 1173263"/>
                <a:gd name="connsiteY33" fmla="*/ 558668 h 1157790"/>
                <a:gd name="connsiteX34" fmla="*/ 286413 w 1173263"/>
                <a:gd name="connsiteY34" fmla="*/ 558668 h 1157790"/>
                <a:gd name="connsiteX35" fmla="*/ 471755 w 1173263"/>
                <a:gd name="connsiteY35" fmla="*/ 136169 h 1157790"/>
                <a:gd name="connsiteX36" fmla="*/ 471184 w 1173263"/>
                <a:gd name="connsiteY36" fmla="*/ 107568 h 1157790"/>
                <a:gd name="connsiteX37" fmla="*/ 442580 w 1173263"/>
                <a:gd name="connsiteY37" fmla="*/ 108137 h 1157790"/>
                <a:gd name="connsiteX38" fmla="*/ 245928 w 1173263"/>
                <a:gd name="connsiteY38" fmla="*/ 558668 h 1157790"/>
                <a:gd name="connsiteX39" fmla="*/ 40877 w 1173263"/>
                <a:gd name="connsiteY39" fmla="*/ 558668 h 1157790"/>
                <a:gd name="connsiteX40" fmla="*/ 558665 w 1173263"/>
                <a:gd name="connsiteY40" fmla="*/ 40877 h 1157790"/>
                <a:gd name="connsiteX41" fmla="*/ 40877 w 1173263"/>
                <a:gd name="connsiteY41" fmla="*/ 599125 h 1157790"/>
                <a:gd name="connsiteX42" fmla="*/ 245955 w 1173263"/>
                <a:gd name="connsiteY42" fmla="*/ 599125 h 1157790"/>
                <a:gd name="connsiteX43" fmla="*/ 511211 w 1173263"/>
                <a:gd name="connsiteY43" fmla="*/ 1113093 h 1157790"/>
                <a:gd name="connsiteX44" fmla="*/ 40877 w 1173263"/>
                <a:gd name="connsiteY44" fmla="*/ 599125 h 1157790"/>
                <a:gd name="connsiteX45" fmla="*/ 1149383 w 1173263"/>
                <a:gd name="connsiteY45" fmla="*/ 1010773 h 1157790"/>
                <a:gd name="connsiteX46" fmla="*/ 758047 w 1173263"/>
                <a:gd name="connsiteY46" fmla="*/ 650511 h 1157790"/>
                <a:gd name="connsiteX47" fmla="*/ 726588 w 1173263"/>
                <a:gd name="connsiteY47" fmla="*/ 939475 h 1157790"/>
                <a:gd name="connsiteX48" fmla="*/ 790544 w 1173263"/>
                <a:gd name="connsiteY48" fmla="*/ 1010773 h 1157790"/>
                <a:gd name="connsiteX49" fmla="*/ 1149383 w 1173263"/>
                <a:gd name="connsiteY49" fmla="*/ 1010773 h 1157790"/>
                <a:gd name="connsiteX50" fmla="*/ 1149383 w 1173263"/>
                <a:gd name="connsiteY50" fmla="*/ 970316 h 1157790"/>
                <a:gd name="connsiteX51" fmla="*/ 790544 w 1173263"/>
                <a:gd name="connsiteY51" fmla="*/ 970316 h 1157790"/>
                <a:gd name="connsiteX52" fmla="*/ 766808 w 1173263"/>
                <a:gd name="connsiteY52" fmla="*/ 943854 h 1157790"/>
                <a:gd name="connsiteX53" fmla="*/ 798266 w 1173263"/>
                <a:gd name="connsiteY53" fmla="*/ 654890 h 1157790"/>
                <a:gd name="connsiteX0" fmla="*/ 814070 w 1173263"/>
                <a:gd name="connsiteY0" fmla="*/ 1063401 h 1157790"/>
                <a:gd name="connsiteX1" fmla="*/ 1173119 w 1173263"/>
                <a:gd name="connsiteY1" fmla="*/ 943854 h 1157790"/>
                <a:gd name="connsiteX2" fmla="*/ 1149383 w 1173263"/>
                <a:gd name="connsiteY2" fmla="*/ 970316 h 1157790"/>
                <a:gd name="connsiteX3" fmla="*/ 646551 w 1173263"/>
                <a:gd name="connsiteY3" fmla="*/ 1113123 h 1157790"/>
                <a:gd name="connsiteX4" fmla="*/ 706168 w 1173263"/>
                <a:gd name="connsiteY4" fmla="*/ 1058913 h 1157790"/>
                <a:gd name="connsiteX5" fmla="*/ 706066 w 1173263"/>
                <a:gd name="connsiteY5" fmla="*/ 1030304 h 1157790"/>
                <a:gd name="connsiteX6" fmla="*/ 677461 w 1173263"/>
                <a:gd name="connsiteY6" fmla="*/ 1030408 h 1157790"/>
                <a:gd name="connsiteX7" fmla="*/ 599125 w 1173263"/>
                <a:gd name="connsiteY7" fmla="*/ 1098887 h 1157790"/>
                <a:gd name="connsiteX8" fmla="*/ 599125 w 1173263"/>
                <a:gd name="connsiteY8" fmla="*/ 599125 h 1157790"/>
                <a:gd name="connsiteX9" fmla="*/ 684748 w 1173263"/>
                <a:gd name="connsiteY9" fmla="*/ 599125 h 1157790"/>
                <a:gd name="connsiteX10" fmla="*/ 704977 w 1173263"/>
                <a:gd name="connsiteY10" fmla="*/ 578896 h 1157790"/>
                <a:gd name="connsiteX11" fmla="*/ 684748 w 1173263"/>
                <a:gd name="connsiteY11" fmla="*/ 558668 h 1157790"/>
                <a:gd name="connsiteX12" fmla="*/ 599123 w 1173263"/>
                <a:gd name="connsiteY12" fmla="*/ 558668 h 1157790"/>
                <a:gd name="connsiteX13" fmla="*/ 599123 w 1173263"/>
                <a:gd name="connsiteY13" fmla="*/ 58848 h 1157790"/>
                <a:gd name="connsiteX14" fmla="*/ 823893 w 1173263"/>
                <a:gd name="connsiteY14" fmla="*/ 342315 h 1157790"/>
                <a:gd name="connsiteX15" fmla="*/ 850408 w 1173263"/>
                <a:gd name="connsiteY15" fmla="*/ 353056 h 1157790"/>
                <a:gd name="connsiteX16" fmla="*/ 861150 w 1173263"/>
                <a:gd name="connsiteY16" fmla="*/ 326541 h 1157790"/>
                <a:gd name="connsiteX17" fmla="*/ 646316 w 1173263"/>
                <a:gd name="connsiteY17" fmla="*/ 44587 h 1157790"/>
                <a:gd name="connsiteX18" fmla="*/ 1063188 w 1173263"/>
                <a:gd name="connsiteY18" fmla="*/ 343291 h 1157790"/>
                <a:gd name="connsiteX19" fmla="*/ 1090234 w 1173263"/>
                <a:gd name="connsiteY19" fmla="*/ 352611 h 1157790"/>
                <a:gd name="connsiteX20" fmla="*/ 1099557 w 1173263"/>
                <a:gd name="connsiteY20" fmla="*/ 325563 h 1157790"/>
                <a:gd name="connsiteX21" fmla="*/ 578894 w 1173263"/>
                <a:gd name="connsiteY21" fmla="*/ 0 h 1157790"/>
                <a:gd name="connsiteX22" fmla="*/ 0 w 1173263"/>
                <a:gd name="connsiteY22" fmla="*/ 578896 h 1157790"/>
                <a:gd name="connsiteX23" fmla="*/ 578826 w 1173263"/>
                <a:gd name="connsiteY23" fmla="*/ 1157790 h 1157790"/>
                <a:gd name="connsiteX24" fmla="*/ 831765 w 1173263"/>
                <a:gd name="connsiteY24" fmla="*/ 1099782 h 1157790"/>
                <a:gd name="connsiteX25" fmla="*/ 841108 w 1173263"/>
                <a:gd name="connsiteY25" fmla="*/ 1072744 h 1157790"/>
                <a:gd name="connsiteX26" fmla="*/ 814070 w 1173263"/>
                <a:gd name="connsiteY26" fmla="*/ 1063401 h 1157790"/>
                <a:gd name="connsiteX27" fmla="*/ 558665 w 1173263"/>
                <a:gd name="connsiteY27" fmla="*/ 1098890 h 1157790"/>
                <a:gd name="connsiteX28" fmla="*/ 431763 w 1173263"/>
                <a:gd name="connsiteY28" fmla="*/ 976486 h 1157790"/>
                <a:gd name="connsiteX29" fmla="*/ 286430 w 1173263"/>
                <a:gd name="connsiteY29" fmla="*/ 599123 h 1157790"/>
                <a:gd name="connsiteX30" fmla="*/ 558665 w 1173263"/>
                <a:gd name="connsiteY30" fmla="*/ 599123 h 1157790"/>
                <a:gd name="connsiteX31" fmla="*/ 558665 w 1173263"/>
                <a:gd name="connsiteY31" fmla="*/ 1098890 h 1157790"/>
                <a:gd name="connsiteX32" fmla="*/ 558665 w 1173263"/>
                <a:gd name="connsiteY32" fmla="*/ 40877 h 1157790"/>
                <a:gd name="connsiteX33" fmla="*/ 558665 w 1173263"/>
                <a:gd name="connsiteY33" fmla="*/ 558668 h 1157790"/>
                <a:gd name="connsiteX34" fmla="*/ 286413 w 1173263"/>
                <a:gd name="connsiteY34" fmla="*/ 558668 h 1157790"/>
                <a:gd name="connsiteX35" fmla="*/ 471755 w 1173263"/>
                <a:gd name="connsiteY35" fmla="*/ 136169 h 1157790"/>
                <a:gd name="connsiteX36" fmla="*/ 471184 w 1173263"/>
                <a:gd name="connsiteY36" fmla="*/ 107568 h 1157790"/>
                <a:gd name="connsiteX37" fmla="*/ 442580 w 1173263"/>
                <a:gd name="connsiteY37" fmla="*/ 108137 h 1157790"/>
                <a:gd name="connsiteX38" fmla="*/ 245928 w 1173263"/>
                <a:gd name="connsiteY38" fmla="*/ 558668 h 1157790"/>
                <a:gd name="connsiteX39" fmla="*/ 40877 w 1173263"/>
                <a:gd name="connsiteY39" fmla="*/ 558668 h 1157790"/>
                <a:gd name="connsiteX40" fmla="*/ 558665 w 1173263"/>
                <a:gd name="connsiteY40" fmla="*/ 40877 h 1157790"/>
                <a:gd name="connsiteX41" fmla="*/ 40877 w 1173263"/>
                <a:gd name="connsiteY41" fmla="*/ 599125 h 1157790"/>
                <a:gd name="connsiteX42" fmla="*/ 245955 w 1173263"/>
                <a:gd name="connsiteY42" fmla="*/ 599125 h 1157790"/>
                <a:gd name="connsiteX43" fmla="*/ 511211 w 1173263"/>
                <a:gd name="connsiteY43" fmla="*/ 1113093 h 1157790"/>
                <a:gd name="connsiteX44" fmla="*/ 40877 w 1173263"/>
                <a:gd name="connsiteY44" fmla="*/ 599125 h 1157790"/>
                <a:gd name="connsiteX45" fmla="*/ 1149383 w 1173263"/>
                <a:gd name="connsiteY45" fmla="*/ 1010773 h 1157790"/>
                <a:gd name="connsiteX46" fmla="*/ 758047 w 1173263"/>
                <a:gd name="connsiteY46" fmla="*/ 650511 h 1157790"/>
                <a:gd name="connsiteX47" fmla="*/ 726588 w 1173263"/>
                <a:gd name="connsiteY47" fmla="*/ 939475 h 1157790"/>
                <a:gd name="connsiteX48" fmla="*/ 790544 w 1173263"/>
                <a:gd name="connsiteY48" fmla="*/ 1010773 h 1157790"/>
                <a:gd name="connsiteX49" fmla="*/ 1149383 w 1173263"/>
                <a:gd name="connsiteY49" fmla="*/ 1010773 h 1157790"/>
                <a:gd name="connsiteX50" fmla="*/ 1149383 w 1173263"/>
                <a:gd name="connsiteY50" fmla="*/ 970316 h 1157790"/>
                <a:gd name="connsiteX51" fmla="*/ 790544 w 1173263"/>
                <a:gd name="connsiteY51" fmla="*/ 970316 h 1157790"/>
                <a:gd name="connsiteX52" fmla="*/ 766808 w 1173263"/>
                <a:gd name="connsiteY52" fmla="*/ 943854 h 1157790"/>
                <a:gd name="connsiteX0" fmla="*/ 814070 w 1173263"/>
                <a:gd name="connsiteY0" fmla="*/ 1063401 h 1157790"/>
                <a:gd name="connsiteX1" fmla="*/ 1173119 w 1173263"/>
                <a:gd name="connsiteY1" fmla="*/ 943854 h 1157790"/>
                <a:gd name="connsiteX2" fmla="*/ 1149383 w 1173263"/>
                <a:gd name="connsiteY2" fmla="*/ 970316 h 1157790"/>
                <a:gd name="connsiteX3" fmla="*/ 646551 w 1173263"/>
                <a:gd name="connsiteY3" fmla="*/ 1113123 h 1157790"/>
                <a:gd name="connsiteX4" fmla="*/ 706168 w 1173263"/>
                <a:gd name="connsiteY4" fmla="*/ 1058913 h 1157790"/>
                <a:gd name="connsiteX5" fmla="*/ 706066 w 1173263"/>
                <a:gd name="connsiteY5" fmla="*/ 1030304 h 1157790"/>
                <a:gd name="connsiteX6" fmla="*/ 677461 w 1173263"/>
                <a:gd name="connsiteY6" fmla="*/ 1030408 h 1157790"/>
                <a:gd name="connsiteX7" fmla="*/ 599125 w 1173263"/>
                <a:gd name="connsiteY7" fmla="*/ 1098887 h 1157790"/>
                <a:gd name="connsiteX8" fmla="*/ 599125 w 1173263"/>
                <a:gd name="connsiteY8" fmla="*/ 599125 h 1157790"/>
                <a:gd name="connsiteX9" fmla="*/ 684748 w 1173263"/>
                <a:gd name="connsiteY9" fmla="*/ 599125 h 1157790"/>
                <a:gd name="connsiteX10" fmla="*/ 704977 w 1173263"/>
                <a:gd name="connsiteY10" fmla="*/ 578896 h 1157790"/>
                <a:gd name="connsiteX11" fmla="*/ 684748 w 1173263"/>
                <a:gd name="connsiteY11" fmla="*/ 558668 h 1157790"/>
                <a:gd name="connsiteX12" fmla="*/ 599123 w 1173263"/>
                <a:gd name="connsiteY12" fmla="*/ 558668 h 1157790"/>
                <a:gd name="connsiteX13" fmla="*/ 599123 w 1173263"/>
                <a:gd name="connsiteY13" fmla="*/ 58848 h 1157790"/>
                <a:gd name="connsiteX14" fmla="*/ 823893 w 1173263"/>
                <a:gd name="connsiteY14" fmla="*/ 342315 h 1157790"/>
                <a:gd name="connsiteX15" fmla="*/ 850408 w 1173263"/>
                <a:gd name="connsiteY15" fmla="*/ 353056 h 1157790"/>
                <a:gd name="connsiteX16" fmla="*/ 861150 w 1173263"/>
                <a:gd name="connsiteY16" fmla="*/ 326541 h 1157790"/>
                <a:gd name="connsiteX17" fmla="*/ 646316 w 1173263"/>
                <a:gd name="connsiteY17" fmla="*/ 44587 h 1157790"/>
                <a:gd name="connsiteX18" fmla="*/ 1063188 w 1173263"/>
                <a:gd name="connsiteY18" fmla="*/ 343291 h 1157790"/>
                <a:gd name="connsiteX19" fmla="*/ 1090234 w 1173263"/>
                <a:gd name="connsiteY19" fmla="*/ 352611 h 1157790"/>
                <a:gd name="connsiteX20" fmla="*/ 1099557 w 1173263"/>
                <a:gd name="connsiteY20" fmla="*/ 325563 h 1157790"/>
                <a:gd name="connsiteX21" fmla="*/ 578894 w 1173263"/>
                <a:gd name="connsiteY21" fmla="*/ 0 h 1157790"/>
                <a:gd name="connsiteX22" fmla="*/ 0 w 1173263"/>
                <a:gd name="connsiteY22" fmla="*/ 578896 h 1157790"/>
                <a:gd name="connsiteX23" fmla="*/ 578826 w 1173263"/>
                <a:gd name="connsiteY23" fmla="*/ 1157790 h 1157790"/>
                <a:gd name="connsiteX24" fmla="*/ 831765 w 1173263"/>
                <a:gd name="connsiteY24" fmla="*/ 1099782 h 1157790"/>
                <a:gd name="connsiteX25" fmla="*/ 841108 w 1173263"/>
                <a:gd name="connsiteY25" fmla="*/ 1072744 h 1157790"/>
                <a:gd name="connsiteX26" fmla="*/ 814070 w 1173263"/>
                <a:gd name="connsiteY26" fmla="*/ 1063401 h 1157790"/>
                <a:gd name="connsiteX27" fmla="*/ 558665 w 1173263"/>
                <a:gd name="connsiteY27" fmla="*/ 1098890 h 1157790"/>
                <a:gd name="connsiteX28" fmla="*/ 431763 w 1173263"/>
                <a:gd name="connsiteY28" fmla="*/ 976486 h 1157790"/>
                <a:gd name="connsiteX29" fmla="*/ 286430 w 1173263"/>
                <a:gd name="connsiteY29" fmla="*/ 599123 h 1157790"/>
                <a:gd name="connsiteX30" fmla="*/ 558665 w 1173263"/>
                <a:gd name="connsiteY30" fmla="*/ 599123 h 1157790"/>
                <a:gd name="connsiteX31" fmla="*/ 558665 w 1173263"/>
                <a:gd name="connsiteY31" fmla="*/ 1098890 h 1157790"/>
                <a:gd name="connsiteX32" fmla="*/ 558665 w 1173263"/>
                <a:gd name="connsiteY32" fmla="*/ 40877 h 1157790"/>
                <a:gd name="connsiteX33" fmla="*/ 558665 w 1173263"/>
                <a:gd name="connsiteY33" fmla="*/ 558668 h 1157790"/>
                <a:gd name="connsiteX34" fmla="*/ 286413 w 1173263"/>
                <a:gd name="connsiteY34" fmla="*/ 558668 h 1157790"/>
                <a:gd name="connsiteX35" fmla="*/ 471755 w 1173263"/>
                <a:gd name="connsiteY35" fmla="*/ 136169 h 1157790"/>
                <a:gd name="connsiteX36" fmla="*/ 471184 w 1173263"/>
                <a:gd name="connsiteY36" fmla="*/ 107568 h 1157790"/>
                <a:gd name="connsiteX37" fmla="*/ 442580 w 1173263"/>
                <a:gd name="connsiteY37" fmla="*/ 108137 h 1157790"/>
                <a:gd name="connsiteX38" fmla="*/ 245928 w 1173263"/>
                <a:gd name="connsiteY38" fmla="*/ 558668 h 1157790"/>
                <a:gd name="connsiteX39" fmla="*/ 40877 w 1173263"/>
                <a:gd name="connsiteY39" fmla="*/ 558668 h 1157790"/>
                <a:gd name="connsiteX40" fmla="*/ 558665 w 1173263"/>
                <a:gd name="connsiteY40" fmla="*/ 40877 h 1157790"/>
                <a:gd name="connsiteX41" fmla="*/ 40877 w 1173263"/>
                <a:gd name="connsiteY41" fmla="*/ 599125 h 1157790"/>
                <a:gd name="connsiteX42" fmla="*/ 245955 w 1173263"/>
                <a:gd name="connsiteY42" fmla="*/ 599125 h 1157790"/>
                <a:gd name="connsiteX43" fmla="*/ 511211 w 1173263"/>
                <a:gd name="connsiteY43" fmla="*/ 1113093 h 1157790"/>
                <a:gd name="connsiteX44" fmla="*/ 40877 w 1173263"/>
                <a:gd name="connsiteY44" fmla="*/ 599125 h 1157790"/>
                <a:gd name="connsiteX45" fmla="*/ 1149383 w 1173263"/>
                <a:gd name="connsiteY45" fmla="*/ 1010773 h 1157790"/>
                <a:gd name="connsiteX46" fmla="*/ 726588 w 1173263"/>
                <a:gd name="connsiteY46" fmla="*/ 939475 h 1157790"/>
                <a:gd name="connsiteX47" fmla="*/ 790544 w 1173263"/>
                <a:gd name="connsiteY47" fmla="*/ 1010773 h 1157790"/>
                <a:gd name="connsiteX48" fmla="*/ 1149383 w 1173263"/>
                <a:gd name="connsiteY48" fmla="*/ 1010773 h 1157790"/>
                <a:gd name="connsiteX49" fmla="*/ 1149383 w 1173263"/>
                <a:gd name="connsiteY49" fmla="*/ 970316 h 1157790"/>
                <a:gd name="connsiteX50" fmla="*/ 790544 w 1173263"/>
                <a:gd name="connsiteY50" fmla="*/ 970316 h 1157790"/>
                <a:gd name="connsiteX51" fmla="*/ 766808 w 1173263"/>
                <a:gd name="connsiteY51" fmla="*/ 943854 h 1157790"/>
                <a:gd name="connsiteX0" fmla="*/ 814070 w 1173263"/>
                <a:gd name="connsiteY0" fmla="*/ 1063401 h 1157790"/>
                <a:gd name="connsiteX1" fmla="*/ 1173119 w 1173263"/>
                <a:gd name="connsiteY1" fmla="*/ 943854 h 1157790"/>
                <a:gd name="connsiteX2" fmla="*/ 1149383 w 1173263"/>
                <a:gd name="connsiteY2" fmla="*/ 970316 h 1157790"/>
                <a:gd name="connsiteX3" fmla="*/ 646551 w 1173263"/>
                <a:gd name="connsiteY3" fmla="*/ 1113123 h 1157790"/>
                <a:gd name="connsiteX4" fmla="*/ 706168 w 1173263"/>
                <a:gd name="connsiteY4" fmla="*/ 1058913 h 1157790"/>
                <a:gd name="connsiteX5" fmla="*/ 706066 w 1173263"/>
                <a:gd name="connsiteY5" fmla="*/ 1030304 h 1157790"/>
                <a:gd name="connsiteX6" fmla="*/ 677461 w 1173263"/>
                <a:gd name="connsiteY6" fmla="*/ 1030408 h 1157790"/>
                <a:gd name="connsiteX7" fmla="*/ 599125 w 1173263"/>
                <a:gd name="connsiteY7" fmla="*/ 1098887 h 1157790"/>
                <a:gd name="connsiteX8" fmla="*/ 599125 w 1173263"/>
                <a:gd name="connsiteY8" fmla="*/ 599125 h 1157790"/>
                <a:gd name="connsiteX9" fmla="*/ 684748 w 1173263"/>
                <a:gd name="connsiteY9" fmla="*/ 599125 h 1157790"/>
                <a:gd name="connsiteX10" fmla="*/ 704977 w 1173263"/>
                <a:gd name="connsiteY10" fmla="*/ 578896 h 1157790"/>
                <a:gd name="connsiteX11" fmla="*/ 684748 w 1173263"/>
                <a:gd name="connsiteY11" fmla="*/ 558668 h 1157790"/>
                <a:gd name="connsiteX12" fmla="*/ 599123 w 1173263"/>
                <a:gd name="connsiteY12" fmla="*/ 558668 h 1157790"/>
                <a:gd name="connsiteX13" fmla="*/ 599123 w 1173263"/>
                <a:gd name="connsiteY13" fmla="*/ 58848 h 1157790"/>
                <a:gd name="connsiteX14" fmla="*/ 823893 w 1173263"/>
                <a:gd name="connsiteY14" fmla="*/ 342315 h 1157790"/>
                <a:gd name="connsiteX15" fmla="*/ 850408 w 1173263"/>
                <a:gd name="connsiteY15" fmla="*/ 353056 h 1157790"/>
                <a:gd name="connsiteX16" fmla="*/ 861150 w 1173263"/>
                <a:gd name="connsiteY16" fmla="*/ 326541 h 1157790"/>
                <a:gd name="connsiteX17" fmla="*/ 646316 w 1173263"/>
                <a:gd name="connsiteY17" fmla="*/ 44587 h 1157790"/>
                <a:gd name="connsiteX18" fmla="*/ 1063188 w 1173263"/>
                <a:gd name="connsiteY18" fmla="*/ 343291 h 1157790"/>
                <a:gd name="connsiteX19" fmla="*/ 1090234 w 1173263"/>
                <a:gd name="connsiteY19" fmla="*/ 352611 h 1157790"/>
                <a:gd name="connsiteX20" fmla="*/ 1099557 w 1173263"/>
                <a:gd name="connsiteY20" fmla="*/ 325563 h 1157790"/>
                <a:gd name="connsiteX21" fmla="*/ 578894 w 1173263"/>
                <a:gd name="connsiteY21" fmla="*/ 0 h 1157790"/>
                <a:gd name="connsiteX22" fmla="*/ 0 w 1173263"/>
                <a:gd name="connsiteY22" fmla="*/ 578896 h 1157790"/>
                <a:gd name="connsiteX23" fmla="*/ 578826 w 1173263"/>
                <a:gd name="connsiteY23" fmla="*/ 1157790 h 1157790"/>
                <a:gd name="connsiteX24" fmla="*/ 831765 w 1173263"/>
                <a:gd name="connsiteY24" fmla="*/ 1099782 h 1157790"/>
                <a:gd name="connsiteX25" fmla="*/ 841108 w 1173263"/>
                <a:gd name="connsiteY25" fmla="*/ 1072744 h 1157790"/>
                <a:gd name="connsiteX26" fmla="*/ 814070 w 1173263"/>
                <a:gd name="connsiteY26" fmla="*/ 1063401 h 1157790"/>
                <a:gd name="connsiteX27" fmla="*/ 558665 w 1173263"/>
                <a:gd name="connsiteY27" fmla="*/ 1098890 h 1157790"/>
                <a:gd name="connsiteX28" fmla="*/ 431763 w 1173263"/>
                <a:gd name="connsiteY28" fmla="*/ 976486 h 1157790"/>
                <a:gd name="connsiteX29" fmla="*/ 286430 w 1173263"/>
                <a:gd name="connsiteY29" fmla="*/ 599123 h 1157790"/>
                <a:gd name="connsiteX30" fmla="*/ 558665 w 1173263"/>
                <a:gd name="connsiteY30" fmla="*/ 599123 h 1157790"/>
                <a:gd name="connsiteX31" fmla="*/ 558665 w 1173263"/>
                <a:gd name="connsiteY31" fmla="*/ 1098890 h 1157790"/>
                <a:gd name="connsiteX32" fmla="*/ 558665 w 1173263"/>
                <a:gd name="connsiteY32" fmla="*/ 40877 h 1157790"/>
                <a:gd name="connsiteX33" fmla="*/ 558665 w 1173263"/>
                <a:gd name="connsiteY33" fmla="*/ 558668 h 1157790"/>
                <a:gd name="connsiteX34" fmla="*/ 286413 w 1173263"/>
                <a:gd name="connsiteY34" fmla="*/ 558668 h 1157790"/>
                <a:gd name="connsiteX35" fmla="*/ 471755 w 1173263"/>
                <a:gd name="connsiteY35" fmla="*/ 136169 h 1157790"/>
                <a:gd name="connsiteX36" fmla="*/ 471184 w 1173263"/>
                <a:gd name="connsiteY36" fmla="*/ 107568 h 1157790"/>
                <a:gd name="connsiteX37" fmla="*/ 442580 w 1173263"/>
                <a:gd name="connsiteY37" fmla="*/ 108137 h 1157790"/>
                <a:gd name="connsiteX38" fmla="*/ 245928 w 1173263"/>
                <a:gd name="connsiteY38" fmla="*/ 558668 h 1157790"/>
                <a:gd name="connsiteX39" fmla="*/ 40877 w 1173263"/>
                <a:gd name="connsiteY39" fmla="*/ 558668 h 1157790"/>
                <a:gd name="connsiteX40" fmla="*/ 558665 w 1173263"/>
                <a:gd name="connsiteY40" fmla="*/ 40877 h 1157790"/>
                <a:gd name="connsiteX41" fmla="*/ 40877 w 1173263"/>
                <a:gd name="connsiteY41" fmla="*/ 599125 h 1157790"/>
                <a:gd name="connsiteX42" fmla="*/ 245955 w 1173263"/>
                <a:gd name="connsiteY42" fmla="*/ 599125 h 1157790"/>
                <a:gd name="connsiteX43" fmla="*/ 511211 w 1173263"/>
                <a:gd name="connsiteY43" fmla="*/ 1113093 h 1157790"/>
                <a:gd name="connsiteX44" fmla="*/ 40877 w 1173263"/>
                <a:gd name="connsiteY44" fmla="*/ 599125 h 1157790"/>
                <a:gd name="connsiteX45" fmla="*/ 1149383 w 1173263"/>
                <a:gd name="connsiteY45" fmla="*/ 1010773 h 1157790"/>
                <a:gd name="connsiteX46" fmla="*/ 790544 w 1173263"/>
                <a:gd name="connsiteY46" fmla="*/ 1010773 h 1157790"/>
                <a:gd name="connsiteX47" fmla="*/ 1149383 w 1173263"/>
                <a:gd name="connsiteY47" fmla="*/ 1010773 h 1157790"/>
                <a:gd name="connsiteX48" fmla="*/ 1149383 w 1173263"/>
                <a:gd name="connsiteY48" fmla="*/ 970316 h 1157790"/>
                <a:gd name="connsiteX49" fmla="*/ 790544 w 1173263"/>
                <a:gd name="connsiteY49" fmla="*/ 970316 h 1157790"/>
                <a:gd name="connsiteX50" fmla="*/ 766808 w 1173263"/>
                <a:gd name="connsiteY50" fmla="*/ 943854 h 1157790"/>
                <a:gd name="connsiteX0" fmla="*/ 814070 w 1173263"/>
                <a:gd name="connsiteY0" fmla="*/ 1063401 h 1157790"/>
                <a:gd name="connsiteX1" fmla="*/ 1173119 w 1173263"/>
                <a:gd name="connsiteY1" fmla="*/ 943854 h 1157790"/>
                <a:gd name="connsiteX2" fmla="*/ 1149383 w 1173263"/>
                <a:gd name="connsiteY2" fmla="*/ 970316 h 1157790"/>
                <a:gd name="connsiteX3" fmla="*/ 646551 w 1173263"/>
                <a:gd name="connsiteY3" fmla="*/ 1113123 h 1157790"/>
                <a:gd name="connsiteX4" fmla="*/ 706168 w 1173263"/>
                <a:gd name="connsiteY4" fmla="*/ 1058913 h 1157790"/>
                <a:gd name="connsiteX5" fmla="*/ 706066 w 1173263"/>
                <a:gd name="connsiteY5" fmla="*/ 1030304 h 1157790"/>
                <a:gd name="connsiteX6" fmla="*/ 677461 w 1173263"/>
                <a:gd name="connsiteY6" fmla="*/ 1030408 h 1157790"/>
                <a:gd name="connsiteX7" fmla="*/ 599125 w 1173263"/>
                <a:gd name="connsiteY7" fmla="*/ 1098887 h 1157790"/>
                <a:gd name="connsiteX8" fmla="*/ 599125 w 1173263"/>
                <a:gd name="connsiteY8" fmla="*/ 599125 h 1157790"/>
                <a:gd name="connsiteX9" fmla="*/ 684748 w 1173263"/>
                <a:gd name="connsiteY9" fmla="*/ 599125 h 1157790"/>
                <a:gd name="connsiteX10" fmla="*/ 704977 w 1173263"/>
                <a:gd name="connsiteY10" fmla="*/ 578896 h 1157790"/>
                <a:gd name="connsiteX11" fmla="*/ 684748 w 1173263"/>
                <a:gd name="connsiteY11" fmla="*/ 558668 h 1157790"/>
                <a:gd name="connsiteX12" fmla="*/ 599123 w 1173263"/>
                <a:gd name="connsiteY12" fmla="*/ 558668 h 1157790"/>
                <a:gd name="connsiteX13" fmla="*/ 599123 w 1173263"/>
                <a:gd name="connsiteY13" fmla="*/ 58848 h 1157790"/>
                <a:gd name="connsiteX14" fmla="*/ 823893 w 1173263"/>
                <a:gd name="connsiteY14" fmla="*/ 342315 h 1157790"/>
                <a:gd name="connsiteX15" fmla="*/ 850408 w 1173263"/>
                <a:gd name="connsiteY15" fmla="*/ 353056 h 1157790"/>
                <a:gd name="connsiteX16" fmla="*/ 861150 w 1173263"/>
                <a:gd name="connsiteY16" fmla="*/ 326541 h 1157790"/>
                <a:gd name="connsiteX17" fmla="*/ 646316 w 1173263"/>
                <a:gd name="connsiteY17" fmla="*/ 44587 h 1157790"/>
                <a:gd name="connsiteX18" fmla="*/ 1063188 w 1173263"/>
                <a:gd name="connsiteY18" fmla="*/ 343291 h 1157790"/>
                <a:gd name="connsiteX19" fmla="*/ 1090234 w 1173263"/>
                <a:gd name="connsiteY19" fmla="*/ 352611 h 1157790"/>
                <a:gd name="connsiteX20" fmla="*/ 1099557 w 1173263"/>
                <a:gd name="connsiteY20" fmla="*/ 325563 h 1157790"/>
                <a:gd name="connsiteX21" fmla="*/ 578894 w 1173263"/>
                <a:gd name="connsiteY21" fmla="*/ 0 h 1157790"/>
                <a:gd name="connsiteX22" fmla="*/ 0 w 1173263"/>
                <a:gd name="connsiteY22" fmla="*/ 578896 h 1157790"/>
                <a:gd name="connsiteX23" fmla="*/ 578826 w 1173263"/>
                <a:gd name="connsiteY23" fmla="*/ 1157790 h 1157790"/>
                <a:gd name="connsiteX24" fmla="*/ 831765 w 1173263"/>
                <a:gd name="connsiteY24" fmla="*/ 1099782 h 1157790"/>
                <a:gd name="connsiteX25" fmla="*/ 841108 w 1173263"/>
                <a:gd name="connsiteY25" fmla="*/ 1072744 h 1157790"/>
                <a:gd name="connsiteX26" fmla="*/ 814070 w 1173263"/>
                <a:gd name="connsiteY26" fmla="*/ 1063401 h 1157790"/>
                <a:gd name="connsiteX27" fmla="*/ 558665 w 1173263"/>
                <a:gd name="connsiteY27" fmla="*/ 1098890 h 1157790"/>
                <a:gd name="connsiteX28" fmla="*/ 431763 w 1173263"/>
                <a:gd name="connsiteY28" fmla="*/ 976486 h 1157790"/>
                <a:gd name="connsiteX29" fmla="*/ 286430 w 1173263"/>
                <a:gd name="connsiteY29" fmla="*/ 599123 h 1157790"/>
                <a:gd name="connsiteX30" fmla="*/ 558665 w 1173263"/>
                <a:gd name="connsiteY30" fmla="*/ 599123 h 1157790"/>
                <a:gd name="connsiteX31" fmla="*/ 558665 w 1173263"/>
                <a:gd name="connsiteY31" fmla="*/ 1098890 h 1157790"/>
                <a:gd name="connsiteX32" fmla="*/ 558665 w 1173263"/>
                <a:gd name="connsiteY32" fmla="*/ 40877 h 1157790"/>
                <a:gd name="connsiteX33" fmla="*/ 558665 w 1173263"/>
                <a:gd name="connsiteY33" fmla="*/ 558668 h 1157790"/>
                <a:gd name="connsiteX34" fmla="*/ 286413 w 1173263"/>
                <a:gd name="connsiteY34" fmla="*/ 558668 h 1157790"/>
                <a:gd name="connsiteX35" fmla="*/ 471755 w 1173263"/>
                <a:gd name="connsiteY35" fmla="*/ 136169 h 1157790"/>
                <a:gd name="connsiteX36" fmla="*/ 471184 w 1173263"/>
                <a:gd name="connsiteY36" fmla="*/ 107568 h 1157790"/>
                <a:gd name="connsiteX37" fmla="*/ 442580 w 1173263"/>
                <a:gd name="connsiteY37" fmla="*/ 108137 h 1157790"/>
                <a:gd name="connsiteX38" fmla="*/ 245928 w 1173263"/>
                <a:gd name="connsiteY38" fmla="*/ 558668 h 1157790"/>
                <a:gd name="connsiteX39" fmla="*/ 40877 w 1173263"/>
                <a:gd name="connsiteY39" fmla="*/ 558668 h 1157790"/>
                <a:gd name="connsiteX40" fmla="*/ 558665 w 1173263"/>
                <a:gd name="connsiteY40" fmla="*/ 40877 h 1157790"/>
                <a:gd name="connsiteX41" fmla="*/ 40877 w 1173263"/>
                <a:gd name="connsiteY41" fmla="*/ 599125 h 1157790"/>
                <a:gd name="connsiteX42" fmla="*/ 245955 w 1173263"/>
                <a:gd name="connsiteY42" fmla="*/ 599125 h 1157790"/>
                <a:gd name="connsiteX43" fmla="*/ 511211 w 1173263"/>
                <a:gd name="connsiteY43" fmla="*/ 1113093 h 1157790"/>
                <a:gd name="connsiteX44" fmla="*/ 40877 w 1173263"/>
                <a:gd name="connsiteY44" fmla="*/ 599125 h 1157790"/>
                <a:gd name="connsiteX45" fmla="*/ 1149383 w 1173263"/>
                <a:gd name="connsiteY45" fmla="*/ 1010773 h 1157790"/>
                <a:gd name="connsiteX46" fmla="*/ 790544 w 1173263"/>
                <a:gd name="connsiteY46" fmla="*/ 1010773 h 1157790"/>
                <a:gd name="connsiteX47" fmla="*/ 1149383 w 1173263"/>
                <a:gd name="connsiteY47" fmla="*/ 1010773 h 1157790"/>
                <a:gd name="connsiteX48" fmla="*/ 1149383 w 1173263"/>
                <a:gd name="connsiteY48" fmla="*/ 970316 h 1157790"/>
                <a:gd name="connsiteX49" fmla="*/ 790544 w 1173263"/>
                <a:gd name="connsiteY49" fmla="*/ 970316 h 1157790"/>
                <a:gd name="connsiteX0" fmla="*/ 814070 w 1173263"/>
                <a:gd name="connsiteY0" fmla="*/ 1063401 h 1157790"/>
                <a:gd name="connsiteX1" fmla="*/ 1173119 w 1173263"/>
                <a:gd name="connsiteY1" fmla="*/ 943854 h 1157790"/>
                <a:gd name="connsiteX2" fmla="*/ 1149383 w 1173263"/>
                <a:gd name="connsiteY2" fmla="*/ 970316 h 1157790"/>
                <a:gd name="connsiteX3" fmla="*/ 646551 w 1173263"/>
                <a:gd name="connsiteY3" fmla="*/ 1113123 h 1157790"/>
                <a:gd name="connsiteX4" fmla="*/ 706168 w 1173263"/>
                <a:gd name="connsiteY4" fmla="*/ 1058913 h 1157790"/>
                <a:gd name="connsiteX5" fmla="*/ 706066 w 1173263"/>
                <a:gd name="connsiteY5" fmla="*/ 1030304 h 1157790"/>
                <a:gd name="connsiteX6" fmla="*/ 677461 w 1173263"/>
                <a:gd name="connsiteY6" fmla="*/ 1030408 h 1157790"/>
                <a:gd name="connsiteX7" fmla="*/ 599125 w 1173263"/>
                <a:gd name="connsiteY7" fmla="*/ 1098887 h 1157790"/>
                <a:gd name="connsiteX8" fmla="*/ 599125 w 1173263"/>
                <a:gd name="connsiteY8" fmla="*/ 599125 h 1157790"/>
                <a:gd name="connsiteX9" fmla="*/ 684748 w 1173263"/>
                <a:gd name="connsiteY9" fmla="*/ 599125 h 1157790"/>
                <a:gd name="connsiteX10" fmla="*/ 704977 w 1173263"/>
                <a:gd name="connsiteY10" fmla="*/ 578896 h 1157790"/>
                <a:gd name="connsiteX11" fmla="*/ 684748 w 1173263"/>
                <a:gd name="connsiteY11" fmla="*/ 558668 h 1157790"/>
                <a:gd name="connsiteX12" fmla="*/ 599123 w 1173263"/>
                <a:gd name="connsiteY12" fmla="*/ 558668 h 1157790"/>
                <a:gd name="connsiteX13" fmla="*/ 599123 w 1173263"/>
                <a:gd name="connsiteY13" fmla="*/ 58848 h 1157790"/>
                <a:gd name="connsiteX14" fmla="*/ 823893 w 1173263"/>
                <a:gd name="connsiteY14" fmla="*/ 342315 h 1157790"/>
                <a:gd name="connsiteX15" fmla="*/ 850408 w 1173263"/>
                <a:gd name="connsiteY15" fmla="*/ 353056 h 1157790"/>
                <a:gd name="connsiteX16" fmla="*/ 861150 w 1173263"/>
                <a:gd name="connsiteY16" fmla="*/ 326541 h 1157790"/>
                <a:gd name="connsiteX17" fmla="*/ 646316 w 1173263"/>
                <a:gd name="connsiteY17" fmla="*/ 44587 h 1157790"/>
                <a:gd name="connsiteX18" fmla="*/ 1063188 w 1173263"/>
                <a:gd name="connsiteY18" fmla="*/ 343291 h 1157790"/>
                <a:gd name="connsiteX19" fmla="*/ 1090234 w 1173263"/>
                <a:gd name="connsiteY19" fmla="*/ 352611 h 1157790"/>
                <a:gd name="connsiteX20" fmla="*/ 1099557 w 1173263"/>
                <a:gd name="connsiteY20" fmla="*/ 325563 h 1157790"/>
                <a:gd name="connsiteX21" fmla="*/ 578894 w 1173263"/>
                <a:gd name="connsiteY21" fmla="*/ 0 h 1157790"/>
                <a:gd name="connsiteX22" fmla="*/ 0 w 1173263"/>
                <a:gd name="connsiteY22" fmla="*/ 578896 h 1157790"/>
                <a:gd name="connsiteX23" fmla="*/ 578826 w 1173263"/>
                <a:gd name="connsiteY23" fmla="*/ 1157790 h 1157790"/>
                <a:gd name="connsiteX24" fmla="*/ 831765 w 1173263"/>
                <a:gd name="connsiteY24" fmla="*/ 1099782 h 1157790"/>
                <a:gd name="connsiteX25" fmla="*/ 841108 w 1173263"/>
                <a:gd name="connsiteY25" fmla="*/ 1072744 h 1157790"/>
                <a:gd name="connsiteX26" fmla="*/ 814070 w 1173263"/>
                <a:gd name="connsiteY26" fmla="*/ 1063401 h 1157790"/>
                <a:gd name="connsiteX27" fmla="*/ 558665 w 1173263"/>
                <a:gd name="connsiteY27" fmla="*/ 1098890 h 1157790"/>
                <a:gd name="connsiteX28" fmla="*/ 431763 w 1173263"/>
                <a:gd name="connsiteY28" fmla="*/ 976486 h 1157790"/>
                <a:gd name="connsiteX29" fmla="*/ 286430 w 1173263"/>
                <a:gd name="connsiteY29" fmla="*/ 599123 h 1157790"/>
                <a:gd name="connsiteX30" fmla="*/ 558665 w 1173263"/>
                <a:gd name="connsiteY30" fmla="*/ 599123 h 1157790"/>
                <a:gd name="connsiteX31" fmla="*/ 558665 w 1173263"/>
                <a:gd name="connsiteY31" fmla="*/ 1098890 h 1157790"/>
                <a:gd name="connsiteX32" fmla="*/ 558665 w 1173263"/>
                <a:gd name="connsiteY32" fmla="*/ 40877 h 1157790"/>
                <a:gd name="connsiteX33" fmla="*/ 558665 w 1173263"/>
                <a:gd name="connsiteY33" fmla="*/ 558668 h 1157790"/>
                <a:gd name="connsiteX34" fmla="*/ 286413 w 1173263"/>
                <a:gd name="connsiteY34" fmla="*/ 558668 h 1157790"/>
                <a:gd name="connsiteX35" fmla="*/ 471755 w 1173263"/>
                <a:gd name="connsiteY35" fmla="*/ 136169 h 1157790"/>
                <a:gd name="connsiteX36" fmla="*/ 471184 w 1173263"/>
                <a:gd name="connsiteY36" fmla="*/ 107568 h 1157790"/>
                <a:gd name="connsiteX37" fmla="*/ 442580 w 1173263"/>
                <a:gd name="connsiteY37" fmla="*/ 108137 h 1157790"/>
                <a:gd name="connsiteX38" fmla="*/ 245928 w 1173263"/>
                <a:gd name="connsiteY38" fmla="*/ 558668 h 1157790"/>
                <a:gd name="connsiteX39" fmla="*/ 40877 w 1173263"/>
                <a:gd name="connsiteY39" fmla="*/ 558668 h 1157790"/>
                <a:gd name="connsiteX40" fmla="*/ 558665 w 1173263"/>
                <a:gd name="connsiteY40" fmla="*/ 40877 h 1157790"/>
                <a:gd name="connsiteX41" fmla="*/ 40877 w 1173263"/>
                <a:gd name="connsiteY41" fmla="*/ 599125 h 1157790"/>
                <a:gd name="connsiteX42" fmla="*/ 245955 w 1173263"/>
                <a:gd name="connsiteY42" fmla="*/ 599125 h 1157790"/>
                <a:gd name="connsiteX43" fmla="*/ 511211 w 1173263"/>
                <a:gd name="connsiteY43" fmla="*/ 1113093 h 1157790"/>
                <a:gd name="connsiteX44" fmla="*/ 40877 w 1173263"/>
                <a:gd name="connsiteY44" fmla="*/ 599125 h 1157790"/>
                <a:gd name="connsiteX45" fmla="*/ 1149383 w 1173263"/>
                <a:gd name="connsiteY45" fmla="*/ 1010773 h 1157790"/>
                <a:gd name="connsiteX46" fmla="*/ 790544 w 1173263"/>
                <a:gd name="connsiteY46" fmla="*/ 1010773 h 1157790"/>
                <a:gd name="connsiteX47" fmla="*/ 1149383 w 1173263"/>
                <a:gd name="connsiteY47" fmla="*/ 1010773 h 1157790"/>
                <a:gd name="connsiteX0" fmla="*/ 814070 w 1173263"/>
                <a:gd name="connsiteY0" fmla="*/ 1063401 h 1157790"/>
                <a:gd name="connsiteX1" fmla="*/ 1173119 w 1173263"/>
                <a:gd name="connsiteY1" fmla="*/ 943854 h 1157790"/>
                <a:gd name="connsiteX2" fmla="*/ 1149383 w 1173263"/>
                <a:gd name="connsiteY2" fmla="*/ 970316 h 1157790"/>
                <a:gd name="connsiteX3" fmla="*/ 646551 w 1173263"/>
                <a:gd name="connsiteY3" fmla="*/ 1113123 h 1157790"/>
                <a:gd name="connsiteX4" fmla="*/ 706168 w 1173263"/>
                <a:gd name="connsiteY4" fmla="*/ 1058913 h 1157790"/>
                <a:gd name="connsiteX5" fmla="*/ 706066 w 1173263"/>
                <a:gd name="connsiteY5" fmla="*/ 1030304 h 1157790"/>
                <a:gd name="connsiteX6" fmla="*/ 677461 w 1173263"/>
                <a:gd name="connsiteY6" fmla="*/ 1030408 h 1157790"/>
                <a:gd name="connsiteX7" fmla="*/ 599125 w 1173263"/>
                <a:gd name="connsiteY7" fmla="*/ 1098887 h 1157790"/>
                <a:gd name="connsiteX8" fmla="*/ 599125 w 1173263"/>
                <a:gd name="connsiteY8" fmla="*/ 599125 h 1157790"/>
                <a:gd name="connsiteX9" fmla="*/ 684748 w 1173263"/>
                <a:gd name="connsiteY9" fmla="*/ 599125 h 1157790"/>
                <a:gd name="connsiteX10" fmla="*/ 704977 w 1173263"/>
                <a:gd name="connsiteY10" fmla="*/ 578896 h 1157790"/>
                <a:gd name="connsiteX11" fmla="*/ 684748 w 1173263"/>
                <a:gd name="connsiteY11" fmla="*/ 558668 h 1157790"/>
                <a:gd name="connsiteX12" fmla="*/ 599123 w 1173263"/>
                <a:gd name="connsiteY12" fmla="*/ 558668 h 1157790"/>
                <a:gd name="connsiteX13" fmla="*/ 599123 w 1173263"/>
                <a:gd name="connsiteY13" fmla="*/ 58848 h 1157790"/>
                <a:gd name="connsiteX14" fmla="*/ 823893 w 1173263"/>
                <a:gd name="connsiteY14" fmla="*/ 342315 h 1157790"/>
                <a:gd name="connsiteX15" fmla="*/ 850408 w 1173263"/>
                <a:gd name="connsiteY15" fmla="*/ 353056 h 1157790"/>
                <a:gd name="connsiteX16" fmla="*/ 861150 w 1173263"/>
                <a:gd name="connsiteY16" fmla="*/ 326541 h 1157790"/>
                <a:gd name="connsiteX17" fmla="*/ 646316 w 1173263"/>
                <a:gd name="connsiteY17" fmla="*/ 44587 h 1157790"/>
                <a:gd name="connsiteX18" fmla="*/ 1063188 w 1173263"/>
                <a:gd name="connsiteY18" fmla="*/ 343291 h 1157790"/>
                <a:gd name="connsiteX19" fmla="*/ 1090234 w 1173263"/>
                <a:gd name="connsiteY19" fmla="*/ 352611 h 1157790"/>
                <a:gd name="connsiteX20" fmla="*/ 1099557 w 1173263"/>
                <a:gd name="connsiteY20" fmla="*/ 325563 h 1157790"/>
                <a:gd name="connsiteX21" fmla="*/ 578894 w 1173263"/>
                <a:gd name="connsiteY21" fmla="*/ 0 h 1157790"/>
                <a:gd name="connsiteX22" fmla="*/ 0 w 1173263"/>
                <a:gd name="connsiteY22" fmla="*/ 578896 h 1157790"/>
                <a:gd name="connsiteX23" fmla="*/ 578826 w 1173263"/>
                <a:gd name="connsiteY23" fmla="*/ 1157790 h 1157790"/>
                <a:gd name="connsiteX24" fmla="*/ 831765 w 1173263"/>
                <a:gd name="connsiteY24" fmla="*/ 1099782 h 1157790"/>
                <a:gd name="connsiteX25" fmla="*/ 841108 w 1173263"/>
                <a:gd name="connsiteY25" fmla="*/ 1072744 h 1157790"/>
                <a:gd name="connsiteX26" fmla="*/ 814070 w 1173263"/>
                <a:gd name="connsiteY26" fmla="*/ 1063401 h 1157790"/>
                <a:gd name="connsiteX27" fmla="*/ 558665 w 1173263"/>
                <a:gd name="connsiteY27" fmla="*/ 1098890 h 1157790"/>
                <a:gd name="connsiteX28" fmla="*/ 431763 w 1173263"/>
                <a:gd name="connsiteY28" fmla="*/ 976486 h 1157790"/>
                <a:gd name="connsiteX29" fmla="*/ 286430 w 1173263"/>
                <a:gd name="connsiteY29" fmla="*/ 599123 h 1157790"/>
                <a:gd name="connsiteX30" fmla="*/ 558665 w 1173263"/>
                <a:gd name="connsiteY30" fmla="*/ 599123 h 1157790"/>
                <a:gd name="connsiteX31" fmla="*/ 558665 w 1173263"/>
                <a:gd name="connsiteY31" fmla="*/ 1098890 h 1157790"/>
                <a:gd name="connsiteX32" fmla="*/ 558665 w 1173263"/>
                <a:gd name="connsiteY32" fmla="*/ 40877 h 1157790"/>
                <a:gd name="connsiteX33" fmla="*/ 558665 w 1173263"/>
                <a:gd name="connsiteY33" fmla="*/ 558668 h 1157790"/>
                <a:gd name="connsiteX34" fmla="*/ 286413 w 1173263"/>
                <a:gd name="connsiteY34" fmla="*/ 558668 h 1157790"/>
                <a:gd name="connsiteX35" fmla="*/ 471755 w 1173263"/>
                <a:gd name="connsiteY35" fmla="*/ 136169 h 1157790"/>
                <a:gd name="connsiteX36" fmla="*/ 471184 w 1173263"/>
                <a:gd name="connsiteY36" fmla="*/ 107568 h 1157790"/>
                <a:gd name="connsiteX37" fmla="*/ 442580 w 1173263"/>
                <a:gd name="connsiteY37" fmla="*/ 108137 h 1157790"/>
                <a:gd name="connsiteX38" fmla="*/ 245928 w 1173263"/>
                <a:gd name="connsiteY38" fmla="*/ 558668 h 1157790"/>
                <a:gd name="connsiteX39" fmla="*/ 40877 w 1173263"/>
                <a:gd name="connsiteY39" fmla="*/ 558668 h 1157790"/>
                <a:gd name="connsiteX40" fmla="*/ 558665 w 1173263"/>
                <a:gd name="connsiteY40" fmla="*/ 40877 h 1157790"/>
                <a:gd name="connsiteX41" fmla="*/ 40877 w 1173263"/>
                <a:gd name="connsiteY41" fmla="*/ 599125 h 1157790"/>
                <a:gd name="connsiteX42" fmla="*/ 245955 w 1173263"/>
                <a:gd name="connsiteY42" fmla="*/ 599125 h 1157790"/>
                <a:gd name="connsiteX43" fmla="*/ 511211 w 1173263"/>
                <a:gd name="connsiteY43" fmla="*/ 1113093 h 1157790"/>
                <a:gd name="connsiteX44" fmla="*/ 40877 w 1173263"/>
                <a:gd name="connsiteY44" fmla="*/ 599125 h 1157790"/>
                <a:gd name="connsiteX0" fmla="*/ 814070 w 1173119"/>
                <a:gd name="connsiteY0" fmla="*/ 1063401 h 1157790"/>
                <a:gd name="connsiteX1" fmla="*/ 1173119 w 1173119"/>
                <a:gd name="connsiteY1" fmla="*/ 943854 h 1157790"/>
                <a:gd name="connsiteX2" fmla="*/ 646551 w 1173119"/>
                <a:gd name="connsiteY2" fmla="*/ 1113123 h 1157790"/>
                <a:gd name="connsiteX3" fmla="*/ 706168 w 1173119"/>
                <a:gd name="connsiteY3" fmla="*/ 1058913 h 1157790"/>
                <a:gd name="connsiteX4" fmla="*/ 706066 w 1173119"/>
                <a:gd name="connsiteY4" fmla="*/ 1030304 h 1157790"/>
                <a:gd name="connsiteX5" fmla="*/ 677461 w 1173119"/>
                <a:gd name="connsiteY5" fmla="*/ 1030408 h 1157790"/>
                <a:gd name="connsiteX6" fmla="*/ 599125 w 1173119"/>
                <a:gd name="connsiteY6" fmla="*/ 1098887 h 1157790"/>
                <a:gd name="connsiteX7" fmla="*/ 599125 w 1173119"/>
                <a:gd name="connsiteY7" fmla="*/ 599125 h 1157790"/>
                <a:gd name="connsiteX8" fmla="*/ 684748 w 1173119"/>
                <a:gd name="connsiteY8" fmla="*/ 599125 h 1157790"/>
                <a:gd name="connsiteX9" fmla="*/ 704977 w 1173119"/>
                <a:gd name="connsiteY9" fmla="*/ 578896 h 1157790"/>
                <a:gd name="connsiteX10" fmla="*/ 684748 w 1173119"/>
                <a:gd name="connsiteY10" fmla="*/ 558668 h 1157790"/>
                <a:gd name="connsiteX11" fmla="*/ 599123 w 1173119"/>
                <a:gd name="connsiteY11" fmla="*/ 558668 h 1157790"/>
                <a:gd name="connsiteX12" fmla="*/ 599123 w 1173119"/>
                <a:gd name="connsiteY12" fmla="*/ 58848 h 1157790"/>
                <a:gd name="connsiteX13" fmla="*/ 823893 w 1173119"/>
                <a:gd name="connsiteY13" fmla="*/ 342315 h 1157790"/>
                <a:gd name="connsiteX14" fmla="*/ 850408 w 1173119"/>
                <a:gd name="connsiteY14" fmla="*/ 353056 h 1157790"/>
                <a:gd name="connsiteX15" fmla="*/ 861150 w 1173119"/>
                <a:gd name="connsiteY15" fmla="*/ 326541 h 1157790"/>
                <a:gd name="connsiteX16" fmla="*/ 646316 w 1173119"/>
                <a:gd name="connsiteY16" fmla="*/ 44587 h 1157790"/>
                <a:gd name="connsiteX17" fmla="*/ 1063188 w 1173119"/>
                <a:gd name="connsiteY17" fmla="*/ 343291 h 1157790"/>
                <a:gd name="connsiteX18" fmla="*/ 1090234 w 1173119"/>
                <a:gd name="connsiteY18" fmla="*/ 352611 h 1157790"/>
                <a:gd name="connsiteX19" fmla="*/ 1099557 w 1173119"/>
                <a:gd name="connsiteY19" fmla="*/ 325563 h 1157790"/>
                <a:gd name="connsiteX20" fmla="*/ 578894 w 1173119"/>
                <a:gd name="connsiteY20" fmla="*/ 0 h 1157790"/>
                <a:gd name="connsiteX21" fmla="*/ 0 w 1173119"/>
                <a:gd name="connsiteY21" fmla="*/ 578896 h 1157790"/>
                <a:gd name="connsiteX22" fmla="*/ 578826 w 1173119"/>
                <a:gd name="connsiteY22" fmla="*/ 1157790 h 1157790"/>
                <a:gd name="connsiteX23" fmla="*/ 831765 w 1173119"/>
                <a:gd name="connsiteY23" fmla="*/ 1099782 h 1157790"/>
                <a:gd name="connsiteX24" fmla="*/ 841108 w 1173119"/>
                <a:gd name="connsiteY24" fmla="*/ 1072744 h 1157790"/>
                <a:gd name="connsiteX25" fmla="*/ 814070 w 1173119"/>
                <a:gd name="connsiteY25" fmla="*/ 1063401 h 1157790"/>
                <a:gd name="connsiteX26" fmla="*/ 558665 w 1173119"/>
                <a:gd name="connsiteY26" fmla="*/ 1098890 h 1157790"/>
                <a:gd name="connsiteX27" fmla="*/ 431763 w 1173119"/>
                <a:gd name="connsiteY27" fmla="*/ 976486 h 1157790"/>
                <a:gd name="connsiteX28" fmla="*/ 286430 w 1173119"/>
                <a:gd name="connsiteY28" fmla="*/ 599123 h 1157790"/>
                <a:gd name="connsiteX29" fmla="*/ 558665 w 1173119"/>
                <a:gd name="connsiteY29" fmla="*/ 599123 h 1157790"/>
                <a:gd name="connsiteX30" fmla="*/ 558665 w 1173119"/>
                <a:gd name="connsiteY30" fmla="*/ 1098890 h 1157790"/>
                <a:gd name="connsiteX31" fmla="*/ 558665 w 1173119"/>
                <a:gd name="connsiteY31" fmla="*/ 40877 h 1157790"/>
                <a:gd name="connsiteX32" fmla="*/ 558665 w 1173119"/>
                <a:gd name="connsiteY32" fmla="*/ 558668 h 1157790"/>
                <a:gd name="connsiteX33" fmla="*/ 286413 w 1173119"/>
                <a:gd name="connsiteY33" fmla="*/ 558668 h 1157790"/>
                <a:gd name="connsiteX34" fmla="*/ 471755 w 1173119"/>
                <a:gd name="connsiteY34" fmla="*/ 136169 h 1157790"/>
                <a:gd name="connsiteX35" fmla="*/ 471184 w 1173119"/>
                <a:gd name="connsiteY35" fmla="*/ 107568 h 1157790"/>
                <a:gd name="connsiteX36" fmla="*/ 442580 w 1173119"/>
                <a:gd name="connsiteY36" fmla="*/ 108137 h 1157790"/>
                <a:gd name="connsiteX37" fmla="*/ 245928 w 1173119"/>
                <a:gd name="connsiteY37" fmla="*/ 558668 h 1157790"/>
                <a:gd name="connsiteX38" fmla="*/ 40877 w 1173119"/>
                <a:gd name="connsiteY38" fmla="*/ 558668 h 1157790"/>
                <a:gd name="connsiteX39" fmla="*/ 558665 w 1173119"/>
                <a:gd name="connsiteY39" fmla="*/ 40877 h 1157790"/>
                <a:gd name="connsiteX40" fmla="*/ 40877 w 1173119"/>
                <a:gd name="connsiteY40" fmla="*/ 599125 h 1157790"/>
                <a:gd name="connsiteX41" fmla="*/ 245955 w 1173119"/>
                <a:gd name="connsiteY41" fmla="*/ 599125 h 1157790"/>
                <a:gd name="connsiteX42" fmla="*/ 511211 w 1173119"/>
                <a:gd name="connsiteY42" fmla="*/ 1113093 h 1157790"/>
                <a:gd name="connsiteX43" fmla="*/ 40877 w 1173119"/>
                <a:gd name="connsiteY43" fmla="*/ 599125 h 1157790"/>
                <a:gd name="connsiteX0" fmla="*/ 814070 w 1101605"/>
                <a:gd name="connsiteY0" fmla="*/ 1063401 h 1157790"/>
                <a:gd name="connsiteX1" fmla="*/ 646551 w 1101605"/>
                <a:gd name="connsiteY1" fmla="*/ 1113123 h 1157790"/>
                <a:gd name="connsiteX2" fmla="*/ 706168 w 1101605"/>
                <a:gd name="connsiteY2" fmla="*/ 1058913 h 1157790"/>
                <a:gd name="connsiteX3" fmla="*/ 706066 w 1101605"/>
                <a:gd name="connsiteY3" fmla="*/ 1030304 h 1157790"/>
                <a:gd name="connsiteX4" fmla="*/ 677461 w 1101605"/>
                <a:gd name="connsiteY4" fmla="*/ 1030408 h 1157790"/>
                <a:gd name="connsiteX5" fmla="*/ 599125 w 1101605"/>
                <a:gd name="connsiteY5" fmla="*/ 1098887 h 1157790"/>
                <a:gd name="connsiteX6" fmla="*/ 599125 w 1101605"/>
                <a:gd name="connsiteY6" fmla="*/ 599125 h 1157790"/>
                <a:gd name="connsiteX7" fmla="*/ 684748 w 1101605"/>
                <a:gd name="connsiteY7" fmla="*/ 599125 h 1157790"/>
                <a:gd name="connsiteX8" fmla="*/ 704977 w 1101605"/>
                <a:gd name="connsiteY8" fmla="*/ 578896 h 1157790"/>
                <a:gd name="connsiteX9" fmla="*/ 684748 w 1101605"/>
                <a:gd name="connsiteY9" fmla="*/ 558668 h 1157790"/>
                <a:gd name="connsiteX10" fmla="*/ 599123 w 1101605"/>
                <a:gd name="connsiteY10" fmla="*/ 558668 h 1157790"/>
                <a:gd name="connsiteX11" fmla="*/ 599123 w 1101605"/>
                <a:gd name="connsiteY11" fmla="*/ 58848 h 1157790"/>
                <a:gd name="connsiteX12" fmla="*/ 823893 w 1101605"/>
                <a:gd name="connsiteY12" fmla="*/ 342315 h 1157790"/>
                <a:gd name="connsiteX13" fmla="*/ 850408 w 1101605"/>
                <a:gd name="connsiteY13" fmla="*/ 353056 h 1157790"/>
                <a:gd name="connsiteX14" fmla="*/ 861150 w 1101605"/>
                <a:gd name="connsiteY14" fmla="*/ 326541 h 1157790"/>
                <a:gd name="connsiteX15" fmla="*/ 646316 w 1101605"/>
                <a:gd name="connsiteY15" fmla="*/ 44587 h 1157790"/>
                <a:gd name="connsiteX16" fmla="*/ 1063188 w 1101605"/>
                <a:gd name="connsiteY16" fmla="*/ 343291 h 1157790"/>
                <a:gd name="connsiteX17" fmla="*/ 1090234 w 1101605"/>
                <a:gd name="connsiteY17" fmla="*/ 352611 h 1157790"/>
                <a:gd name="connsiteX18" fmla="*/ 1099557 w 1101605"/>
                <a:gd name="connsiteY18" fmla="*/ 325563 h 1157790"/>
                <a:gd name="connsiteX19" fmla="*/ 578894 w 1101605"/>
                <a:gd name="connsiteY19" fmla="*/ 0 h 1157790"/>
                <a:gd name="connsiteX20" fmla="*/ 0 w 1101605"/>
                <a:gd name="connsiteY20" fmla="*/ 578896 h 1157790"/>
                <a:gd name="connsiteX21" fmla="*/ 578826 w 1101605"/>
                <a:gd name="connsiteY21" fmla="*/ 1157790 h 1157790"/>
                <a:gd name="connsiteX22" fmla="*/ 831765 w 1101605"/>
                <a:gd name="connsiteY22" fmla="*/ 1099782 h 1157790"/>
                <a:gd name="connsiteX23" fmla="*/ 841108 w 1101605"/>
                <a:gd name="connsiteY23" fmla="*/ 1072744 h 1157790"/>
                <a:gd name="connsiteX24" fmla="*/ 814070 w 1101605"/>
                <a:gd name="connsiteY24" fmla="*/ 1063401 h 1157790"/>
                <a:gd name="connsiteX25" fmla="*/ 558665 w 1101605"/>
                <a:gd name="connsiteY25" fmla="*/ 1098890 h 1157790"/>
                <a:gd name="connsiteX26" fmla="*/ 431763 w 1101605"/>
                <a:gd name="connsiteY26" fmla="*/ 976486 h 1157790"/>
                <a:gd name="connsiteX27" fmla="*/ 286430 w 1101605"/>
                <a:gd name="connsiteY27" fmla="*/ 599123 h 1157790"/>
                <a:gd name="connsiteX28" fmla="*/ 558665 w 1101605"/>
                <a:gd name="connsiteY28" fmla="*/ 599123 h 1157790"/>
                <a:gd name="connsiteX29" fmla="*/ 558665 w 1101605"/>
                <a:gd name="connsiteY29" fmla="*/ 1098890 h 1157790"/>
                <a:gd name="connsiteX30" fmla="*/ 558665 w 1101605"/>
                <a:gd name="connsiteY30" fmla="*/ 40877 h 1157790"/>
                <a:gd name="connsiteX31" fmla="*/ 558665 w 1101605"/>
                <a:gd name="connsiteY31" fmla="*/ 558668 h 1157790"/>
                <a:gd name="connsiteX32" fmla="*/ 286413 w 1101605"/>
                <a:gd name="connsiteY32" fmla="*/ 558668 h 1157790"/>
                <a:gd name="connsiteX33" fmla="*/ 471755 w 1101605"/>
                <a:gd name="connsiteY33" fmla="*/ 136169 h 1157790"/>
                <a:gd name="connsiteX34" fmla="*/ 471184 w 1101605"/>
                <a:gd name="connsiteY34" fmla="*/ 107568 h 1157790"/>
                <a:gd name="connsiteX35" fmla="*/ 442580 w 1101605"/>
                <a:gd name="connsiteY35" fmla="*/ 108137 h 1157790"/>
                <a:gd name="connsiteX36" fmla="*/ 245928 w 1101605"/>
                <a:gd name="connsiteY36" fmla="*/ 558668 h 1157790"/>
                <a:gd name="connsiteX37" fmla="*/ 40877 w 1101605"/>
                <a:gd name="connsiteY37" fmla="*/ 558668 h 1157790"/>
                <a:gd name="connsiteX38" fmla="*/ 558665 w 1101605"/>
                <a:gd name="connsiteY38" fmla="*/ 40877 h 1157790"/>
                <a:gd name="connsiteX39" fmla="*/ 40877 w 1101605"/>
                <a:gd name="connsiteY39" fmla="*/ 599125 h 1157790"/>
                <a:gd name="connsiteX40" fmla="*/ 245955 w 1101605"/>
                <a:gd name="connsiteY40" fmla="*/ 599125 h 1157790"/>
                <a:gd name="connsiteX41" fmla="*/ 511211 w 1101605"/>
                <a:gd name="connsiteY41" fmla="*/ 1113093 h 1157790"/>
                <a:gd name="connsiteX42" fmla="*/ 40877 w 1101605"/>
                <a:gd name="connsiteY42" fmla="*/ 599125 h 1157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1101605" h="1157790">
                  <a:moveTo>
                    <a:pt x="814070" y="1063401"/>
                  </a:moveTo>
                  <a:lnTo>
                    <a:pt x="646551" y="1113123"/>
                  </a:lnTo>
                  <a:cubicBezTo>
                    <a:pt x="664115" y="1098750"/>
                    <a:pt x="684536" y="1080701"/>
                    <a:pt x="706168" y="1058913"/>
                  </a:cubicBezTo>
                  <a:cubicBezTo>
                    <a:pt x="714039" y="1050983"/>
                    <a:pt x="713994" y="1038176"/>
                    <a:pt x="706066" y="1030304"/>
                  </a:cubicBezTo>
                  <a:cubicBezTo>
                    <a:pt x="698137" y="1022435"/>
                    <a:pt x="685330" y="1022478"/>
                    <a:pt x="677461" y="1030408"/>
                  </a:cubicBezTo>
                  <a:cubicBezTo>
                    <a:pt x="647118" y="1060968"/>
                    <a:pt x="619162" y="1083847"/>
                    <a:pt x="599125" y="1098887"/>
                  </a:cubicBezTo>
                  <a:lnTo>
                    <a:pt x="599125" y="599125"/>
                  </a:lnTo>
                  <a:lnTo>
                    <a:pt x="684748" y="599125"/>
                  </a:lnTo>
                  <a:cubicBezTo>
                    <a:pt x="695919" y="599125"/>
                    <a:pt x="704977" y="590068"/>
                    <a:pt x="704977" y="578896"/>
                  </a:cubicBezTo>
                  <a:cubicBezTo>
                    <a:pt x="704977" y="567725"/>
                    <a:pt x="695919" y="558668"/>
                    <a:pt x="684748" y="558668"/>
                  </a:cubicBezTo>
                  <a:lnTo>
                    <a:pt x="599123" y="558668"/>
                  </a:lnTo>
                  <a:lnTo>
                    <a:pt x="599123" y="58848"/>
                  </a:lnTo>
                  <a:cubicBezTo>
                    <a:pt x="652220" y="98638"/>
                    <a:pt x="760886" y="193512"/>
                    <a:pt x="823893" y="342315"/>
                  </a:cubicBezTo>
                  <a:cubicBezTo>
                    <a:pt x="828258" y="352619"/>
                    <a:pt x="840142" y="357405"/>
                    <a:pt x="850408" y="353056"/>
                  </a:cubicBezTo>
                  <a:cubicBezTo>
                    <a:pt x="860694" y="348699"/>
                    <a:pt x="865506" y="336830"/>
                    <a:pt x="861150" y="326541"/>
                  </a:cubicBezTo>
                  <a:cubicBezTo>
                    <a:pt x="802833" y="188822"/>
                    <a:pt x="707240" y="94465"/>
                    <a:pt x="646316" y="44587"/>
                  </a:cubicBezTo>
                  <a:cubicBezTo>
                    <a:pt x="826129" y="66760"/>
                    <a:pt x="982122" y="176978"/>
                    <a:pt x="1063188" y="343291"/>
                  </a:cubicBezTo>
                  <a:cubicBezTo>
                    <a:pt x="1068084" y="353332"/>
                    <a:pt x="1080191" y="357504"/>
                    <a:pt x="1090234" y="352611"/>
                  </a:cubicBezTo>
                  <a:cubicBezTo>
                    <a:pt x="1100278" y="347716"/>
                    <a:pt x="1104450" y="335606"/>
                    <a:pt x="1099557" y="325563"/>
                  </a:cubicBezTo>
                  <a:cubicBezTo>
                    <a:pt x="1004267" y="130073"/>
                    <a:pt x="804775" y="0"/>
                    <a:pt x="578894" y="0"/>
                  </a:cubicBezTo>
                  <a:cubicBezTo>
                    <a:pt x="258940" y="0"/>
                    <a:pt x="0" y="258912"/>
                    <a:pt x="0" y="578896"/>
                  </a:cubicBezTo>
                  <a:cubicBezTo>
                    <a:pt x="0" y="898793"/>
                    <a:pt x="258843" y="1157755"/>
                    <a:pt x="578826" y="1157790"/>
                  </a:cubicBezTo>
                  <a:cubicBezTo>
                    <a:pt x="667468" y="1157790"/>
                    <a:pt x="752537" y="1138315"/>
                    <a:pt x="831765" y="1099782"/>
                  </a:cubicBezTo>
                  <a:cubicBezTo>
                    <a:pt x="841813" y="1094897"/>
                    <a:pt x="845996" y="1082790"/>
                    <a:pt x="841108" y="1072744"/>
                  </a:cubicBezTo>
                  <a:cubicBezTo>
                    <a:pt x="836223" y="1062698"/>
                    <a:pt x="824121" y="1058513"/>
                    <a:pt x="814070" y="1063401"/>
                  </a:cubicBezTo>
                  <a:close/>
                  <a:moveTo>
                    <a:pt x="558665" y="1098890"/>
                  </a:moveTo>
                  <a:cubicBezTo>
                    <a:pt x="528267" y="1076067"/>
                    <a:pt x="479589" y="1035146"/>
                    <a:pt x="431763" y="976486"/>
                  </a:cubicBezTo>
                  <a:cubicBezTo>
                    <a:pt x="339599" y="863440"/>
                    <a:pt x="290785" y="736574"/>
                    <a:pt x="286430" y="599123"/>
                  </a:cubicBezTo>
                  <a:lnTo>
                    <a:pt x="558665" y="599123"/>
                  </a:lnTo>
                  <a:lnTo>
                    <a:pt x="558665" y="1098890"/>
                  </a:lnTo>
                  <a:close/>
                  <a:moveTo>
                    <a:pt x="558665" y="40877"/>
                  </a:moveTo>
                  <a:lnTo>
                    <a:pt x="558665" y="558668"/>
                  </a:lnTo>
                  <a:lnTo>
                    <a:pt x="286413" y="558668"/>
                  </a:lnTo>
                  <a:cubicBezTo>
                    <a:pt x="292734" y="362950"/>
                    <a:pt x="389847" y="221405"/>
                    <a:pt x="471755" y="136169"/>
                  </a:cubicBezTo>
                  <a:cubicBezTo>
                    <a:pt x="479498" y="128113"/>
                    <a:pt x="479240" y="115308"/>
                    <a:pt x="471184" y="107568"/>
                  </a:cubicBezTo>
                  <a:cubicBezTo>
                    <a:pt x="463125" y="99826"/>
                    <a:pt x="450320" y="100081"/>
                    <a:pt x="442580" y="108137"/>
                  </a:cubicBezTo>
                  <a:cubicBezTo>
                    <a:pt x="355511" y="198744"/>
                    <a:pt x="252239" y="349513"/>
                    <a:pt x="245928" y="558668"/>
                  </a:cubicBezTo>
                  <a:lnTo>
                    <a:pt x="40877" y="558668"/>
                  </a:lnTo>
                  <a:cubicBezTo>
                    <a:pt x="51305" y="277828"/>
                    <a:pt x="277826" y="51307"/>
                    <a:pt x="558665" y="40877"/>
                  </a:cubicBezTo>
                  <a:close/>
                  <a:moveTo>
                    <a:pt x="40877" y="599125"/>
                  </a:moveTo>
                  <a:lnTo>
                    <a:pt x="245955" y="599125"/>
                  </a:lnTo>
                  <a:cubicBezTo>
                    <a:pt x="254021" y="866958"/>
                    <a:pt x="420582" y="1038977"/>
                    <a:pt x="511211" y="1113093"/>
                  </a:cubicBezTo>
                  <a:cubicBezTo>
                    <a:pt x="252702" y="1080524"/>
                    <a:pt x="50711" y="863961"/>
                    <a:pt x="40877" y="599125"/>
                  </a:cubicBezTo>
                  <a:close/>
                </a:path>
              </a:pathLst>
            </a:custGeom>
            <a:grpFill/>
            <a:ln w="2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 dirty="0"/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DFAD3CB1-EF61-46E6-9285-C9EFF42EC4E6}"/>
              </a:ext>
            </a:extLst>
          </p:cNvPr>
          <p:cNvGrpSpPr/>
          <p:nvPr/>
        </p:nvGrpSpPr>
        <p:grpSpPr>
          <a:xfrm>
            <a:off x="2878479" y="3525118"/>
            <a:ext cx="474545" cy="522000"/>
            <a:chOff x="5021929" y="5101773"/>
            <a:chExt cx="513020" cy="589459"/>
          </a:xfrm>
          <a:solidFill>
            <a:schemeClr val="bg1"/>
          </a:solidFill>
        </p:grpSpPr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17D37FA9-C5C1-4372-BFB4-5E57E84AAB08}"/>
                </a:ext>
              </a:extLst>
            </p:cNvPr>
            <p:cNvGrpSpPr/>
            <p:nvPr/>
          </p:nvGrpSpPr>
          <p:grpSpPr>
            <a:xfrm>
              <a:off x="5132026" y="5246078"/>
              <a:ext cx="305447" cy="238092"/>
              <a:chOff x="5921161" y="5165728"/>
              <a:chExt cx="305447" cy="238092"/>
            </a:xfrm>
            <a:grpFill/>
          </p:grpSpPr>
          <p:sp>
            <p:nvSpPr>
              <p:cNvPr id="62" name="Freeform 172">
                <a:extLst>
                  <a:ext uri="{FF2B5EF4-FFF2-40B4-BE49-F238E27FC236}">
                    <a16:creationId xmlns:a16="http://schemas.microsoft.com/office/drawing/2014/main" id="{D3D6B206-43DC-4A73-832F-ED32D7C73CF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921161" y="5260047"/>
                <a:ext cx="305447" cy="101089"/>
              </a:xfrm>
              <a:custGeom>
                <a:avLst/>
                <a:gdLst>
                  <a:gd name="T0" fmla="*/ 683 w 1166"/>
                  <a:gd name="T1" fmla="*/ 1 h 386"/>
                  <a:gd name="T2" fmla="*/ 659 w 1166"/>
                  <a:gd name="T3" fmla="*/ 14 h 386"/>
                  <a:gd name="T4" fmla="*/ 583 w 1166"/>
                  <a:gd name="T5" fmla="*/ 49 h 386"/>
                  <a:gd name="T6" fmla="*/ 509 w 1166"/>
                  <a:gd name="T7" fmla="*/ 11 h 386"/>
                  <a:gd name="T8" fmla="*/ 489 w 1166"/>
                  <a:gd name="T9" fmla="*/ 1 h 386"/>
                  <a:gd name="T10" fmla="*/ 373 w 1166"/>
                  <a:gd name="T11" fmla="*/ 54 h 386"/>
                  <a:gd name="T12" fmla="*/ 311 w 1166"/>
                  <a:gd name="T13" fmla="*/ 36 h 386"/>
                  <a:gd name="T14" fmla="*/ 287 w 1166"/>
                  <a:gd name="T15" fmla="*/ 48 h 386"/>
                  <a:gd name="T16" fmla="*/ 223 w 1166"/>
                  <a:gd name="T17" fmla="*/ 77 h 386"/>
                  <a:gd name="T18" fmla="*/ 161 w 1166"/>
                  <a:gd name="T19" fmla="*/ 45 h 386"/>
                  <a:gd name="T20" fmla="*/ 141 w 1166"/>
                  <a:gd name="T21" fmla="*/ 35 h 386"/>
                  <a:gd name="T22" fmla="*/ 0 w 1166"/>
                  <a:gd name="T23" fmla="*/ 180 h 386"/>
                  <a:gd name="T24" fmla="*/ 0 w 1166"/>
                  <a:gd name="T25" fmla="*/ 301 h 386"/>
                  <a:gd name="T26" fmla="*/ 24 w 1166"/>
                  <a:gd name="T27" fmla="*/ 325 h 386"/>
                  <a:gd name="T28" fmla="*/ 331 w 1166"/>
                  <a:gd name="T29" fmla="*/ 325 h 386"/>
                  <a:gd name="T30" fmla="*/ 331 w 1166"/>
                  <a:gd name="T31" fmla="*/ 362 h 386"/>
                  <a:gd name="T32" fmla="*/ 355 w 1166"/>
                  <a:gd name="T33" fmla="*/ 386 h 386"/>
                  <a:gd name="T34" fmla="*/ 811 w 1166"/>
                  <a:gd name="T35" fmla="*/ 386 h 386"/>
                  <a:gd name="T36" fmla="*/ 835 w 1166"/>
                  <a:gd name="T37" fmla="*/ 362 h 386"/>
                  <a:gd name="T38" fmla="*/ 835 w 1166"/>
                  <a:gd name="T39" fmla="*/ 325 h 386"/>
                  <a:gd name="T40" fmla="*/ 1142 w 1166"/>
                  <a:gd name="T41" fmla="*/ 325 h 386"/>
                  <a:gd name="T42" fmla="*/ 1166 w 1166"/>
                  <a:gd name="T43" fmla="*/ 301 h 386"/>
                  <a:gd name="T44" fmla="*/ 1166 w 1166"/>
                  <a:gd name="T45" fmla="*/ 180 h 386"/>
                  <a:gd name="T46" fmla="*/ 1030 w 1166"/>
                  <a:gd name="T47" fmla="*/ 35 h 386"/>
                  <a:gd name="T48" fmla="*/ 1006 w 1166"/>
                  <a:gd name="T49" fmla="*/ 48 h 386"/>
                  <a:gd name="T50" fmla="*/ 942 w 1166"/>
                  <a:gd name="T51" fmla="*/ 77 h 386"/>
                  <a:gd name="T52" fmla="*/ 880 w 1166"/>
                  <a:gd name="T53" fmla="*/ 45 h 386"/>
                  <a:gd name="T54" fmla="*/ 860 w 1166"/>
                  <a:gd name="T55" fmla="*/ 35 h 386"/>
                  <a:gd name="T56" fmla="*/ 793 w 1166"/>
                  <a:gd name="T57" fmla="*/ 54 h 386"/>
                  <a:gd name="T58" fmla="*/ 683 w 1166"/>
                  <a:gd name="T59" fmla="*/ 1 h 386"/>
                  <a:gd name="T60" fmla="*/ 48 w 1166"/>
                  <a:gd name="T61" fmla="*/ 277 h 386"/>
                  <a:gd name="T62" fmla="*/ 48 w 1166"/>
                  <a:gd name="T63" fmla="*/ 180 h 386"/>
                  <a:gd name="T64" fmla="*/ 131 w 1166"/>
                  <a:gd name="T65" fmla="*/ 84 h 386"/>
                  <a:gd name="T66" fmla="*/ 225 w 1166"/>
                  <a:gd name="T67" fmla="*/ 125 h 386"/>
                  <a:gd name="T68" fmla="*/ 319 w 1166"/>
                  <a:gd name="T69" fmla="*/ 85 h 386"/>
                  <a:gd name="T70" fmla="*/ 347 w 1166"/>
                  <a:gd name="T71" fmla="*/ 94 h 386"/>
                  <a:gd name="T72" fmla="*/ 331 w 1166"/>
                  <a:gd name="T73" fmla="*/ 163 h 386"/>
                  <a:gd name="T74" fmla="*/ 331 w 1166"/>
                  <a:gd name="T75" fmla="*/ 277 h 386"/>
                  <a:gd name="T76" fmla="*/ 48 w 1166"/>
                  <a:gd name="T77" fmla="*/ 277 h 386"/>
                  <a:gd name="T78" fmla="*/ 787 w 1166"/>
                  <a:gd name="T79" fmla="*/ 339 h 386"/>
                  <a:gd name="T80" fmla="*/ 379 w 1166"/>
                  <a:gd name="T81" fmla="*/ 339 h 386"/>
                  <a:gd name="T82" fmla="*/ 379 w 1166"/>
                  <a:gd name="T83" fmla="*/ 163 h 386"/>
                  <a:gd name="T84" fmla="*/ 479 w 1166"/>
                  <a:gd name="T85" fmla="*/ 50 h 386"/>
                  <a:gd name="T86" fmla="*/ 585 w 1166"/>
                  <a:gd name="T87" fmla="*/ 97 h 386"/>
                  <a:gd name="T88" fmla="*/ 691 w 1166"/>
                  <a:gd name="T89" fmla="*/ 50 h 386"/>
                  <a:gd name="T90" fmla="*/ 787 w 1166"/>
                  <a:gd name="T91" fmla="*/ 163 h 386"/>
                  <a:gd name="T92" fmla="*/ 787 w 1166"/>
                  <a:gd name="T93" fmla="*/ 339 h 386"/>
                  <a:gd name="T94" fmla="*/ 850 w 1166"/>
                  <a:gd name="T95" fmla="*/ 84 h 386"/>
                  <a:gd name="T96" fmla="*/ 944 w 1166"/>
                  <a:gd name="T97" fmla="*/ 125 h 386"/>
                  <a:gd name="T98" fmla="*/ 1038 w 1166"/>
                  <a:gd name="T99" fmla="*/ 85 h 386"/>
                  <a:gd name="T100" fmla="*/ 1118 w 1166"/>
                  <a:gd name="T101" fmla="*/ 180 h 386"/>
                  <a:gd name="T102" fmla="*/ 1118 w 1166"/>
                  <a:gd name="T103" fmla="*/ 277 h 386"/>
                  <a:gd name="T104" fmla="*/ 835 w 1166"/>
                  <a:gd name="T105" fmla="*/ 277 h 386"/>
                  <a:gd name="T106" fmla="*/ 835 w 1166"/>
                  <a:gd name="T107" fmla="*/ 163 h 386"/>
                  <a:gd name="T108" fmla="*/ 819 w 1166"/>
                  <a:gd name="T109" fmla="*/ 94 h 386"/>
                  <a:gd name="T110" fmla="*/ 850 w 1166"/>
                  <a:gd name="T111" fmla="*/ 84 h 3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166" h="386">
                    <a:moveTo>
                      <a:pt x="683" y="1"/>
                    </a:moveTo>
                    <a:cubicBezTo>
                      <a:pt x="670" y="0"/>
                      <a:pt x="664" y="8"/>
                      <a:pt x="659" y="14"/>
                    </a:cubicBezTo>
                    <a:cubicBezTo>
                      <a:pt x="640" y="37"/>
                      <a:pt x="612" y="50"/>
                      <a:pt x="583" y="49"/>
                    </a:cubicBezTo>
                    <a:cubicBezTo>
                      <a:pt x="554" y="48"/>
                      <a:pt x="526" y="34"/>
                      <a:pt x="509" y="11"/>
                    </a:cubicBezTo>
                    <a:cubicBezTo>
                      <a:pt x="504" y="4"/>
                      <a:pt x="497" y="1"/>
                      <a:pt x="489" y="1"/>
                    </a:cubicBezTo>
                    <a:cubicBezTo>
                      <a:pt x="445" y="2"/>
                      <a:pt x="403" y="21"/>
                      <a:pt x="373" y="54"/>
                    </a:cubicBezTo>
                    <a:cubicBezTo>
                      <a:pt x="354" y="43"/>
                      <a:pt x="333" y="37"/>
                      <a:pt x="311" y="36"/>
                    </a:cubicBezTo>
                    <a:cubicBezTo>
                      <a:pt x="298" y="35"/>
                      <a:pt x="292" y="43"/>
                      <a:pt x="287" y="48"/>
                    </a:cubicBezTo>
                    <a:cubicBezTo>
                      <a:pt x="272" y="67"/>
                      <a:pt x="248" y="78"/>
                      <a:pt x="223" y="77"/>
                    </a:cubicBezTo>
                    <a:cubicBezTo>
                      <a:pt x="199" y="77"/>
                      <a:pt x="176" y="65"/>
                      <a:pt x="161" y="45"/>
                    </a:cubicBezTo>
                    <a:cubicBezTo>
                      <a:pt x="156" y="39"/>
                      <a:pt x="149" y="35"/>
                      <a:pt x="141" y="35"/>
                    </a:cubicBezTo>
                    <a:cubicBezTo>
                      <a:pt x="63" y="38"/>
                      <a:pt x="0" y="102"/>
                      <a:pt x="0" y="180"/>
                    </a:cubicBezTo>
                    <a:cubicBezTo>
                      <a:pt x="0" y="301"/>
                      <a:pt x="0" y="301"/>
                      <a:pt x="0" y="301"/>
                    </a:cubicBezTo>
                    <a:cubicBezTo>
                      <a:pt x="0" y="314"/>
                      <a:pt x="10" y="325"/>
                      <a:pt x="24" y="325"/>
                    </a:cubicBezTo>
                    <a:cubicBezTo>
                      <a:pt x="331" y="325"/>
                      <a:pt x="331" y="325"/>
                      <a:pt x="331" y="325"/>
                    </a:cubicBezTo>
                    <a:cubicBezTo>
                      <a:pt x="331" y="362"/>
                      <a:pt x="331" y="362"/>
                      <a:pt x="331" y="362"/>
                    </a:cubicBezTo>
                    <a:cubicBezTo>
                      <a:pt x="331" y="376"/>
                      <a:pt x="342" y="386"/>
                      <a:pt x="355" y="386"/>
                    </a:cubicBezTo>
                    <a:cubicBezTo>
                      <a:pt x="811" y="386"/>
                      <a:pt x="811" y="386"/>
                      <a:pt x="811" y="386"/>
                    </a:cubicBezTo>
                    <a:cubicBezTo>
                      <a:pt x="824" y="386"/>
                      <a:pt x="835" y="376"/>
                      <a:pt x="835" y="362"/>
                    </a:cubicBezTo>
                    <a:cubicBezTo>
                      <a:pt x="835" y="325"/>
                      <a:pt x="835" y="325"/>
                      <a:pt x="835" y="325"/>
                    </a:cubicBezTo>
                    <a:cubicBezTo>
                      <a:pt x="1142" y="325"/>
                      <a:pt x="1142" y="325"/>
                      <a:pt x="1142" y="325"/>
                    </a:cubicBezTo>
                    <a:cubicBezTo>
                      <a:pt x="1155" y="325"/>
                      <a:pt x="1166" y="314"/>
                      <a:pt x="1166" y="301"/>
                    </a:cubicBezTo>
                    <a:cubicBezTo>
                      <a:pt x="1166" y="180"/>
                      <a:pt x="1166" y="180"/>
                      <a:pt x="1166" y="180"/>
                    </a:cubicBezTo>
                    <a:cubicBezTo>
                      <a:pt x="1166" y="104"/>
                      <a:pt x="1106" y="40"/>
                      <a:pt x="1030" y="35"/>
                    </a:cubicBezTo>
                    <a:cubicBezTo>
                      <a:pt x="1017" y="35"/>
                      <a:pt x="1011" y="43"/>
                      <a:pt x="1006" y="48"/>
                    </a:cubicBezTo>
                    <a:cubicBezTo>
                      <a:pt x="991" y="67"/>
                      <a:pt x="967" y="78"/>
                      <a:pt x="942" y="77"/>
                    </a:cubicBezTo>
                    <a:cubicBezTo>
                      <a:pt x="918" y="77"/>
                      <a:pt x="894" y="65"/>
                      <a:pt x="880" y="45"/>
                    </a:cubicBezTo>
                    <a:cubicBezTo>
                      <a:pt x="875" y="39"/>
                      <a:pt x="868" y="35"/>
                      <a:pt x="860" y="35"/>
                    </a:cubicBezTo>
                    <a:cubicBezTo>
                      <a:pt x="836" y="36"/>
                      <a:pt x="813" y="42"/>
                      <a:pt x="793" y="54"/>
                    </a:cubicBezTo>
                    <a:cubicBezTo>
                      <a:pt x="764" y="23"/>
                      <a:pt x="725" y="4"/>
                      <a:pt x="683" y="1"/>
                    </a:cubicBezTo>
                    <a:close/>
                    <a:moveTo>
                      <a:pt x="48" y="277"/>
                    </a:moveTo>
                    <a:cubicBezTo>
                      <a:pt x="48" y="180"/>
                      <a:pt x="48" y="180"/>
                      <a:pt x="48" y="180"/>
                    </a:cubicBezTo>
                    <a:cubicBezTo>
                      <a:pt x="48" y="132"/>
                      <a:pt x="83" y="91"/>
                      <a:pt x="131" y="84"/>
                    </a:cubicBezTo>
                    <a:cubicBezTo>
                      <a:pt x="155" y="110"/>
                      <a:pt x="189" y="125"/>
                      <a:pt x="225" y="125"/>
                    </a:cubicBezTo>
                    <a:cubicBezTo>
                      <a:pt x="261" y="125"/>
                      <a:pt x="295" y="111"/>
                      <a:pt x="319" y="85"/>
                    </a:cubicBezTo>
                    <a:cubicBezTo>
                      <a:pt x="329" y="86"/>
                      <a:pt x="338" y="90"/>
                      <a:pt x="347" y="94"/>
                    </a:cubicBezTo>
                    <a:cubicBezTo>
                      <a:pt x="336" y="116"/>
                      <a:pt x="331" y="139"/>
                      <a:pt x="331" y="163"/>
                    </a:cubicBezTo>
                    <a:cubicBezTo>
                      <a:pt x="331" y="277"/>
                      <a:pt x="331" y="277"/>
                      <a:pt x="331" y="277"/>
                    </a:cubicBezTo>
                    <a:lnTo>
                      <a:pt x="48" y="277"/>
                    </a:lnTo>
                    <a:close/>
                    <a:moveTo>
                      <a:pt x="787" y="339"/>
                    </a:moveTo>
                    <a:cubicBezTo>
                      <a:pt x="379" y="339"/>
                      <a:pt x="379" y="339"/>
                      <a:pt x="379" y="339"/>
                    </a:cubicBezTo>
                    <a:cubicBezTo>
                      <a:pt x="379" y="163"/>
                      <a:pt x="379" y="163"/>
                      <a:pt x="379" y="163"/>
                    </a:cubicBezTo>
                    <a:cubicBezTo>
                      <a:pt x="379" y="105"/>
                      <a:pt x="422" y="57"/>
                      <a:pt x="479" y="50"/>
                    </a:cubicBezTo>
                    <a:cubicBezTo>
                      <a:pt x="506" y="80"/>
                      <a:pt x="544" y="97"/>
                      <a:pt x="585" y="97"/>
                    </a:cubicBezTo>
                    <a:cubicBezTo>
                      <a:pt x="625" y="97"/>
                      <a:pt x="664" y="80"/>
                      <a:pt x="691" y="50"/>
                    </a:cubicBezTo>
                    <a:cubicBezTo>
                      <a:pt x="746" y="59"/>
                      <a:pt x="787" y="107"/>
                      <a:pt x="787" y="163"/>
                    </a:cubicBezTo>
                    <a:lnTo>
                      <a:pt x="787" y="339"/>
                    </a:lnTo>
                    <a:close/>
                    <a:moveTo>
                      <a:pt x="850" y="84"/>
                    </a:moveTo>
                    <a:cubicBezTo>
                      <a:pt x="874" y="110"/>
                      <a:pt x="908" y="125"/>
                      <a:pt x="944" y="125"/>
                    </a:cubicBezTo>
                    <a:cubicBezTo>
                      <a:pt x="979" y="125"/>
                      <a:pt x="1014" y="111"/>
                      <a:pt x="1038" y="85"/>
                    </a:cubicBezTo>
                    <a:cubicBezTo>
                      <a:pt x="1084" y="93"/>
                      <a:pt x="1118" y="133"/>
                      <a:pt x="1118" y="180"/>
                    </a:cubicBezTo>
                    <a:cubicBezTo>
                      <a:pt x="1118" y="277"/>
                      <a:pt x="1118" y="277"/>
                      <a:pt x="1118" y="277"/>
                    </a:cubicBezTo>
                    <a:cubicBezTo>
                      <a:pt x="835" y="277"/>
                      <a:pt x="835" y="277"/>
                      <a:pt x="835" y="277"/>
                    </a:cubicBezTo>
                    <a:cubicBezTo>
                      <a:pt x="835" y="163"/>
                      <a:pt x="835" y="163"/>
                      <a:pt x="835" y="163"/>
                    </a:cubicBezTo>
                    <a:cubicBezTo>
                      <a:pt x="835" y="139"/>
                      <a:pt x="830" y="115"/>
                      <a:pt x="819" y="94"/>
                    </a:cubicBezTo>
                    <a:cubicBezTo>
                      <a:pt x="829" y="89"/>
                      <a:pt x="839" y="86"/>
                      <a:pt x="850" y="8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63" name="Group 62">
                <a:extLst>
                  <a:ext uri="{FF2B5EF4-FFF2-40B4-BE49-F238E27FC236}">
                    <a16:creationId xmlns:a16="http://schemas.microsoft.com/office/drawing/2014/main" id="{CCBE3DFC-3B13-4FBF-B1DA-95695946C095}"/>
                  </a:ext>
                </a:extLst>
              </p:cNvPr>
              <p:cNvGrpSpPr/>
              <p:nvPr/>
            </p:nvGrpSpPr>
            <p:grpSpPr>
              <a:xfrm>
                <a:off x="5945258" y="5165728"/>
                <a:ext cx="257254" cy="238092"/>
                <a:chOff x="5945258" y="5165728"/>
                <a:chExt cx="257254" cy="238092"/>
              </a:xfrm>
              <a:grpFill/>
            </p:grpSpPr>
            <p:sp>
              <p:nvSpPr>
                <p:cNvPr id="64" name="Freeform 171">
                  <a:extLst>
                    <a:ext uri="{FF2B5EF4-FFF2-40B4-BE49-F238E27FC236}">
                      <a16:creationId xmlns:a16="http://schemas.microsoft.com/office/drawing/2014/main" id="{4D5EC576-2FF5-4A1C-8157-03E56DEE00BB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035331" y="5165728"/>
                  <a:ext cx="77108" cy="96958"/>
                </a:xfrm>
                <a:custGeom>
                  <a:avLst/>
                  <a:gdLst>
                    <a:gd name="T0" fmla="*/ 0 w 294"/>
                    <a:gd name="T1" fmla="*/ 154 h 370"/>
                    <a:gd name="T2" fmla="*/ 0 w 294"/>
                    <a:gd name="T3" fmla="*/ 216 h 370"/>
                    <a:gd name="T4" fmla="*/ 73 w 294"/>
                    <a:gd name="T5" fmla="*/ 344 h 370"/>
                    <a:gd name="T6" fmla="*/ 221 w 294"/>
                    <a:gd name="T7" fmla="*/ 344 h 370"/>
                    <a:gd name="T8" fmla="*/ 294 w 294"/>
                    <a:gd name="T9" fmla="*/ 216 h 370"/>
                    <a:gd name="T10" fmla="*/ 294 w 294"/>
                    <a:gd name="T11" fmla="*/ 154 h 370"/>
                    <a:gd name="T12" fmla="*/ 221 w 294"/>
                    <a:gd name="T13" fmla="*/ 27 h 370"/>
                    <a:gd name="T14" fmla="*/ 73 w 294"/>
                    <a:gd name="T15" fmla="*/ 27 h 370"/>
                    <a:gd name="T16" fmla="*/ 0 w 294"/>
                    <a:gd name="T17" fmla="*/ 154 h 370"/>
                    <a:gd name="T18" fmla="*/ 48 w 294"/>
                    <a:gd name="T19" fmla="*/ 154 h 370"/>
                    <a:gd name="T20" fmla="*/ 97 w 294"/>
                    <a:gd name="T21" fmla="*/ 68 h 370"/>
                    <a:gd name="T22" fmla="*/ 197 w 294"/>
                    <a:gd name="T23" fmla="*/ 68 h 370"/>
                    <a:gd name="T24" fmla="*/ 246 w 294"/>
                    <a:gd name="T25" fmla="*/ 154 h 370"/>
                    <a:gd name="T26" fmla="*/ 246 w 294"/>
                    <a:gd name="T27" fmla="*/ 216 h 370"/>
                    <a:gd name="T28" fmla="*/ 197 w 294"/>
                    <a:gd name="T29" fmla="*/ 302 h 370"/>
                    <a:gd name="T30" fmla="*/ 97 w 294"/>
                    <a:gd name="T31" fmla="*/ 302 h 370"/>
                    <a:gd name="T32" fmla="*/ 48 w 294"/>
                    <a:gd name="T33" fmla="*/ 216 h 370"/>
                    <a:gd name="T34" fmla="*/ 48 w 294"/>
                    <a:gd name="T35" fmla="*/ 154 h 3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294" h="370">
                      <a:moveTo>
                        <a:pt x="0" y="154"/>
                      </a:moveTo>
                      <a:cubicBezTo>
                        <a:pt x="0" y="216"/>
                        <a:pt x="0" y="216"/>
                        <a:pt x="0" y="216"/>
                      </a:cubicBezTo>
                      <a:cubicBezTo>
                        <a:pt x="0" y="268"/>
                        <a:pt x="28" y="317"/>
                        <a:pt x="73" y="344"/>
                      </a:cubicBezTo>
                      <a:cubicBezTo>
                        <a:pt x="119" y="370"/>
                        <a:pt x="175" y="370"/>
                        <a:pt x="221" y="344"/>
                      </a:cubicBezTo>
                      <a:cubicBezTo>
                        <a:pt x="266" y="317"/>
                        <a:pt x="294" y="268"/>
                        <a:pt x="294" y="216"/>
                      </a:cubicBezTo>
                      <a:cubicBezTo>
                        <a:pt x="294" y="154"/>
                        <a:pt x="294" y="154"/>
                        <a:pt x="294" y="154"/>
                      </a:cubicBezTo>
                      <a:cubicBezTo>
                        <a:pt x="294" y="102"/>
                        <a:pt x="266" y="53"/>
                        <a:pt x="221" y="27"/>
                      </a:cubicBezTo>
                      <a:cubicBezTo>
                        <a:pt x="175" y="0"/>
                        <a:pt x="119" y="0"/>
                        <a:pt x="73" y="27"/>
                      </a:cubicBezTo>
                      <a:cubicBezTo>
                        <a:pt x="28" y="53"/>
                        <a:pt x="0" y="102"/>
                        <a:pt x="0" y="154"/>
                      </a:cubicBezTo>
                      <a:close/>
                      <a:moveTo>
                        <a:pt x="48" y="154"/>
                      </a:moveTo>
                      <a:cubicBezTo>
                        <a:pt x="48" y="119"/>
                        <a:pt x="67" y="86"/>
                        <a:pt x="97" y="68"/>
                      </a:cubicBezTo>
                      <a:cubicBezTo>
                        <a:pt x="128" y="51"/>
                        <a:pt x="166" y="51"/>
                        <a:pt x="197" y="68"/>
                      </a:cubicBezTo>
                      <a:cubicBezTo>
                        <a:pt x="227" y="86"/>
                        <a:pt x="246" y="119"/>
                        <a:pt x="246" y="154"/>
                      </a:cubicBezTo>
                      <a:cubicBezTo>
                        <a:pt x="246" y="216"/>
                        <a:pt x="246" y="216"/>
                        <a:pt x="246" y="216"/>
                      </a:cubicBezTo>
                      <a:cubicBezTo>
                        <a:pt x="246" y="251"/>
                        <a:pt x="227" y="284"/>
                        <a:pt x="197" y="302"/>
                      </a:cubicBezTo>
                      <a:cubicBezTo>
                        <a:pt x="166" y="320"/>
                        <a:pt x="128" y="320"/>
                        <a:pt x="97" y="302"/>
                      </a:cubicBezTo>
                      <a:cubicBezTo>
                        <a:pt x="67" y="284"/>
                        <a:pt x="48" y="251"/>
                        <a:pt x="48" y="216"/>
                      </a:cubicBezTo>
                      <a:lnTo>
                        <a:pt x="48" y="15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5" name="Freeform 173">
                  <a:extLst>
                    <a:ext uri="{FF2B5EF4-FFF2-40B4-BE49-F238E27FC236}">
                      <a16:creationId xmlns:a16="http://schemas.microsoft.com/office/drawing/2014/main" id="{6EF05EB9-F636-4A70-ACDC-C4D8816FB76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133666" y="5188332"/>
                  <a:ext cx="68846" cy="82959"/>
                </a:xfrm>
                <a:custGeom>
                  <a:avLst/>
                  <a:gdLst>
                    <a:gd name="T0" fmla="*/ 131 w 263"/>
                    <a:gd name="T1" fmla="*/ 317 h 317"/>
                    <a:gd name="T2" fmla="*/ 263 w 263"/>
                    <a:gd name="T3" fmla="*/ 185 h 317"/>
                    <a:gd name="T4" fmla="*/ 263 w 263"/>
                    <a:gd name="T5" fmla="*/ 132 h 317"/>
                    <a:gd name="T6" fmla="*/ 131 w 263"/>
                    <a:gd name="T7" fmla="*/ 0 h 317"/>
                    <a:gd name="T8" fmla="*/ 0 w 263"/>
                    <a:gd name="T9" fmla="*/ 132 h 317"/>
                    <a:gd name="T10" fmla="*/ 0 w 263"/>
                    <a:gd name="T11" fmla="*/ 185 h 317"/>
                    <a:gd name="T12" fmla="*/ 131 w 263"/>
                    <a:gd name="T13" fmla="*/ 317 h 317"/>
                    <a:gd name="T14" fmla="*/ 48 w 263"/>
                    <a:gd name="T15" fmla="*/ 132 h 317"/>
                    <a:gd name="T16" fmla="*/ 131 w 263"/>
                    <a:gd name="T17" fmla="*/ 48 h 317"/>
                    <a:gd name="T18" fmla="*/ 215 w 263"/>
                    <a:gd name="T19" fmla="*/ 132 h 317"/>
                    <a:gd name="T20" fmla="*/ 215 w 263"/>
                    <a:gd name="T21" fmla="*/ 185 h 317"/>
                    <a:gd name="T22" fmla="*/ 131 w 263"/>
                    <a:gd name="T23" fmla="*/ 269 h 317"/>
                    <a:gd name="T24" fmla="*/ 48 w 263"/>
                    <a:gd name="T25" fmla="*/ 185 h 317"/>
                    <a:gd name="T26" fmla="*/ 48 w 263"/>
                    <a:gd name="T27" fmla="*/ 132 h 3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63" h="317">
                      <a:moveTo>
                        <a:pt x="131" y="317"/>
                      </a:moveTo>
                      <a:cubicBezTo>
                        <a:pt x="204" y="317"/>
                        <a:pt x="263" y="258"/>
                        <a:pt x="263" y="185"/>
                      </a:cubicBezTo>
                      <a:cubicBezTo>
                        <a:pt x="263" y="132"/>
                        <a:pt x="263" y="132"/>
                        <a:pt x="263" y="132"/>
                      </a:cubicBezTo>
                      <a:cubicBezTo>
                        <a:pt x="263" y="59"/>
                        <a:pt x="204" y="0"/>
                        <a:pt x="131" y="0"/>
                      </a:cubicBezTo>
                      <a:cubicBezTo>
                        <a:pt x="59" y="0"/>
                        <a:pt x="0" y="59"/>
                        <a:pt x="0" y="132"/>
                      </a:cubicBezTo>
                      <a:cubicBezTo>
                        <a:pt x="0" y="185"/>
                        <a:pt x="0" y="185"/>
                        <a:pt x="0" y="185"/>
                      </a:cubicBezTo>
                      <a:cubicBezTo>
                        <a:pt x="0" y="258"/>
                        <a:pt x="59" y="317"/>
                        <a:pt x="131" y="317"/>
                      </a:cubicBezTo>
                      <a:close/>
                      <a:moveTo>
                        <a:pt x="48" y="132"/>
                      </a:moveTo>
                      <a:cubicBezTo>
                        <a:pt x="48" y="86"/>
                        <a:pt x="85" y="48"/>
                        <a:pt x="131" y="48"/>
                      </a:cubicBezTo>
                      <a:cubicBezTo>
                        <a:pt x="177" y="48"/>
                        <a:pt x="215" y="86"/>
                        <a:pt x="215" y="132"/>
                      </a:cubicBezTo>
                      <a:cubicBezTo>
                        <a:pt x="215" y="185"/>
                        <a:pt x="215" y="185"/>
                        <a:pt x="215" y="185"/>
                      </a:cubicBezTo>
                      <a:cubicBezTo>
                        <a:pt x="215" y="232"/>
                        <a:pt x="177" y="269"/>
                        <a:pt x="131" y="269"/>
                      </a:cubicBezTo>
                      <a:cubicBezTo>
                        <a:pt x="85" y="269"/>
                        <a:pt x="48" y="232"/>
                        <a:pt x="48" y="185"/>
                      </a:cubicBezTo>
                      <a:lnTo>
                        <a:pt x="48" y="13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6" name="Freeform 174">
                  <a:extLst>
                    <a:ext uri="{FF2B5EF4-FFF2-40B4-BE49-F238E27FC236}">
                      <a16:creationId xmlns:a16="http://schemas.microsoft.com/office/drawing/2014/main" id="{EB62684C-DA60-419D-89BA-F15AB94D3C1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945258" y="5188332"/>
                  <a:ext cx="68961" cy="82959"/>
                </a:xfrm>
                <a:custGeom>
                  <a:avLst/>
                  <a:gdLst>
                    <a:gd name="T0" fmla="*/ 131 w 263"/>
                    <a:gd name="T1" fmla="*/ 317 h 317"/>
                    <a:gd name="T2" fmla="*/ 263 w 263"/>
                    <a:gd name="T3" fmla="*/ 185 h 317"/>
                    <a:gd name="T4" fmla="*/ 263 w 263"/>
                    <a:gd name="T5" fmla="*/ 132 h 317"/>
                    <a:gd name="T6" fmla="*/ 131 w 263"/>
                    <a:gd name="T7" fmla="*/ 0 h 317"/>
                    <a:gd name="T8" fmla="*/ 0 w 263"/>
                    <a:gd name="T9" fmla="*/ 132 h 317"/>
                    <a:gd name="T10" fmla="*/ 0 w 263"/>
                    <a:gd name="T11" fmla="*/ 185 h 317"/>
                    <a:gd name="T12" fmla="*/ 131 w 263"/>
                    <a:gd name="T13" fmla="*/ 317 h 317"/>
                    <a:gd name="T14" fmla="*/ 48 w 263"/>
                    <a:gd name="T15" fmla="*/ 132 h 317"/>
                    <a:gd name="T16" fmla="*/ 131 w 263"/>
                    <a:gd name="T17" fmla="*/ 48 h 317"/>
                    <a:gd name="T18" fmla="*/ 215 w 263"/>
                    <a:gd name="T19" fmla="*/ 132 h 317"/>
                    <a:gd name="T20" fmla="*/ 215 w 263"/>
                    <a:gd name="T21" fmla="*/ 185 h 317"/>
                    <a:gd name="T22" fmla="*/ 131 w 263"/>
                    <a:gd name="T23" fmla="*/ 269 h 317"/>
                    <a:gd name="T24" fmla="*/ 48 w 263"/>
                    <a:gd name="T25" fmla="*/ 185 h 317"/>
                    <a:gd name="T26" fmla="*/ 48 w 263"/>
                    <a:gd name="T27" fmla="*/ 132 h 3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63" h="317">
                      <a:moveTo>
                        <a:pt x="131" y="317"/>
                      </a:moveTo>
                      <a:cubicBezTo>
                        <a:pt x="204" y="317"/>
                        <a:pt x="263" y="258"/>
                        <a:pt x="263" y="185"/>
                      </a:cubicBezTo>
                      <a:cubicBezTo>
                        <a:pt x="263" y="132"/>
                        <a:pt x="263" y="132"/>
                        <a:pt x="263" y="132"/>
                      </a:cubicBezTo>
                      <a:cubicBezTo>
                        <a:pt x="263" y="59"/>
                        <a:pt x="204" y="0"/>
                        <a:pt x="131" y="0"/>
                      </a:cubicBezTo>
                      <a:cubicBezTo>
                        <a:pt x="59" y="0"/>
                        <a:pt x="0" y="59"/>
                        <a:pt x="0" y="132"/>
                      </a:cubicBezTo>
                      <a:cubicBezTo>
                        <a:pt x="0" y="185"/>
                        <a:pt x="0" y="185"/>
                        <a:pt x="0" y="185"/>
                      </a:cubicBezTo>
                      <a:cubicBezTo>
                        <a:pt x="0" y="258"/>
                        <a:pt x="59" y="317"/>
                        <a:pt x="131" y="317"/>
                      </a:cubicBezTo>
                      <a:close/>
                      <a:moveTo>
                        <a:pt x="48" y="132"/>
                      </a:moveTo>
                      <a:cubicBezTo>
                        <a:pt x="48" y="86"/>
                        <a:pt x="85" y="48"/>
                        <a:pt x="131" y="48"/>
                      </a:cubicBezTo>
                      <a:cubicBezTo>
                        <a:pt x="177" y="48"/>
                        <a:pt x="215" y="86"/>
                        <a:pt x="215" y="132"/>
                      </a:cubicBezTo>
                      <a:cubicBezTo>
                        <a:pt x="215" y="185"/>
                        <a:pt x="215" y="185"/>
                        <a:pt x="215" y="185"/>
                      </a:cubicBezTo>
                      <a:cubicBezTo>
                        <a:pt x="215" y="232"/>
                        <a:pt x="177" y="269"/>
                        <a:pt x="131" y="269"/>
                      </a:cubicBezTo>
                      <a:cubicBezTo>
                        <a:pt x="85" y="269"/>
                        <a:pt x="48" y="232"/>
                        <a:pt x="48" y="185"/>
                      </a:cubicBezTo>
                      <a:lnTo>
                        <a:pt x="48" y="13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7" name="Freeform 177">
                  <a:extLst>
                    <a:ext uri="{FF2B5EF4-FFF2-40B4-BE49-F238E27FC236}">
                      <a16:creationId xmlns:a16="http://schemas.microsoft.com/office/drawing/2014/main" id="{42F836FB-B267-4FF2-9726-E6881EDA717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067574" y="5378347"/>
                  <a:ext cx="12622" cy="25473"/>
                </a:xfrm>
                <a:custGeom>
                  <a:avLst/>
                  <a:gdLst>
                    <a:gd name="T0" fmla="*/ 24 w 48"/>
                    <a:gd name="T1" fmla="*/ 0 h 97"/>
                    <a:gd name="T2" fmla="*/ 0 w 48"/>
                    <a:gd name="T3" fmla="*/ 24 h 97"/>
                    <a:gd name="T4" fmla="*/ 0 w 48"/>
                    <a:gd name="T5" fmla="*/ 73 h 97"/>
                    <a:gd name="T6" fmla="*/ 24 w 48"/>
                    <a:gd name="T7" fmla="*/ 97 h 97"/>
                    <a:gd name="T8" fmla="*/ 48 w 48"/>
                    <a:gd name="T9" fmla="*/ 73 h 97"/>
                    <a:gd name="T10" fmla="*/ 48 w 48"/>
                    <a:gd name="T11" fmla="*/ 24 h 97"/>
                    <a:gd name="T12" fmla="*/ 24 w 48"/>
                    <a:gd name="T13" fmla="*/ 0 h 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8" h="97">
                      <a:moveTo>
                        <a:pt x="24" y="0"/>
                      </a:moveTo>
                      <a:cubicBezTo>
                        <a:pt x="10" y="0"/>
                        <a:pt x="0" y="11"/>
                        <a:pt x="0" y="24"/>
                      </a:cubicBezTo>
                      <a:cubicBezTo>
                        <a:pt x="0" y="73"/>
                        <a:pt x="0" y="73"/>
                        <a:pt x="0" y="73"/>
                      </a:cubicBezTo>
                      <a:cubicBezTo>
                        <a:pt x="0" y="86"/>
                        <a:pt x="10" y="97"/>
                        <a:pt x="24" y="97"/>
                      </a:cubicBezTo>
                      <a:cubicBezTo>
                        <a:pt x="37" y="97"/>
                        <a:pt x="48" y="86"/>
                        <a:pt x="48" y="73"/>
                      </a:cubicBezTo>
                      <a:cubicBezTo>
                        <a:pt x="48" y="24"/>
                        <a:pt x="48" y="24"/>
                        <a:pt x="48" y="24"/>
                      </a:cubicBezTo>
                      <a:cubicBezTo>
                        <a:pt x="48" y="11"/>
                        <a:pt x="37" y="0"/>
                        <a:pt x="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8" name="Freeform 178">
                  <a:extLst>
                    <a:ext uri="{FF2B5EF4-FFF2-40B4-BE49-F238E27FC236}">
                      <a16:creationId xmlns:a16="http://schemas.microsoft.com/office/drawing/2014/main" id="{8896945C-6324-4CAF-8C4C-BE75C7C7EFA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08997" y="5378347"/>
                  <a:ext cx="12622" cy="25473"/>
                </a:xfrm>
                <a:custGeom>
                  <a:avLst/>
                  <a:gdLst>
                    <a:gd name="T0" fmla="*/ 24 w 48"/>
                    <a:gd name="T1" fmla="*/ 0 h 97"/>
                    <a:gd name="T2" fmla="*/ 0 w 48"/>
                    <a:gd name="T3" fmla="*/ 24 h 97"/>
                    <a:gd name="T4" fmla="*/ 0 w 48"/>
                    <a:gd name="T5" fmla="*/ 73 h 97"/>
                    <a:gd name="T6" fmla="*/ 24 w 48"/>
                    <a:gd name="T7" fmla="*/ 97 h 97"/>
                    <a:gd name="T8" fmla="*/ 48 w 48"/>
                    <a:gd name="T9" fmla="*/ 73 h 97"/>
                    <a:gd name="T10" fmla="*/ 48 w 48"/>
                    <a:gd name="T11" fmla="*/ 24 h 97"/>
                    <a:gd name="T12" fmla="*/ 24 w 48"/>
                    <a:gd name="T13" fmla="*/ 0 h 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8" h="97">
                      <a:moveTo>
                        <a:pt x="24" y="0"/>
                      </a:moveTo>
                      <a:cubicBezTo>
                        <a:pt x="11" y="0"/>
                        <a:pt x="0" y="11"/>
                        <a:pt x="0" y="24"/>
                      </a:cubicBezTo>
                      <a:cubicBezTo>
                        <a:pt x="0" y="73"/>
                        <a:pt x="0" y="73"/>
                        <a:pt x="0" y="73"/>
                      </a:cubicBezTo>
                      <a:cubicBezTo>
                        <a:pt x="0" y="86"/>
                        <a:pt x="11" y="97"/>
                        <a:pt x="24" y="97"/>
                      </a:cubicBezTo>
                      <a:cubicBezTo>
                        <a:pt x="38" y="97"/>
                        <a:pt x="48" y="86"/>
                        <a:pt x="48" y="73"/>
                      </a:cubicBezTo>
                      <a:cubicBezTo>
                        <a:pt x="48" y="24"/>
                        <a:pt x="48" y="24"/>
                        <a:pt x="48" y="24"/>
                      </a:cubicBezTo>
                      <a:cubicBezTo>
                        <a:pt x="48" y="11"/>
                        <a:pt x="38" y="0"/>
                        <a:pt x="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9" name="Freeform 179">
                  <a:extLst>
                    <a:ext uri="{FF2B5EF4-FFF2-40B4-BE49-F238E27FC236}">
                      <a16:creationId xmlns:a16="http://schemas.microsoft.com/office/drawing/2014/main" id="{B9CF3B3D-07D9-4353-A9D8-D0F8A67620E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50648" y="5378347"/>
                  <a:ext cx="12622" cy="25473"/>
                </a:xfrm>
                <a:custGeom>
                  <a:avLst/>
                  <a:gdLst>
                    <a:gd name="T0" fmla="*/ 24 w 48"/>
                    <a:gd name="T1" fmla="*/ 0 h 97"/>
                    <a:gd name="T2" fmla="*/ 0 w 48"/>
                    <a:gd name="T3" fmla="*/ 24 h 97"/>
                    <a:gd name="T4" fmla="*/ 0 w 48"/>
                    <a:gd name="T5" fmla="*/ 73 h 97"/>
                    <a:gd name="T6" fmla="*/ 24 w 48"/>
                    <a:gd name="T7" fmla="*/ 97 h 97"/>
                    <a:gd name="T8" fmla="*/ 48 w 48"/>
                    <a:gd name="T9" fmla="*/ 73 h 97"/>
                    <a:gd name="T10" fmla="*/ 48 w 48"/>
                    <a:gd name="T11" fmla="*/ 24 h 97"/>
                    <a:gd name="T12" fmla="*/ 24 w 48"/>
                    <a:gd name="T13" fmla="*/ 0 h 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8" h="97">
                      <a:moveTo>
                        <a:pt x="24" y="0"/>
                      </a:moveTo>
                      <a:cubicBezTo>
                        <a:pt x="11" y="0"/>
                        <a:pt x="0" y="11"/>
                        <a:pt x="0" y="24"/>
                      </a:cubicBezTo>
                      <a:cubicBezTo>
                        <a:pt x="0" y="73"/>
                        <a:pt x="0" y="73"/>
                        <a:pt x="0" y="73"/>
                      </a:cubicBezTo>
                      <a:cubicBezTo>
                        <a:pt x="0" y="86"/>
                        <a:pt x="11" y="97"/>
                        <a:pt x="24" y="97"/>
                      </a:cubicBezTo>
                      <a:cubicBezTo>
                        <a:pt x="37" y="97"/>
                        <a:pt x="48" y="86"/>
                        <a:pt x="48" y="73"/>
                      </a:cubicBezTo>
                      <a:cubicBezTo>
                        <a:pt x="48" y="24"/>
                        <a:pt x="48" y="24"/>
                        <a:pt x="48" y="24"/>
                      </a:cubicBezTo>
                      <a:cubicBezTo>
                        <a:pt x="48" y="11"/>
                        <a:pt x="37" y="0"/>
                        <a:pt x="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0" name="Freeform 180">
                  <a:extLst>
                    <a:ext uri="{FF2B5EF4-FFF2-40B4-BE49-F238E27FC236}">
                      <a16:creationId xmlns:a16="http://schemas.microsoft.com/office/drawing/2014/main" id="{0251BF35-7E72-4D15-A392-93C55800DE9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025922" y="5378347"/>
                  <a:ext cx="12622" cy="25473"/>
                </a:xfrm>
                <a:custGeom>
                  <a:avLst/>
                  <a:gdLst>
                    <a:gd name="T0" fmla="*/ 24 w 48"/>
                    <a:gd name="T1" fmla="*/ 0 h 97"/>
                    <a:gd name="T2" fmla="*/ 0 w 48"/>
                    <a:gd name="T3" fmla="*/ 24 h 97"/>
                    <a:gd name="T4" fmla="*/ 0 w 48"/>
                    <a:gd name="T5" fmla="*/ 73 h 97"/>
                    <a:gd name="T6" fmla="*/ 24 w 48"/>
                    <a:gd name="T7" fmla="*/ 97 h 97"/>
                    <a:gd name="T8" fmla="*/ 48 w 48"/>
                    <a:gd name="T9" fmla="*/ 73 h 97"/>
                    <a:gd name="T10" fmla="*/ 48 w 48"/>
                    <a:gd name="T11" fmla="*/ 24 h 97"/>
                    <a:gd name="T12" fmla="*/ 24 w 48"/>
                    <a:gd name="T13" fmla="*/ 0 h 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8" h="97">
                      <a:moveTo>
                        <a:pt x="24" y="0"/>
                      </a:moveTo>
                      <a:cubicBezTo>
                        <a:pt x="11" y="0"/>
                        <a:pt x="0" y="11"/>
                        <a:pt x="0" y="24"/>
                      </a:cubicBezTo>
                      <a:cubicBezTo>
                        <a:pt x="0" y="73"/>
                        <a:pt x="0" y="73"/>
                        <a:pt x="0" y="73"/>
                      </a:cubicBezTo>
                      <a:cubicBezTo>
                        <a:pt x="0" y="86"/>
                        <a:pt x="11" y="97"/>
                        <a:pt x="24" y="97"/>
                      </a:cubicBezTo>
                      <a:cubicBezTo>
                        <a:pt x="37" y="97"/>
                        <a:pt x="48" y="86"/>
                        <a:pt x="48" y="73"/>
                      </a:cubicBezTo>
                      <a:cubicBezTo>
                        <a:pt x="48" y="24"/>
                        <a:pt x="48" y="24"/>
                        <a:pt x="48" y="24"/>
                      </a:cubicBezTo>
                      <a:cubicBezTo>
                        <a:pt x="48" y="11"/>
                        <a:pt x="37" y="0"/>
                        <a:pt x="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1" name="Freeform 181">
                  <a:extLst>
                    <a:ext uri="{FF2B5EF4-FFF2-40B4-BE49-F238E27FC236}">
                      <a16:creationId xmlns:a16="http://schemas.microsoft.com/office/drawing/2014/main" id="{FE1867D9-1317-4CF6-97D8-D70F52269F2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984270" y="5378347"/>
                  <a:ext cx="12622" cy="25473"/>
                </a:xfrm>
                <a:custGeom>
                  <a:avLst/>
                  <a:gdLst>
                    <a:gd name="T0" fmla="*/ 24 w 48"/>
                    <a:gd name="T1" fmla="*/ 0 h 97"/>
                    <a:gd name="T2" fmla="*/ 0 w 48"/>
                    <a:gd name="T3" fmla="*/ 24 h 97"/>
                    <a:gd name="T4" fmla="*/ 0 w 48"/>
                    <a:gd name="T5" fmla="*/ 73 h 97"/>
                    <a:gd name="T6" fmla="*/ 24 w 48"/>
                    <a:gd name="T7" fmla="*/ 97 h 97"/>
                    <a:gd name="T8" fmla="*/ 48 w 48"/>
                    <a:gd name="T9" fmla="*/ 73 h 97"/>
                    <a:gd name="T10" fmla="*/ 48 w 48"/>
                    <a:gd name="T11" fmla="*/ 24 h 97"/>
                    <a:gd name="T12" fmla="*/ 24 w 48"/>
                    <a:gd name="T13" fmla="*/ 0 h 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8" h="97">
                      <a:moveTo>
                        <a:pt x="24" y="0"/>
                      </a:moveTo>
                      <a:cubicBezTo>
                        <a:pt x="11" y="0"/>
                        <a:pt x="0" y="11"/>
                        <a:pt x="0" y="24"/>
                      </a:cubicBezTo>
                      <a:cubicBezTo>
                        <a:pt x="0" y="73"/>
                        <a:pt x="0" y="73"/>
                        <a:pt x="0" y="73"/>
                      </a:cubicBezTo>
                      <a:cubicBezTo>
                        <a:pt x="0" y="86"/>
                        <a:pt x="11" y="97"/>
                        <a:pt x="24" y="97"/>
                      </a:cubicBezTo>
                      <a:cubicBezTo>
                        <a:pt x="38" y="97"/>
                        <a:pt x="48" y="86"/>
                        <a:pt x="48" y="73"/>
                      </a:cubicBezTo>
                      <a:cubicBezTo>
                        <a:pt x="48" y="24"/>
                        <a:pt x="48" y="24"/>
                        <a:pt x="48" y="24"/>
                      </a:cubicBezTo>
                      <a:cubicBezTo>
                        <a:pt x="48" y="11"/>
                        <a:pt x="38" y="0"/>
                        <a:pt x="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0BA92D27-E072-4063-B6CC-3E32C9769834}"/>
                </a:ext>
              </a:extLst>
            </p:cNvPr>
            <p:cNvGrpSpPr/>
            <p:nvPr/>
          </p:nvGrpSpPr>
          <p:grpSpPr>
            <a:xfrm>
              <a:off x="5021929" y="5101773"/>
              <a:ext cx="513020" cy="589459"/>
              <a:chOff x="4962362" y="5023055"/>
              <a:chExt cx="620754" cy="713246"/>
            </a:xfrm>
            <a:grpFill/>
          </p:grpSpPr>
          <p:sp>
            <p:nvSpPr>
              <p:cNvPr id="60" name="Freeform: Shape 59">
                <a:extLst>
                  <a:ext uri="{FF2B5EF4-FFF2-40B4-BE49-F238E27FC236}">
                    <a16:creationId xmlns:a16="http://schemas.microsoft.com/office/drawing/2014/main" id="{DD0E1AA5-910E-4579-ABF7-864ED5324FB1}"/>
                  </a:ext>
                </a:extLst>
              </p:cNvPr>
              <p:cNvSpPr/>
              <p:nvPr/>
            </p:nvSpPr>
            <p:spPr>
              <a:xfrm>
                <a:off x="4962362" y="5023055"/>
                <a:ext cx="620754" cy="713246"/>
              </a:xfrm>
              <a:custGeom>
                <a:avLst/>
                <a:gdLst>
                  <a:gd name="connsiteX0" fmla="*/ 376751 w 380115"/>
                  <a:gd name="connsiteY0" fmla="*/ 89227 h 436753"/>
                  <a:gd name="connsiteX1" fmla="*/ 360498 w 380115"/>
                  <a:gd name="connsiteY1" fmla="*/ 68390 h 436753"/>
                  <a:gd name="connsiteX2" fmla="*/ 200308 w 380115"/>
                  <a:gd name="connsiteY2" fmla="*/ 2052 h 436753"/>
                  <a:gd name="connsiteX3" fmla="*/ 179808 w 380115"/>
                  <a:gd name="connsiteY3" fmla="*/ 2052 h 436753"/>
                  <a:gd name="connsiteX4" fmla="*/ 19619 w 380115"/>
                  <a:gd name="connsiteY4" fmla="*/ 68390 h 436753"/>
                  <a:gd name="connsiteX5" fmla="*/ 3365 w 380115"/>
                  <a:gd name="connsiteY5" fmla="*/ 89227 h 436753"/>
                  <a:gd name="connsiteX6" fmla="*/ 14585 w 380115"/>
                  <a:gd name="connsiteY6" fmla="*/ 238747 h 436753"/>
                  <a:gd name="connsiteX7" fmla="*/ 66964 w 380115"/>
                  <a:gd name="connsiteY7" fmla="*/ 340705 h 436753"/>
                  <a:gd name="connsiteX8" fmla="*/ 177037 w 380115"/>
                  <a:gd name="connsiteY8" fmla="*/ 433390 h 436753"/>
                  <a:gd name="connsiteX9" fmla="*/ 190058 w 380115"/>
                  <a:gd name="connsiteY9" fmla="*/ 436753 h 436753"/>
                  <a:gd name="connsiteX10" fmla="*/ 203080 w 380115"/>
                  <a:gd name="connsiteY10" fmla="*/ 433389 h 436753"/>
                  <a:gd name="connsiteX11" fmla="*/ 313153 w 380115"/>
                  <a:gd name="connsiteY11" fmla="*/ 340704 h 436753"/>
                  <a:gd name="connsiteX12" fmla="*/ 365530 w 380115"/>
                  <a:gd name="connsiteY12" fmla="*/ 238746 h 436753"/>
                  <a:gd name="connsiteX13" fmla="*/ 376751 w 380115"/>
                  <a:gd name="connsiteY13" fmla="*/ 89227 h 436753"/>
                  <a:gd name="connsiteX14" fmla="*/ 353295 w 380115"/>
                  <a:gd name="connsiteY14" fmla="*/ 235054 h 436753"/>
                  <a:gd name="connsiteX15" fmla="*/ 196848 w 380115"/>
                  <a:gd name="connsiteY15" fmla="*/ 422230 h 436753"/>
                  <a:gd name="connsiteX16" fmla="*/ 183271 w 380115"/>
                  <a:gd name="connsiteY16" fmla="*/ 422230 h 436753"/>
                  <a:gd name="connsiteX17" fmla="*/ 26822 w 380115"/>
                  <a:gd name="connsiteY17" fmla="*/ 235054 h 436753"/>
                  <a:gd name="connsiteX18" fmla="*/ 16008 w 380115"/>
                  <a:gd name="connsiteY18" fmla="*/ 91106 h 436753"/>
                  <a:gd name="connsiteX19" fmla="*/ 24509 w 380115"/>
                  <a:gd name="connsiteY19" fmla="*/ 80199 h 436753"/>
                  <a:gd name="connsiteX20" fmla="*/ 184699 w 380115"/>
                  <a:gd name="connsiteY20" fmla="*/ 13861 h 436753"/>
                  <a:gd name="connsiteX21" fmla="*/ 190059 w 380115"/>
                  <a:gd name="connsiteY21" fmla="*/ 12787 h 436753"/>
                  <a:gd name="connsiteX22" fmla="*/ 195419 w 380115"/>
                  <a:gd name="connsiteY22" fmla="*/ 13861 h 436753"/>
                  <a:gd name="connsiteX23" fmla="*/ 355609 w 380115"/>
                  <a:gd name="connsiteY23" fmla="*/ 80199 h 436753"/>
                  <a:gd name="connsiteX24" fmla="*/ 364108 w 380115"/>
                  <a:gd name="connsiteY24" fmla="*/ 91106 h 436753"/>
                  <a:gd name="connsiteX25" fmla="*/ 353295 w 380115"/>
                  <a:gd name="connsiteY25" fmla="*/ 235054 h 4367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380115" h="436753">
                    <a:moveTo>
                      <a:pt x="376751" y="89227"/>
                    </a:moveTo>
                    <a:cubicBezTo>
                      <a:pt x="375373" y="79955"/>
                      <a:pt x="369145" y="71971"/>
                      <a:pt x="360498" y="68390"/>
                    </a:cubicBezTo>
                    <a:lnTo>
                      <a:pt x="200308" y="2052"/>
                    </a:lnTo>
                    <a:cubicBezTo>
                      <a:pt x="193698" y="-684"/>
                      <a:pt x="186418" y="-684"/>
                      <a:pt x="179808" y="2052"/>
                    </a:cubicBezTo>
                    <a:lnTo>
                      <a:pt x="19619" y="68390"/>
                    </a:lnTo>
                    <a:cubicBezTo>
                      <a:pt x="10971" y="71971"/>
                      <a:pt x="4743" y="79955"/>
                      <a:pt x="3365" y="89227"/>
                    </a:cubicBezTo>
                    <a:cubicBezTo>
                      <a:pt x="1" y="111855"/>
                      <a:pt x="-5637" y="171721"/>
                      <a:pt x="14585" y="238747"/>
                    </a:cubicBezTo>
                    <a:cubicBezTo>
                      <a:pt x="25831" y="276022"/>
                      <a:pt x="43454" y="310326"/>
                      <a:pt x="66964" y="340705"/>
                    </a:cubicBezTo>
                    <a:cubicBezTo>
                      <a:pt x="95185" y="377173"/>
                      <a:pt x="132219" y="408357"/>
                      <a:pt x="177037" y="433390"/>
                    </a:cubicBezTo>
                    <a:cubicBezTo>
                      <a:pt x="181053" y="435631"/>
                      <a:pt x="185555" y="436753"/>
                      <a:pt x="190058" y="436753"/>
                    </a:cubicBezTo>
                    <a:cubicBezTo>
                      <a:pt x="194560" y="436753"/>
                      <a:pt x="199064" y="435631"/>
                      <a:pt x="203080" y="433389"/>
                    </a:cubicBezTo>
                    <a:cubicBezTo>
                      <a:pt x="247897" y="408357"/>
                      <a:pt x="284931" y="377172"/>
                      <a:pt x="313153" y="340704"/>
                    </a:cubicBezTo>
                    <a:cubicBezTo>
                      <a:pt x="336661" y="310325"/>
                      <a:pt x="354284" y="276021"/>
                      <a:pt x="365530" y="238746"/>
                    </a:cubicBezTo>
                    <a:cubicBezTo>
                      <a:pt x="385753" y="171721"/>
                      <a:pt x="380114" y="111855"/>
                      <a:pt x="376751" y="89227"/>
                    </a:cubicBezTo>
                    <a:close/>
                    <a:moveTo>
                      <a:pt x="353295" y="235054"/>
                    </a:moveTo>
                    <a:cubicBezTo>
                      <a:pt x="329267" y="314693"/>
                      <a:pt x="276632" y="377667"/>
                      <a:pt x="196848" y="422230"/>
                    </a:cubicBezTo>
                    <a:cubicBezTo>
                      <a:pt x="192662" y="424569"/>
                      <a:pt x="187459" y="424569"/>
                      <a:pt x="183271" y="422230"/>
                    </a:cubicBezTo>
                    <a:cubicBezTo>
                      <a:pt x="103486" y="377668"/>
                      <a:pt x="50849" y="314693"/>
                      <a:pt x="26822" y="235054"/>
                    </a:cubicBezTo>
                    <a:cubicBezTo>
                      <a:pt x="7346" y="170502"/>
                      <a:pt x="12771" y="112882"/>
                      <a:pt x="16008" y="91106"/>
                    </a:cubicBezTo>
                    <a:cubicBezTo>
                      <a:pt x="16729" y="86250"/>
                      <a:pt x="19987" y="82071"/>
                      <a:pt x="24509" y="80199"/>
                    </a:cubicBezTo>
                    <a:lnTo>
                      <a:pt x="184699" y="13861"/>
                    </a:lnTo>
                    <a:cubicBezTo>
                      <a:pt x="186427" y="13145"/>
                      <a:pt x="188243" y="12787"/>
                      <a:pt x="190059" y="12787"/>
                    </a:cubicBezTo>
                    <a:cubicBezTo>
                      <a:pt x="191874" y="12787"/>
                      <a:pt x="193691" y="13145"/>
                      <a:pt x="195419" y="13861"/>
                    </a:cubicBezTo>
                    <a:lnTo>
                      <a:pt x="355609" y="80199"/>
                    </a:lnTo>
                    <a:cubicBezTo>
                      <a:pt x="360131" y="82071"/>
                      <a:pt x="363388" y="86250"/>
                      <a:pt x="364108" y="91106"/>
                    </a:cubicBezTo>
                    <a:cubicBezTo>
                      <a:pt x="367346" y="112883"/>
                      <a:pt x="372770" y="170503"/>
                      <a:pt x="353295" y="235054"/>
                    </a:cubicBezTo>
                    <a:close/>
                  </a:path>
                </a:pathLst>
              </a:custGeom>
              <a:grpFill/>
              <a:ln w="83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61" name="Freeform: Shape 60">
                <a:extLst>
                  <a:ext uri="{FF2B5EF4-FFF2-40B4-BE49-F238E27FC236}">
                    <a16:creationId xmlns:a16="http://schemas.microsoft.com/office/drawing/2014/main" id="{A4BB9C69-22EA-4041-AB81-60EDB3F17739}"/>
                  </a:ext>
                </a:extLst>
              </p:cNvPr>
              <p:cNvSpPr/>
              <p:nvPr/>
            </p:nvSpPr>
            <p:spPr>
              <a:xfrm>
                <a:off x="5021402" y="5095236"/>
                <a:ext cx="502676" cy="568890"/>
              </a:xfrm>
              <a:custGeom>
                <a:avLst/>
                <a:gdLst>
                  <a:gd name="connsiteX0" fmla="*/ 291249 w 307810"/>
                  <a:gd name="connsiteY0" fmla="*/ 54220 h 348357"/>
                  <a:gd name="connsiteX1" fmla="*/ 228639 w 307810"/>
                  <a:gd name="connsiteY1" fmla="*/ 28668 h 348357"/>
                  <a:gd name="connsiteX2" fmla="*/ 220307 w 307810"/>
                  <a:gd name="connsiteY2" fmla="*/ 32171 h 348357"/>
                  <a:gd name="connsiteX3" fmla="*/ 223809 w 307810"/>
                  <a:gd name="connsiteY3" fmla="*/ 40502 h 348357"/>
                  <a:gd name="connsiteX4" fmla="*/ 286420 w 307810"/>
                  <a:gd name="connsiteY4" fmla="*/ 66054 h 348357"/>
                  <a:gd name="connsiteX5" fmla="*/ 292456 w 307810"/>
                  <a:gd name="connsiteY5" fmla="*/ 73653 h 348357"/>
                  <a:gd name="connsiteX6" fmla="*/ 283816 w 307810"/>
                  <a:gd name="connsiteY6" fmla="*/ 186971 h 348357"/>
                  <a:gd name="connsiteX7" fmla="*/ 158781 w 307810"/>
                  <a:gd name="connsiteY7" fmla="*/ 334350 h 348357"/>
                  <a:gd name="connsiteX8" fmla="*/ 149033 w 307810"/>
                  <a:gd name="connsiteY8" fmla="*/ 334350 h 348357"/>
                  <a:gd name="connsiteX9" fmla="*/ 23997 w 307810"/>
                  <a:gd name="connsiteY9" fmla="*/ 186971 h 348357"/>
                  <a:gd name="connsiteX10" fmla="*/ 15355 w 307810"/>
                  <a:gd name="connsiteY10" fmla="*/ 73653 h 348357"/>
                  <a:gd name="connsiteX11" fmla="*/ 21392 w 307810"/>
                  <a:gd name="connsiteY11" fmla="*/ 66054 h 348357"/>
                  <a:gd name="connsiteX12" fmla="*/ 150052 w 307810"/>
                  <a:gd name="connsiteY12" fmla="*/ 13547 h 348357"/>
                  <a:gd name="connsiteX13" fmla="*/ 157761 w 307810"/>
                  <a:gd name="connsiteY13" fmla="*/ 13547 h 348357"/>
                  <a:gd name="connsiteX14" fmla="*/ 196402 w 307810"/>
                  <a:gd name="connsiteY14" fmla="*/ 29317 h 348357"/>
                  <a:gd name="connsiteX15" fmla="*/ 204733 w 307810"/>
                  <a:gd name="connsiteY15" fmla="*/ 25815 h 348357"/>
                  <a:gd name="connsiteX16" fmla="*/ 201231 w 307810"/>
                  <a:gd name="connsiteY16" fmla="*/ 17483 h 348357"/>
                  <a:gd name="connsiteX17" fmla="*/ 162589 w 307810"/>
                  <a:gd name="connsiteY17" fmla="*/ 1713 h 348357"/>
                  <a:gd name="connsiteX18" fmla="*/ 145222 w 307810"/>
                  <a:gd name="connsiteY18" fmla="*/ 1713 h 348357"/>
                  <a:gd name="connsiteX19" fmla="*/ 16563 w 307810"/>
                  <a:gd name="connsiteY19" fmla="*/ 54220 h 348357"/>
                  <a:gd name="connsiteX20" fmla="*/ 2717 w 307810"/>
                  <a:gd name="connsiteY20" fmla="*/ 71747 h 348357"/>
                  <a:gd name="connsiteX21" fmla="*/ 11774 w 307810"/>
                  <a:gd name="connsiteY21" fmla="*/ 190712 h 348357"/>
                  <a:gd name="connsiteX22" fmla="*/ 54073 w 307810"/>
                  <a:gd name="connsiteY22" fmla="*/ 271854 h 348357"/>
                  <a:gd name="connsiteX23" fmla="*/ 142869 w 307810"/>
                  <a:gd name="connsiteY23" fmla="*/ 345546 h 348357"/>
                  <a:gd name="connsiteX24" fmla="*/ 153906 w 307810"/>
                  <a:gd name="connsiteY24" fmla="*/ 348357 h 348357"/>
                  <a:gd name="connsiteX25" fmla="*/ 164943 w 307810"/>
                  <a:gd name="connsiteY25" fmla="*/ 345546 h 348357"/>
                  <a:gd name="connsiteX26" fmla="*/ 253739 w 307810"/>
                  <a:gd name="connsiteY26" fmla="*/ 271854 h 348357"/>
                  <a:gd name="connsiteX27" fmla="*/ 296037 w 307810"/>
                  <a:gd name="connsiteY27" fmla="*/ 190712 h 348357"/>
                  <a:gd name="connsiteX28" fmla="*/ 305093 w 307810"/>
                  <a:gd name="connsiteY28" fmla="*/ 71747 h 348357"/>
                  <a:gd name="connsiteX29" fmla="*/ 291249 w 307810"/>
                  <a:gd name="connsiteY29" fmla="*/ 54220 h 3483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07810" h="348357">
                    <a:moveTo>
                      <a:pt x="291249" y="54220"/>
                    </a:moveTo>
                    <a:lnTo>
                      <a:pt x="228639" y="28668"/>
                    </a:lnTo>
                    <a:cubicBezTo>
                      <a:pt x="225369" y="27336"/>
                      <a:pt x="221639" y="28903"/>
                      <a:pt x="220307" y="32171"/>
                    </a:cubicBezTo>
                    <a:cubicBezTo>
                      <a:pt x="218975" y="35439"/>
                      <a:pt x="220542" y="39169"/>
                      <a:pt x="223809" y="40502"/>
                    </a:cubicBezTo>
                    <a:lnTo>
                      <a:pt x="286420" y="66054"/>
                    </a:lnTo>
                    <a:cubicBezTo>
                      <a:pt x="289634" y="67365"/>
                      <a:pt x="291946" y="70278"/>
                      <a:pt x="292456" y="73653"/>
                    </a:cubicBezTo>
                    <a:cubicBezTo>
                      <a:pt x="295041" y="90795"/>
                      <a:pt x="299375" y="136151"/>
                      <a:pt x="283816" y="186971"/>
                    </a:cubicBezTo>
                    <a:cubicBezTo>
                      <a:pt x="264624" y="249659"/>
                      <a:pt x="222556" y="299245"/>
                      <a:pt x="158781" y="334350"/>
                    </a:cubicBezTo>
                    <a:cubicBezTo>
                      <a:pt x="155775" y="336004"/>
                      <a:pt x="152039" y="336004"/>
                      <a:pt x="149033" y="334350"/>
                    </a:cubicBezTo>
                    <a:cubicBezTo>
                      <a:pt x="85257" y="299245"/>
                      <a:pt x="43189" y="249660"/>
                      <a:pt x="23997" y="186971"/>
                    </a:cubicBezTo>
                    <a:cubicBezTo>
                      <a:pt x="8437" y="136152"/>
                      <a:pt x="12770" y="90796"/>
                      <a:pt x="15355" y="73653"/>
                    </a:cubicBezTo>
                    <a:cubicBezTo>
                      <a:pt x="15865" y="70277"/>
                      <a:pt x="18177" y="67365"/>
                      <a:pt x="21392" y="66054"/>
                    </a:cubicBezTo>
                    <a:lnTo>
                      <a:pt x="150052" y="13547"/>
                    </a:lnTo>
                    <a:cubicBezTo>
                      <a:pt x="152500" y="12548"/>
                      <a:pt x="155312" y="12547"/>
                      <a:pt x="157761" y="13547"/>
                    </a:cubicBezTo>
                    <a:lnTo>
                      <a:pt x="196402" y="29317"/>
                    </a:lnTo>
                    <a:cubicBezTo>
                      <a:pt x="199670" y="30650"/>
                      <a:pt x="203401" y="29082"/>
                      <a:pt x="204733" y="25815"/>
                    </a:cubicBezTo>
                    <a:cubicBezTo>
                      <a:pt x="206066" y="22547"/>
                      <a:pt x="204499" y="18817"/>
                      <a:pt x="201231" y="17483"/>
                    </a:cubicBezTo>
                    <a:lnTo>
                      <a:pt x="162589" y="1713"/>
                    </a:lnTo>
                    <a:cubicBezTo>
                      <a:pt x="156989" y="-572"/>
                      <a:pt x="150822" y="-570"/>
                      <a:pt x="145222" y="1713"/>
                    </a:cubicBezTo>
                    <a:lnTo>
                      <a:pt x="16563" y="54220"/>
                    </a:lnTo>
                    <a:cubicBezTo>
                      <a:pt x="9200" y="57224"/>
                      <a:pt x="3894" y="63941"/>
                      <a:pt x="2717" y="71747"/>
                    </a:cubicBezTo>
                    <a:cubicBezTo>
                      <a:pt x="2" y="89752"/>
                      <a:pt x="-4552" y="137387"/>
                      <a:pt x="11774" y="190712"/>
                    </a:cubicBezTo>
                    <a:cubicBezTo>
                      <a:pt x="20857" y="220378"/>
                      <a:pt x="35088" y="247679"/>
                      <a:pt x="54073" y="271854"/>
                    </a:cubicBezTo>
                    <a:cubicBezTo>
                      <a:pt x="76848" y="300857"/>
                      <a:pt x="106723" y="325650"/>
                      <a:pt x="142869" y="345546"/>
                    </a:cubicBezTo>
                    <a:cubicBezTo>
                      <a:pt x="146273" y="347420"/>
                      <a:pt x="150089" y="348357"/>
                      <a:pt x="153906" y="348357"/>
                    </a:cubicBezTo>
                    <a:cubicBezTo>
                      <a:pt x="157722" y="348356"/>
                      <a:pt x="161540" y="347420"/>
                      <a:pt x="164943" y="345546"/>
                    </a:cubicBezTo>
                    <a:cubicBezTo>
                      <a:pt x="201090" y="325651"/>
                      <a:pt x="230965" y="300857"/>
                      <a:pt x="253739" y="271854"/>
                    </a:cubicBezTo>
                    <a:cubicBezTo>
                      <a:pt x="272723" y="247679"/>
                      <a:pt x="286954" y="220377"/>
                      <a:pt x="296037" y="190712"/>
                    </a:cubicBezTo>
                    <a:cubicBezTo>
                      <a:pt x="312363" y="137387"/>
                      <a:pt x="307809" y="89751"/>
                      <a:pt x="305093" y="71747"/>
                    </a:cubicBezTo>
                    <a:cubicBezTo>
                      <a:pt x="303916" y="63940"/>
                      <a:pt x="298611" y="57224"/>
                      <a:pt x="291249" y="54220"/>
                    </a:cubicBezTo>
                    <a:close/>
                  </a:path>
                </a:pathLst>
              </a:custGeom>
              <a:grpFill/>
              <a:ln w="83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</p:grp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197075FF-3578-481F-8603-4EF77EA4FDFB}"/>
              </a:ext>
            </a:extLst>
          </p:cNvPr>
          <p:cNvGrpSpPr/>
          <p:nvPr/>
        </p:nvGrpSpPr>
        <p:grpSpPr>
          <a:xfrm>
            <a:off x="8383761" y="5528186"/>
            <a:ext cx="538500" cy="521132"/>
            <a:chOff x="4324860" y="2934152"/>
            <a:chExt cx="974407" cy="942979"/>
          </a:xfrm>
          <a:solidFill>
            <a:schemeClr val="bg1"/>
          </a:solidFill>
        </p:grpSpPr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B9C9E3A8-939B-45C1-AFBC-DB1B9278BDF6}"/>
                </a:ext>
              </a:extLst>
            </p:cNvPr>
            <p:cNvGrpSpPr/>
            <p:nvPr/>
          </p:nvGrpSpPr>
          <p:grpSpPr>
            <a:xfrm>
              <a:off x="4602372" y="3213609"/>
              <a:ext cx="419208" cy="554786"/>
              <a:chOff x="4602372" y="3467197"/>
              <a:chExt cx="227591" cy="301197"/>
            </a:xfrm>
            <a:grpFill/>
          </p:grpSpPr>
          <p:sp>
            <p:nvSpPr>
              <p:cNvPr id="75" name="Freeform 86">
                <a:extLst>
                  <a:ext uri="{FF2B5EF4-FFF2-40B4-BE49-F238E27FC236}">
                    <a16:creationId xmlns:a16="http://schemas.microsoft.com/office/drawing/2014/main" id="{B718CC5C-2B2B-4954-A2B0-9C0BDCA34D9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602372" y="3467197"/>
                <a:ext cx="227591" cy="301197"/>
              </a:xfrm>
              <a:custGeom>
                <a:avLst/>
                <a:gdLst>
                  <a:gd name="T0" fmla="*/ 868 w 896"/>
                  <a:gd name="T1" fmla="*/ 129 h 1186"/>
                  <a:gd name="T2" fmla="*/ 463 w 896"/>
                  <a:gd name="T3" fmla="*/ 5 h 1186"/>
                  <a:gd name="T4" fmla="*/ 433 w 896"/>
                  <a:gd name="T5" fmla="*/ 5 h 1186"/>
                  <a:gd name="T6" fmla="*/ 28 w 896"/>
                  <a:gd name="T7" fmla="*/ 129 h 1186"/>
                  <a:gd name="T8" fmla="*/ 0 w 896"/>
                  <a:gd name="T9" fmla="*/ 161 h 1186"/>
                  <a:gd name="T10" fmla="*/ 0 w 896"/>
                  <a:gd name="T11" fmla="*/ 540 h 1186"/>
                  <a:gd name="T12" fmla="*/ 436 w 896"/>
                  <a:gd name="T13" fmla="*/ 1183 h 1186"/>
                  <a:gd name="T14" fmla="*/ 460 w 896"/>
                  <a:gd name="T15" fmla="*/ 1183 h 1186"/>
                  <a:gd name="T16" fmla="*/ 896 w 896"/>
                  <a:gd name="T17" fmla="*/ 540 h 1186"/>
                  <a:gd name="T18" fmla="*/ 896 w 896"/>
                  <a:gd name="T19" fmla="*/ 161 h 1186"/>
                  <a:gd name="T20" fmla="*/ 868 w 896"/>
                  <a:gd name="T21" fmla="*/ 129 h 1186"/>
                  <a:gd name="T22" fmla="*/ 832 w 896"/>
                  <a:gd name="T23" fmla="*/ 540 h 1186"/>
                  <a:gd name="T24" fmla="*/ 448 w 896"/>
                  <a:gd name="T25" fmla="*/ 1118 h 1186"/>
                  <a:gd name="T26" fmla="*/ 64 w 896"/>
                  <a:gd name="T27" fmla="*/ 540 h 1186"/>
                  <a:gd name="T28" fmla="*/ 64 w 896"/>
                  <a:gd name="T29" fmla="*/ 189 h 1186"/>
                  <a:gd name="T30" fmla="*/ 448 w 896"/>
                  <a:gd name="T31" fmla="*/ 69 h 1186"/>
                  <a:gd name="T32" fmla="*/ 832 w 896"/>
                  <a:gd name="T33" fmla="*/ 189 h 1186"/>
                  <a:gd name="T34" fmla="*/ 832 w 896"/>
                  <a:gd name="T35" fmla="*/ 540 h 1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96" h="1186">
                    <a:moveTo>
                      <a:pt x="868" y="129"/>
                    </a:moveTo>
                    <a:cubicBezTo>
                      <a:pt x="726" y="114"/>
                      <a:pt x="589" y="72"/>
                      <a:pt x="463" y="5"/>
                    </a:cubicBezTo>
                    <a:cubicBezTo>
                      <a:pt x="454" y="0"/>
                      <a:pt x="442" y="0"/>
                      <a:pt x="433" y="5"/>
                    </a:cubicBezTo>
                    <a:cubicBezTo>
                      <a:pt x="307" y="72"/>
                      <a:pt x="170" y="114"/>
                      <a:pt x="28" y="129"/>
                    </a:cubicBezTo>
                    <a:cubicBezTo>
                      <a:pt x="12" y="131"/>
                      <a:pt x="0" y="145"/>
                      <a:pt x="0" y="161"/>
                    </a:cubicBezTo>
                    <a:cubicBezTo>
                      <a:pt x="0" y="540"/>
                      <a:pt x="0" y="540"/>
                      <a:pt x="0" y="540"/>
                    </a:cubicBezTo>
                    <a:cubicBezTo>
                      <a:pt x="2" y="823"/>
                      <a:pt x="174" y="1076"/>
                      <a:pt x="436" y="1183"/>
                    </a:cubicBezTo>
                    <a:cubicBezTo>
                      <a:pt x="444" y="1186"/>
                      <a:pt x="452" y="1186"/>
                      <a:pt x="460" y="1183"/>
                    </a:cubicBezTo>
                    <a:cubicBezTo>
                      <a:pt x="722" y="1076"/>
                      <a:pt x="894" y="823"/>
                      <a:pt x="896" y="540"/>
                    </a:cubicBezTo>
                    <a:cubicBezTo>
                      <a:pt x="896" y="161"/>
                      <a:pt x="896" y="161"/>
                      <a:pt x="896" y="161"/>
                    </a:cubicBezTo>
                    <a:cubicBezTo>
                      <a:pt x="896" y="145"/>
                      <a:pt x="884" y="131"/>
                      <a:pt x="868" y="129"/>
                    </a:cubicBezTo>
                    <a:close/>
                    <a:moveTo>
                      <a:pt x="832" y="540"/>
                    </a:moveTo>
                    <a:cubicBezTo>
                      <a:pt x="830" y="792"/>
                      <a:pt x="680" y="1019"/>
                      <a:pt x="448" y="1118"/>
                    </a:cubicBezTo>
                    <a:cubicBezTo>
                      <a:pt x="216" y="1019"/>
                      <a:pt x="66" y="792"/>
                      <a:pt x="64" y="540"/>
                    </a:cubicBezTo>
                    <a:cubicBezTo>
                      <a:pt x="64" y="189"/>
                      <a:pt x="64" y="189"/>
                      <a:pt x="64" y="189"/>
                    </a:cubicBezTo>
                    <a:cubicBezTo>
                      <a:pt x="198" y="172"/>
                      <a:pt x="328" y="131"/>
                      <a:pt x="448" y="69"/>
                    </a:cubicBezTo>
                    <a:cubicBezTo>
                      <a:pt x="568" y="131"/>
                      <a:pt x="698" y="172"/>
                      <a:pt x="832" y="189"/>
                    </a:cubicBezTo>
                    <a:lnTo>
                      <a:pt x="832" y="54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6" name="Freeform 87">
                <a:extLst>
                  <a:ext uri="{FF2B5EF4-FFF2-40B4-BE49-F238E27FC236}">
                    <a16:creationId xmlns:a16="http://schemas.microsoft.com/office/drawing/2014/main" id="{1927E2C6-7FCC-4A6E-9BE5-3B720998F3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7143" y="3551302"/>
                <a:ext cx="158049" cy="111989"/>
              </a:xfrm>
              <a:custGeom>
                <a:avLst/>
                <a:gdLst>
                  <a:gd name="T0" fmla="*/ 46 w 622"/>
                  <a:gd name="T1" fmla="*/ 192 h 441"/>
                  <a:gd name="T2" fmla="*/ 0 w 622"/>
                  <a:gd name="T3" fmla="*/ 237 h 441"/>
                  <a:gd name="T4" fmla="*/ 192 w 622"/>
                  <a:gd name="T5" fmla="*/ 429 h 441"/>
                  <a:gd name="T6" fmla="*/ 238 w 622"/>
                  <a:gd name="T7" fmla="*/ 429 h 441"/>
                  <a:gd name="T8" fmla="*/ 622 w 622"/>
                  <a:gd name="T9" fmla="*/ 45 h 441"/>
                  <a:gd name="T10" fmla="*/ 576 w 622"/>
                  <a:gd name="T11" fmla="*/ 0 h 441"/>
                  <a:gd name="T12" fmla="*/ 215 w 622"/>
                  <a:gd name="T13" fmla="*/ 361 h 441"/>
                  <a:gd name="T14" fmla="*/ 46 w 622"/>
                  <a:gd name="T15" fmla="*/ 192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22" h="441">
                    <a:moveTo>
                      <a:pt x="46" y="192"/>
                    </a:moveTo>
                    <a:cubicBezTo>
                      <a:pt x="0" y="237"/>
                      <a:pt x="0" y="237"/>
                      <a:pt x="0" y="237"/>
                    </a:cubicBezTo>
                    <a:cubicBezTo>
                      <a:pt x="192" y="429"/>
                      <a:pt x="192" y="429"/>
                      <a:pt x="192" y="429"/>
                    </a:cubicBezTo>
                    <a:cubicBezTo>
                      <a:pt x="205" y="441"/>
                      <a:pt x="225" y="441"/>
                      <a:pt x="238" y="429"/>
                    </a:cubicBezTo>
                    <a:cubicBezTo>
                      <a:pt x="622" y="45"/>
                      <a:pt x="622" y="45"/>
                      <a:pt x="622" y="45"/>
                    </a:cubicBezTo>
                    <a:cubicBezTo>
                      <a:pt x="576" y="0"/>
                      <a:pt x="576" y="0"/>
                      <a:pt x="576" y="0"/>
                    </a:cubicBezTo>
                    <a:cubicBezTo>
                      <a:pt x="215" y="361"/>
                      <a:pt x="215" y="361"/>
                      <a:pt x="215" y="361"/>
                    </a:cubicBezTo>
                    <a:lnTo>
                      <a:pt x="46" y="192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E79F2B1F-730A-4218-BFFC-861FA9C852F3}"/>
                </a:ext>
              </a:extLst>
            </p:cNvPr>
            <p:cNvSpPr/>
            <p:nvPr/>
          </p:nvSpPr>
          <p:spPr>
            <a:xfrm>
              <a:off x="4324860" y="2934152"/>
              <a:ext cx="974407" cy="942979"/>
            </a:xfrm>
            <a:custGeom>
              <a:avLst/>
              <a:gdLst>
                <a:gd name="connsiteX0" fmla="*/ 949399 w 974407"/>
                <a:gd name="connsiteY0" fmla="*/ 468447 h 942979"/>
                <a:gd name="connsiteX1" fmla="*/ 958691 w 974407"/>
                <a:gd name="connsiteY1" fmla="*/ 471492 h 942979"/>
                <a:gd name="connsiteX2" fmla="*/ 965803 w 974407"/>
                <a:gd name="connsiteY2" fmla="*/ 469803 h 942979"/>
                <a:gd name="connsiteX3" fmla="*/ 974408 w 974407"/>
                <a:gd name="connsiteY3" fmla="*/ 455776 h 942979"/>
                <a:gd name="connsiteX4" fmla="*/ 974408 w 974407"/>
                <a:gd name="connsiteY4" fmla="*/ 361479 h 942979"/>
                <a:gd name="connsiteX5" fmla="*/ 967984 w 974407"/>
                <a:gd name="connsiteY5" fmla="*/ 348807 h 942979"/>
                <a:gd name="connsiteX6" fmla="*/ 496496 w 974407"/>
                <a:gd name="connsiteY6" fmla="*/ 3050 h 942979"/>
                <a:gd name="connsiteX7" fmla="*/ 477912 w 974407"/>
                <a:gd name="connsiteY7" fmla="*/ 3050 h 942979"/>
                <a:gd name="connsiteX8" fmla="*/ 6424 w 974407"/>
                <a:gd name="connsiteY8" fmla="*/ 348807 h 942979"/>
                <a:gd name="connsiteX9" fmla="*/ 0 w 974407"/>
                <a:gd name="connsiteY9" fmla="*/ 361479 h 942979"/>
                <a:gd name="connsiteX10" fmla="*/ 0 w 974407"/>
                <a:gd name="connsiteY10" fmla="*/ 455776 h 942979"/>
                <a:gd name="connsiteX11" fmla="*/ 15685 w 974407"/>
                <a:gd name="connsiteY11" fmla="*/ 471500 h 942979"/>
                <a:gd name="connsiteX12" fmla="*/ 25008 w 974407"/>
                <a:gd name="connsiteY12" fmla="*/ 468447 h 942979"/>
                <a:gd name="connsiteX13" fmla="*/ 94298 w 974407"/>
                <a:gd name="connsiteY13" fmla="*/ 417644 h 942979"/>
                <a:gd name="connsiteX14" fmla="*/ 94298 w 974407"/>
                <a:gd name="connsiteY14" fmla="*/ 911547 h 942979"/>
                <a:gd name="connsiteX15" fmla="*/ 15716 w 974407"/>
                <a:gd name="connsiteY15" fmla="*/ 911547 h 942979"/>
                <a:gd name="connsiteX16" fmla="*/ 0 w 974407"/>
                <a:gd name="connsiteY16" fmla="*/ 927264 h 942979"/>
                <a:gd name="connsiteX17" fmla="*/ 15716 w 974407"/>
                <a:gd name="connsiteY17" fmla="*/ 942980 h 942979"/>
                <a:gd name="connsiteX18" fmla="*/ 958691 w 974407"/>
                <a:gd name="connsiteY18" fmla="*/ 942980 h 942979"/>
                <a:gd name="connsiteX19" fmla="*/ 974408 w 974407"/>
                <a:gd name="connsiteY19" fmla="*/ 927264 h 942979"/>
                <a:gd name="connsiteX20" fmla="*/ 958691 w 974407"/>
                <a:gd name="connsiteY20" fmla="*/ 911547 h 942979"/>
                <a:gd name="connsiteX21" fmla="*/ 880110 w 974407"/>
                <a:gd name="connsiteY21" fmla="*/ 911547 h 942979"/>
                <a:gd name="connsiteX22" fmla="*/ 880110 w 974407"/>
                <a:gd name="connsiteY22" fmla="*/ 417644 h 942979"/>
                <a:gd name="connsiteX23" fmla="*/ 848678 w 974407"/>
                <a:gd name="connsiteY23" fmla="*/ 911547 h 942979"/>
                <a:gd name="connsiteX24" fmla="*/ 125730 w 974407"/>
                <a:gd name="connsiteY24" fmla="*/ 911547 h 942979"/>
                <a:gd name="connsiteX25" fmla="*/ 125730 w 974407"/>
                <a:gd name="connsiteY25" fmla="*/ 394581 h 942979"/>
                <a:gd name="connsiteX26" fmla="*/ 487204 w 974407"/>
                <a:gd name="connsiteY26" fmla="*/ 129507 h 942979"/>
                <a:gd name="connsiteX27" fmla="*/ 848678 w 974407"/>
                <a:gd name="connsiteY27" fmla="*/ 394581 h 942979"/>
                <a:gd name="connsiteX28" fmla="*/ 496496 w 974407"/>
                <a:gd name="connsiteY28" fmla="*/ 97347 h 942979"/>
                <a:gd name="connsiteX29" fmla="*/ 477912 w 974407"/>
                <a:gd name="connsiteY29" fmla="*/ 97347 h 942979"/>
                <a:gd name="connsiteX30" fmla="*/ 31433 w 974407"/>
                <a:gd name="connsiteY30" fmla="*/ 424756 h 942979"/>
                <a:gd name="connsiteX31" fmla="*/ 31433 w 974407"/>
                <a:gd name="connsiteY31" fmla="*/ 369435 h 942979"/>
                <a:gd name="connsiteX32" fmla="*/ 487204 w 974407"/>
                <a:gd name="connsiteY32" fmla="*/ 35209 h 942979"/>
                <a:gd name="connsiteX33" fmla="*/ 942975 w 974407"/>
                <a:gd name="connsiteY33" fmla="*/ 369435 h 942979"/>
                <a:gd name="connsiteX34" fmla="*/ 942975 w 974407"/>
                <a:gd name="connsiteY34" fmla="*/ 424756 h 942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974407" h="942979">
                  <a:moveTo>
                    <a:pt x="949399" y="468447"/>
                  </a:moveTo>
                  <a:cubicBezTo>
                    <a:pt x="952092" y="470427"/>
                    <a:pt x="955348" y="471496"/>
                    <a:pt x="958691" y="471492"/>
                  </a:cubicBezTo>
                  <a:cubicBezTo>
                    <a:pt x="961161" y="471484"/>
                    <a:pt x="963595" y="470907"/>
                    <a:pt x="965803" y="469803"/>
                  </a:cubicBezTo>
                  <a:cubicBezTo>
                    <a:pt x="971082" y="467117"/>
                    <a:pt x="974406" y="461697"/>
                    <a:pt x="974408" y="455776"/>
                  </a:cubicBezTo>
                  <a:lnTo>
                    <a:pt x="974408" y="361479"/>
                  </a:lnTo>
                  <a:cubicBezTo>
                    <a:pt x="974410" y="356471"/>
                    <a:pt x="972025" y="351764"/>
                    <a:pt x="967984" y="348807"/>
                  </a:cubicBezTo>
                  <a:lnTo>
                    <a:pt x="496496" y="3050"/>
                  </a:lnTo>
                  <a:cubicBezTo>
                    <a:pt x="490968" y="-1017"/>
                    <a:pt x="483440" y="-1017"/>
                    <a:pt x="477912" y="3050"/>
                  </a:cubicBezTo>
                  <a:lnTo>
                    <a:pt x="6424" y="348807"/>
                  </a:lnTo>
                  <a:cubicBezTo>
                    <a:pt x="2384" y="351764"/>
                    <a:pt x="-3" y="356471"/>
                    <a:pt x="0" y="361479"/>
                  </a:cubicBezTo>
                  <a:lnTo>
                    <a:pt x="0" y="455776"/>
                  </a:lnTo>
                  <a:cubicBezTo>
                    <a:pt x="-11" y="464449"/>
                    <a:pt x="7012" y="471488"/>
                    <a:pt x="15685" y="471500"/>
                  </a:cubicBezTo>
                  <a:cubicBezTo>
                    <a:pt x="19039" y="471504"/>
                    <a:pt x="22306" y="470435"/>
                    <a:pt x="25008" y="468447"/>
                  </a:cubicBezTo>
                  <a:lnTo>
                    <a:pt x="94298" y="417644"/>
                  </a:lnTo>
                  <a:lnTo>
                    <a:pt x="94298" y="911547"/>
                  </a:lnTo>
                  <a:lnTo>
                    <a:pt x="15716" y="911547"/>
                  </a:lnTo>
                  <a:cubicBezTo>
                    <a:pt x="7036" y="911547"/>
                    <a:pt x="0" y="918584"/>
                    <a:pt x="0" y="927264"/>
                  </a:cubicBezTo>
                  <a:cubicBezTo>
                    <a:pt x="0" y="935943"/>
                    <a:pt x="7036" y="942980"/>
                    <a:pt x="15716" y="942980"/>
                  </a:cubicBezTo>
                  <a:lnTo>
                    <a:pt x="958691" y="942980"/>
                  </a:lnTo>
                  <a:cubicBezTo>
                    <a:pt x="967371" y="942980"/>
                    <a:pt x="974408" y="935943"/>
                    <a:pt x="974408" y="927264"/>
                  </a:cubicBezTo>
                  <a:cubicBezTo>
                    <a:pt x="974408" y="918584"/>
                    <a:pt x="967371" y="911547"/>
                    <a:pt x="958691" y="911547"/>
                  </a:cubicBezTo>
                  <a:lnTo>
                    <a:pt x="880110" y="911547"/>
                  </a:lnTo>
                  <a:lnTo>
                    <a:pt x="880110" y="417644"/>
                  </a:lnTo>
                  <a:close/>
                  <a:moveTo>
                    <a:pt x="848678" y="911547"/>
                  </a:moveTo>
                  <a:lnTo>
                    <a:pt x="125730" y="911547"/>
                  </a:lnTo>
                  <a:lnTo>
                    <a:pt x="125730" y="394581"/>
                  </a:lnTo>
                  <a:lnTo>
                    <a:pt x="487204" y="129507"/>
                  </a:lnTo>
                  <a:lnTo>
                    <a:pt x="848678" y="394581"/>
                  </a:lnTo>
                  <a:close/>
                  <a:moveTo>
                    <a:pt x="496496" y="97347"/>
                  </a:moveTo>
                  <a:cubicBezTo>
                    <a:pt x="490966" y="93287"/>
                    <a:pt x="483442" y="93287"/>
                    <a:pt x="477912" y="97347"/>
                  </a:cubicBezTo>
                  <a:lnTo>
                    <a:pt x="31433" y="424756"/>
                  </a:lnTo>
                  <a:lnTo>
                    <a:pt x="31433" y="369435"/>
                  </a:lnTo>
                  <a:lnTo>
                    <a:pt x="487204" y="35209"/>
                  </a:lnTo>
                  <a:lnTo>
                    <a:pt x="942975" y="369435"/>
                  </a:lnTo>
                  <a:lnTo>
                    <a:pt x="942975" y="424756"/>
                  </a:lnTo>
                  <a:close/>
                </a:path>
              </a:pathLst>
            </a:custGeom>
            <a:grpFill/>
            <a:ln w="19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</p:grpSp>
      <p:sp>
        <p:nvSpPr>
          <p:cNvPr id="97" name="TextBox 96">
            <a:extLst>
              <a:ext uri="{FF2B5EF4-FFF2-40B4-BE49-F238E27FC236}">
                <a16:creationId xmlns:a16="http://schemas.microsoft.com/office/drawing/2014/main" id="{3A246027-0798-40B8-979F-D6A870E31542}"/>
              </a:ext>
            </a:extLst>
          </p:cNvPr>
          <p:cNvSpPr txBox="1"/>
          <p:nvPr/>
        </p:nvSpPr>
        <p:spPr>
          <a:xfrm>
            <a:off x="621975" y="817839"/>
            <a:ext cx="47933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Slide Title Goes Here 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5CBB5ED9-EE5B-4130-BEDB-268D22A80534}"/>
              </a:ext>
            </a:extLst>
          </p:cNvPr>
          <p:cNvSpPr txBox="1"/>
          <p:nvPr/>
        </p:nvSpPr>
        <p:spPr>
          <a:xfrm>
            <a:off x="621975" y="461159"/>
            <a:ext cx="31623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spc="800" dirty="0">
                <a:solidFill>
                  <a:schemeClr val="bg1"/>
                </a:solidFill>
                <a:cs typeface="Poppins" panose="02000000000000000000" pitchFamily="2" charset="77"/>
              </a:rPr>
              <a:t>Subheading here </a:t>
            </a:r>
          </a:p>
        </p:txBody>
      </p:sp>
      <p:grpSp>
        <p:nvGrpSpPr>
          <p:cNvPr id="99" name="Group 98">
            <a:extLst>
              <a:ext uri="{FF2B5EF4-FFF2-40B4-BE49-F238E27FC236}">
                <a16:creationId xmlns:a16="http://schemas.microsoft.com/office/drawing/2014/main" id="{F4651689-E341-4DE7-9DBD-489415D2F70C}"/>
              </a:ext>
            </a:extLst>
          </p:cNvPr>
          <p:cNvGrpSpPr/>
          <p:nvPr/>
        </p:nvGrpSpPr>
        <p:grpSpPr>
          <a:xfrm>
            <a:off x="3360854" y="601367"/>
            <a:ext cx="319337" cy="66595"/>
            <a:chOff x="11019453" y="851337"/>
            <a:chExt cx="319337" cy="66595"/>
          </a:xfrm>
          <a:solidFill>
            <a:srgbClr val="C7FF65"/>
          </a:solidFill>
        </p:grpSpPr>
        <p:sp>
          <p:nvSpPr>
            <p:cNvPr id="100" name="Oval 5">
              <a:extLst>
                <a:ext uri="{FF2B5EF4-FFF2-40B4-BE49-F238E27FC236}">
                  <a16:creationId xmlns:a16="http://schemas.microsoft.com/office/drawing/2014/main" id="{F4F5EECF-66DB-4801-8F9B-DD0A65A007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19453" y="851337"/>
              <a:ext cx="62985" cy="66595"/>
            </a:xfrm>
            <a:prstGeom prst="ellipse">
              <a:avLst/>
            </a:prstGeom>
            <a:grpFill/>
            <a:ln w="61913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/>
            </a:p>
          </p:txBody>
        </p:sp>
        <p:sp>
          <p:nvSpPr>
            <p:cNvPr id="101" name="Oval 6">
              <a:extLst>
                <a:ext uri="{FF2B5EF4-FFF2-40B4-BE49-F238E27FC236}">
                  <a16:creationId xmlns:a16="http://schemas.microsoft.com/office/drawing/2014/main" id="{30EF03A4-389F-48E7-BA93-77336A29D7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45824" y="851337"/>
              <a:ext cx="66997" cy="66595"/>
            </a:xfrm>
            <a:prstGeom prst="ellipse">
              <a:avLst/>
            </a:prstGeom>
            <a:grpFill/>
            <a:ln w="61913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2" name="Oval 7">
              <a:extLst>
                <a:ext uri="{FF2B5EF4-FFF2-40B4-BE49-F238E27FC236}">
                  <a16:creationId xmlns:a16="http://schemas.microsoft.com/office/drawing/2014/main" id="{E4FDBAE3-6735-4C24-A5A6-E250AEBE13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75805" y="851337"/>
              <a:ext cx="62985" cy="66595"/>
            </a:xfrm>
            <a:prstGeom prst="ellipse">
              <a:avLst/>
            </a:prstGeom>
            <a:grpFill/>
            <a:ln w="61913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412834314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#mg3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E74B5A"/>
      </a:accent1>
      <a:accent2>
        <a:srgbClr val="E86A88"/>
      </a:accent2>
      <a:accent3>
        <a:srgbClr val="EEB422"/>
      </a:accent3>
      <a:accent4>
        <a:srgbClr val="A5BC32"/>
      </a:accent4>
      <a:accent5>
        <a:srgbClr val="769529"/>
      </a:accent5>
      <a:accent6>
        <a:srgbClr val="F7AD19"/>
      </a:accent6>
      <a:hlink>
        <a:srgbClr val="5F5F5F"/>
      </a:hlink>
      <a:folHlink>
        <a:srgbClr val="919191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31</Words>
  <Application>Microsoft Office PowerPoint</Application>
  <PresentationFormat>Widescreen</PresentationFormat>
  <Paragraphs>10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Century Gothic</vt:lpstr>
      <vt:lpstr>1_Office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Anita Regmi</dc:creator>
  <cp:lastModifiedBy>Anita Regmi</cp:lastModifiedBy>
  <cp:revision>35</cp:revision>
  <dcterms:created xsi:type="dcterms:W3CDTF">2021-05-03T05:33:29Z</dcterms:created>
  <dcterms:modified xsi:type="dcterms:W3CDTF">2021-05-04T07:30:55Z</dcterms:modified>
</cp:coreProperties>
</file>