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3"/>
  </p:notesMasterIdLst>
  <p:sldIdLst>
    <p:sldId id="305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98A7"/>
    <a:srgbClr val="000000"/>
    <a:srgbClr val="00A898"/>
    <a:srgbClr val="79CD33"/>
    <a:srgbClr val="FFC305"/>
    <a:srgbClr val="4E64AC"/>
    <a:srgbClr val="32599E"/>
    <a:srgbClr val="22C05A"/>
    <a:srgbClr val="105EB4"/>
    <a:srgbClr val="0E9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0" autoAdjust="0"/>
    <p:restoredTop sz="94660"/>
  </p:normalViewPr>
  <p:slideViewPr>
    <p:cSldViewPr snapToGrid="0">
      <p:cViewPr>
        <p:scale>
          <a:sx n="82" d="100"/>
          <a:sy n="82" d="100"/>
        </p:scale>
        <p:origin x="720" y="720"/>
      </p:cViewPr>
      <p:guideLst>
        <p:guide orient="horz" pos="216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906FC-E872-418C-BA0D-991468E654A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845E2-623A-43D1-9D9E-34CD41560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29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3431591" y="2581400"/>
            <a:ext cx="818325" cy="818325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67"/>
            </a:lvl1pPr>
          </a:lstStyle>
          <a:p>
            <a:pPr lvl="0"/>
            <a:endParaRPr lang="en-ID" noProof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554492" y="3865567"/>
            <a:ext cx="818325" cy="818325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67"/>
            </a:lvl1pPr>
          </a:lstStyle>
          <a:p>
            <a:pPr lvl="0"/>
            <a:endParaRPr lang="en-ID" noProof="0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7397934" y="5193890"/>
            <a:ext cx="818325" cy="818325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67"/>
            </a:lvl1pPr>
          </a:lstStyle>
          <a:p>
            <a:pPr lvl="0"/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116644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970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entagon 2">
            <a:extLst>
              <a:ext uri="{FF2B5EF4-FFF2-40B4-BE49-F238E27FC236}">
                <a16:creationId xmlns:a16="http://schemas.microsoft.com/office/drawing/2014/main" id="{5AF71348-83AE-468C-B47C-9AB1556281DC}"/>
              </a:ext>
            </a:extLst>
          </p:cNvPr>
          <p:cNvSpPr/>
          <p:nvPr/>
        </p:nvSpPr>
        <p:spPr>
          <a:xfrm rot="16200000">
            <a:off x="2683289" y="-2683296"/>
            <a:ext cx="6903007" cy="12269581"/>
          </a:xfrm>
          <a:prstGeom prst="rect">
            <a:avLst/>
          </a:prstGeom>
          <a:solidFill>
            <a:srgbClr val="B8EEED"/>
          </a:solidFill>
          <a:ln>
            <a:noFill/>
          </a:ln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Century Gothic" panose="020B0502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881EE2C-2D85-47A0-B272-C37B1B04778A}"/>
              </a:ext>
            </a:extLst>
          </p:cNvPr>
          <p:cNvGrpSpPr/>
          <p:nvPr/>
        </p:nvGrpSpPr>
        <p:grpSpPr>
          <a:xfrm>
            <a:off x="8309953" y="0"/>
            <a:ext cx="3889465" cy="3139860"/>
            <a:chOff x="5658472" y="-391965"/>
            <a:chExt cx="3983427" cy="3215713"/>
          </a:xfrm>
          <a:solidFill>
            <a:srgbClr val="0D98A7"/>
          </a:solidFill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3F5BFFB-BCA6-478A-92C3-F2F7E6150176}"/>
                </a:ext>
              </a:extLst>
            </p:cNvPr>
            <p:cNvGrpSpPr/>
            <p:nvPr/>
          </p:nvGrpSpPr>
          <p:grpSpPr>
            <a:xfrm>
              <a:off x="7993681" y="1164184"/>
              <a:ext cx="1648218" cy="1659564"/>
              <a:chOff x="7500938" y="3475038"/>
              <a:chExt cx="922338" cy="928688"/>
            </a:xfrm>
            <a:grpFill/>
          </p:grpSpPr>
          <p:sp>
            <p:nvSpPr>
              <p:cNvPr id="39" name="Line 36">
                <a:extLst>
                  <a:ext uri="{FF2B5EF4-FFF2-40B4-BE49-F238E27FC236}">
                    <a16:creationId xmlns:a16="http://schemas.microsoft.com/office/drawing/2014/main" id="{4B153BCD-0372-40BF-90F8-3CD1BC903B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34275" y="4111625"/>
                <a:ext cx="254000" cy="258763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Line 37">
                <a:extLst>
                  <a:ext uri="{FF2B5EF4-FFF2-40B4-BE49-F238E27FC236}">
                    <a16:creationId xmlns:a16="http://schemas.microsoft.com/office/drawing/2014/main" id="{B56945A1-447C-41D4-B270-831561C42E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12050" y="4035425"/>
                <a:ext cx="352425" cy="354013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Line 38">
                <a:extLst>
                  <a:ext uri="{FF2B5EF4-FFF2-40B4-BE49-F238E27FC236}">
                    <a16:creationId xmlns:a16="http://schemas.microsoft.com/office/drawing/2014/main" id="{91EEDA41-2026-421A-9818-23544448BB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00938" y="3978275"/>
                <a:ext cx="409575" cy="411163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Line 39">
                <a:extLst>
                  <a:ext uri="{FF2B5EF4-FFF2-40B4-BE49-F238E27FC236}">
                    <a16:creationId xmlns:a16="http://schemas.microsoft.com/office/drawing/2014/main" id="{D5BCA7F8-783A-432B-A91A-926CF8B471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00938" y="3922713"/>
                <a:ext cx="485775" cy="481013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Line 40">
                <a:extLst>
                  <a:ext uri="{FF2B5EF4-FFF2-40B4-BE49-F238E27FC236}">
                    <a16:creationId xmlns:a16="http://schemas.microsoft.com/office/drawing/2014/main" id="{751856F2-4979-480F-8517-896C9E54E6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00938" y="3873500"/>
                <a:ext cx="519113" cy="519113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Line 41">
                <a:extLst>
                  <a:ext uri="{FF2B5EF4-FFF2-40B4-BE49-F238E27FC236}">
                    <a16:creationId xmlns:a16="http://schemas.microsoft.com/office/drawing/2014/main" id="{95E2CCD3-153E-4A9F-86CA-358D645773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12050" y="3830638"/>
                <a:ext cx="557213" cy="558800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Line 42">
                <a:extLst>
                  <a:ext uri="{FF2B5EF4-FFF2-40B4-BE49-F238E27FC236}">
                    <a16:creationId xmlns:a16="http://schemas.microsoft.com/office/drawing/2014/main" id="{01CC9E90-F246-4900-BFA4-C64B6CF5BD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26338" y="3789363"/>
                <a:ext cx="585788" cy="587375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Line 43">
                <a:extLst>
                  <a:ext uri="{FF2B5EF4-FFF2-40B4-BE49-F238E27FC236}">
                    <a16:creationId xmlns:a16="http://schemas.microsoft.com/office/drawing/2014/main" id="{C5C3274D-C5DC-489B-8109-3FA92F556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39038" y="3751263"/>
                <a:ext cx="609600" cy="611188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Line 44">
                <a:extLst>
                  <a:ext uri="{FF2B5EF4-FFF2-40B4-BE49-F238E27FC236}">
                    <a16:creationId xmlns:a16="http://schemas.microsoft.com/office/drawing/2014/main" id="{4ADA909D-5DAB-4BAB-9FBB-9E82204A83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58088" y="3717925"/>
                <a:ext cx="625475" cy="625475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Line 45">
                <a:extLst>
                  <a:ext uri="{FF2B5EF4-FFF2-40B4-BE49-F238E27FC236}">
                    <a16:creationId xmlns:a16="http://schemas.microsoft.com/office/drawing/2014/main" id="{03ABCF42-F3B1-479D-A22F-34108E9393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80313" y="3687763"/>
                <a:ext cx="638175" cy="636588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Line 46">
                <a:extLst>
                  <a:ext uri="{FF2B5EF4-FFF2-40B4-BE49-F238E27FC236}">
                    <a16:creationId xmlns:a16="http://schemas.microsoft.com/office/drawing/2014/main" id="{EC3FEA3E-3CDA-4F9D-858F-B98E7E3959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07300" y="3660775"/>
                <a:ext cx="636588" cy="636588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Line 47">
                <a:extLst>
                  <a:ext uri="{FF2B5EF4-FFF2-40B4-BE49-F238E27FC236}">
                    <a16:creationId xmlns:a16="http://schemas.microsoft.com/office/drawing/2014/main" id="{FF56D717-9BEB-4B03-98F2-921AC51A73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26350" y="3633788"/>
                <a:ext cx="644525" cy="641350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Line 48">
                <a:extLst>
                  <a:ext uri="{FF2B5EF4-FFF2-40B4-BE49-F238E27FC236}">
                    <a16:creationId xmlns:a16="http://schemas.microsoft.com/office/drawing/2014/main" id="{ED48087F-F563-4081-BC3C-B13E94ABCB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134350" y="3508375"/>
                <a:ext cx="254000" cy="258763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Line 49">
                <a:extLst>
                  <a:ext uri="{FF2B5EF4-FFF2-40B4-BE49-F238E27FC236}">
                    <a16:creationId xmlns:a16="http://schemas.microsoft.com/office/drawing/2014/main" id="{6B39C107-D221-4876-9873-E56019E9D9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58150" y="3489325"/>
                <a:ext cx="352425" cy="352425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Line 50">
                <a:extLst>
                  <a:ext uri="{FF2B5EF4-FFF2-40B4-BE49-F238E27FC236}">
                    <a16:creationId xmlns:a16="http://schemas.microsoft.com/office/drawing/2014/main" id="{620779E8-29AE-45D4-B33C-7340BC4C9C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12113" y="3489325"/>
                <a:ext cx="411163" cy="409575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Line 51">
                <a:extLst>
                  <a:ext uri="{FF2B5EF4-FFF2-40B4-BE49-F238E27FC236}">
                    <a16:creationId xmlns:a16="http://schemas.microsoft.com/office/drawing/2014/main" id="{D68CC42F-256D-45B5-B4C3-D6B0051D49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937500" y="3475038"/>
                <a:ext cx="485775" cy="481013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Line 52">
                <a:extLst>
                  <a:ext uri="{FF2B5EF4-FFF2-40B4-BE49-F238E27FC236}">
                    <a16:creationId xmlns:a16="http://schemas.microsoft.com/office/drawing/2014/main" id="{B5B98F98-6CB2-49AD-A797-2F5BAA0110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902575" y="3486150"/>
                <a:ext cx="520700" cy="515938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Line 53">
                <a:extLst>
                  <a:ext uri="{FF2B5EF4-FFF2-40B4-BE49-F238E27FC236}">
                    <a16:creationId xmlns:a16="http://schemas.microsoft.com/office/drawing/2014/main" id="{B1AC0D8F-1BDB-45B5-B022-783DA60CB0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853363" y="3489325"/>
                <a:ext cx="557213" cy="554038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Line 54">
                <a:extLst>
                  <a:ext uri="{FF2B5EF4-FFF2-40B4-BE49-F238E27FC236}">
                    <a16:creationId xmlns:a16="http://schemas.microsoft.com/office/drawing/2014/main" id="{D261CC22-8538-46F8-BC40-8ABC2E6961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812088" y="3500438"/>
                <a:ext cx="584200" cy="584200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Line 55">
                <a:extLst>
                  <a:ext uri="{FF2B5EF4-FFF2-40B4-BE49-F238E27FC236}">
                    <a16:creationId xmlns:a16="http://schemas.microsoft.com/office/drawing/2014/main" id="{42F81B3E-B1A8-4BE2-B70E-0C108AB116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773988" y="3513138"/>
                <a:ext cx="611188" cy="614363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Line 56">
                <a:extLst>
                  <a:ext uri="{FF2B5EF4-FFF2-40B4-BE49-F238E27FC236}">
                    <a16:creationId xmlns:a16="http://schemas.microsoft.com/office/drawing/2014/main" id="{0B1DD7DA-2E1F-4262-BBFC-7940BBDF84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739063" y="3535363"/>
                <a:ext cx="627063" cy="625475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Line 57">
                <a:extLst>
                  <a:ext uri="{FF2B5EF4-FFF2-40B4-BE49-F238E27FC236}">
                    <a16:creationId xmlns:a16="http://schemas.microsoft.com/office/drawing/2014/main" id="{D5A119CC-CF20-4FF2-8D44-4D1792C49E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705725" y="3554413"/>
                <a:ext cx="636588" cy="636588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Line 58">
                <a:extLst>
                  <a:ext uri="{FF2B5EF4-FFF2-40B4-BE49-F238E27FC236}">
                    <a16:creationId xmlns:a16="http://schemas.microsoft.com/office/drawing/2014/main" id="{74FCDC61-3617-47DC-BB65-43E8C0C705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678738" y="3581400"/>
                <a:ext cx="638175" cy="636588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Line 59">
                <a:extLst>
                  <a:ext uri="{FF2B5EF4-FFF2-40B4-BE49-F238E27FC236}">
                    <a16:creationId xmlns:a16="http://schemas.microsoft.com/office/drawing/2014/main" id="{912054F0-1411-4307-94EE-D43E4AB3F8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651750" y="3603625"/>
                <a:ext cx="646113" cy="641350"/>
              </a:xfrm>
              <a:prstGeom prst="line">
                <a:avLst/>
              </a:prstGeom>
              <a:grpFill/>
              <a:ln w="1111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B267F6F-A8E5-42DD-ACA1-231EDD24B26B}"/>
                </a:ext>
              </a:extLst>
            </p:cNvPr>
            <p:cNvSpPr/>
            <p:nvPr/>
          </p:nvSpPr>
          <p:spPr>
            <a:xfrm>
              <a:off x="5658472" y="-391965"/>
              <a:ext cx="3130403" cy="3130403"/>
            </a:xfrm>
            <a:prstGeom prst="ellipse">
              <a:avLst/>
            </a:prstGeom>
            <a:solidFill>
              <a:srgbClr val="0D98A7">
                <a:alpha val="23137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101A6BA0-6E32-4C01-9CA6-43253FF1BAF5}"/>
                </a:ext>
              </a:extLst>
            </p:cNvPr>
            <p:cNvSpPr/>
            <p:nvPr/>
          </p:nvSpPr>
          <p:spPr>
            <a:xfrm>
              <a:off x="8356534" y="305311"/>
              <a:ext cx="839319" cy="718888"/>
            </a:xfrm>
            <a:custGeom>
              <a:avLst/>
              <a:gdLst>
                <a:gd name="connsiteX0" fmla="*/ 0 w 840790"/>
                <a:gd name="connsiteY0" fmla="*/ 654680 h 654680"/>
                <a:gd name="connsiteX1" fmla="*/ 840790 w 840790"/>
                <a:gd name="connsiteY1" fmla="*/ 0 h 65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0790" h="654680">
                  <a:moveTo>
                    <a:pt x="0" y="654680"/>
                  </a:moveTo>
                  <a:lnTo>
                    <a:pt x="840790" y="0"/>
                  </a:lnTo>
                </a:path>
              </a:pathLst>
            </a:custGeom>
            <a:grpFill/>
            <a:ln w="38100" cap="rnd">
              <a:solidFill>
                <a:schemeClr val="tx1"/>
              </a:solidFill>
              <a:custDash>
                <a:ds d="75000" sp="300000"/>
                <a:ds d="225000" sp="375000"/>
              </a:custDash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</p:grp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1342ECCC-B53E-4352-9D3D-C53FA81FCEA8}"/>
              </a:ext>
            </a:extLst>
          </p:cNvPr>
          <p:cNvSpPr/>
          <p:nvPr/>
        </p:nvSpPr>
        <p:spPr>
          <a:xfrm>
            <a:off x="779277" y="1660858"/>
            <a:ext cx="10626503" cy="4794729"/>
          </a:xfrm>
          <a:prstGeom prst="roundRect">
            <a:avLst>
              <a:gd name="adj" fmla="val 21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6"/>
          </a:p>
        </p:txBody>
      </p:sp>
      <p:graphicFrame>
        <p:nvGraphicFramePr>
          <p:cNvPr id="239" name="Table 238">
            <a:extLst>
              <a:ext uri="{FF2B5EF4-FFF2-40B4-BE49-F238E27FC236}">
                <a16:creationId xmlns:a16="http://schemas.microsoft.com/office/drawing/2014/main" id="{1CE1ED81-289D-4A64-9739-590420A339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770680"/>
              </p:ext>
            </p:extLst>
          </p:nvPr>
        </p:nvGraphicFramePr>
        <p:xfrm>
          <a:off x="939800" y="1823719"/>
          <a:ext cx="10312389" cy="446532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06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9554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</a:tblGrid>
              <a:tr h="6379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7903">
                <a:tc rowSpan="2">
                  <a:txBody>
                    <a:bodyPr/>
                    <a:lstStyle/>
                    <a:p>
                      <a:pPr marL="55563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3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01</a:t>
                      </a:r>
                    </a:p>
                    <a:p>
                      <a:pPr marL="55563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Structure is extremely important</a:t>
                      </a:r>
                      <a:endParaRPr lang="en-US" alt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89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903">
                <a:tc vMerge="1">
                  <a:txBody>
                    <a:bodyPr/>
                    <a:lstStyle/>
                    <a:p>
                      <a:pPr algn="l"/>
                      <a:endParaRPr lang="en-US" sz="1000" b="1" dirty="0">
                        <a:solidFill>
                          <a:schemeClr val="bg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89" marR="121889" marT="60960" marB="6096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903">
                <a:tc rowSpan="2">
                  <a:txBody>
                    <a:bodyPr/>
                    <a:lstStyle/>
                    <a:p>
                      <a:pPr marL="55563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01</a:t>
                      </a:r>
                    </a:p>
                    <a:p>
                      <a:pPr marL="55563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Structure is extremely important</a:t>
                      </a:r>
                      <a:endParaRPr lang="en-US" altLang="en-US" sz="11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D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7903">
                <a:tc vMerge="1">
                  <a:txBody>
                    <a:bodyPr/>
                    <a:lstStyle/>
                    <a:p>
                      <a:pPr algn="l"/>
                      <a:endParaRPr lang="en-US" sz="1000" b="1" dirty="0">
                        <a:solidFill>
                          <a:schemeClr val="bg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89" marR="121889" marT="60960" marB="6096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7903">
                <a:tc rowSpan="2">
                  <a:txBody>
                    <a:bodyPr/>
                    <a:lstStyle/>
                    <a:p>
                      <a:pPr marL="55563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01</a:t>
                      </a:r>
                    </a:p>
                    <a:p>
                      <a:pPr marL="55563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Structure is extremely important</a:t>
                      </a:r>
                      <a:endParaRPr lang="en-US" altLang="en-US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30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903">
                <a:tc vMerge="1">
                  <a:txBody>
                    <a:bodyPr/>
                    <a:lstStyle/>
                    <a:p>
                      <a:pPr algn="l"/>
                      <a:endParaRPr lang="en-US" sz="1000" b="1" dirty="0">
                        <a:solidFill>
                          <a:schemeClr val="bg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89" marR="121889" marT="60960" marB="6096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121875" marR="121875" marT="60960" marB="6096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EC28A896-2FDC-42AA-A476-0EA4868A9F92}"/>
              </a:ext>
            </a:extLst>
          </p:cNvPr>
          <p:cNvSpPr/>
          <p:nvPr/>
        </p:nvSpPr>
        <p:spPr>
          <a:xfrm>
            <a:off x="7614642" y="5499881"/>
            <a:ext cx="3516405" cy="34540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FFC3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623C5984-74E1-4242-B6F0-AFDD94E495AD}"/>
              </a:ext>
            </a:extLst>
          </p:cNvPr>
          <p:cNvSpPr/>
          <p:nvPr/>
        </p:nvSpPr>
        <p:spPr>
          <a:xfrm>
            <a:off x="7527633" y="5499881"/>
            <a:ext cx="2641600" cy="345407"/>
          </a:xfrm>
          <a:prstGeom prst="roundRect">
            <a:avLst>
              <a:gd name="adj" fmla="val 50000"/>
            </a:avLst>
          </a:prstGeom>
          <a:solidFill>
            <a:srgbClr val="FFC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grpSp>
        <p:nvGrpSpPr>
          <p:cNvPr id="109" name="Group 67">
            <a:extLst>
              <a:ext uri="{FF2B5EF4-FFF2-40B4-BE49-F238E27FC236}">
                <a16:creationId xmlns:a16="http://schemas.microsoft.com/office/drawing/2014/main" id="{96A5D5F6-B4F5-41D0-9D5C-C5BE839F8660}"/>
              </a:ext>
            </a:extLst>
          </p:cNvPr>
          <p:cNvGrpSpPr>
            <a:grpSpLocks/>
          </p:cNvGrpSpPr>
          <p:nvPr/>
        </p:nvGrpSpPr>
        <p:grpSpPr bwMode="auto">
          <a:xfrm>
            <a:off x="8349219" y="5579732"/>
            <a:ext cx="1199715" cy="184675"/>
            <a:chOff x="7238205" y="4011178"/>
            <a:chExt cx="900631" cy="138170"/>
          </a:xfrm>
        </p:grpSpPr>
        <p:sp>
          <p:nvSpPr>
            <p:cNvPr id="110" name="TextBox 68">
              <a:extLst>
                <a:ext uri="{FF2B5EF4-FFF2-40B4-BE49-F238E27FC236}">
                  <a16:creationId xmlns:a16="http://schemas.microsoft.com/office/drawing/2014/main" id="{D22E45D4-C401-4FE9-A147-64C1D6A3E8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47387" y="4011185"/>
              <a:ext cx="291449" cy="13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ID" altLang="en-US" sz="1200" dirty="0">
                  <a:latin typeface="Century Gothic" panose="020B0502020202020204" pitchFamily="34" charset="0"/>
                </a:rPr>
                <a:t>72%</a:t>
              </a:r>
              <a:endParaRPr lang="id-ID" altLang="en-US" sz="1200" dirty="0">
                <a:latin typeface="Century Gothic" panose="020B0502020202020204" pitchFamily="34" charset="0"/>
              </a:endParaRPr>
            </a:p>
          </p:txBody>
        </p:sp>
        <p:sp>
          <p:nvSpPr>
            <p:cNvPr id="111" name="TextBox 71">
              <a:extLst>
                <a:ext uri="{FF2B5EF4-FFF2-40B4-BE49-F238E27FC236}">
                  <a16:creationId xmlns:a16="http://schemas.microsoft.com/office/drawing/2014/main" id="{EC75A110-1E34-4E78-993B-6905AD642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8205" y="4011178"/>
              <a:ext cx="627063" cy="13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ID" altLang="en-US" sz="1200" dirty="0">
                  <a:latin typeface="Century Gothic" panose="020B0502020202020204" pitchFamily="34" charset="0"/>
                </a:rPr>
                <a:t>Progress :</a:t>
              </a:r>
              <a:endParaRPr lang="id-ID" altLang="en-US" sz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512E45E-7DF8-4B13-8F8C-661DFC780127}"/>
              </a:ext>
            </a:extLst>
          </p:cNvPr>
          <p:cNvSpPr/>
          <p:nvPr/>
        </p:nvSpPr>
        <p:spPr>
          <a:xfrm>
            <a:off x="5894400" y="4190370"/>
            <a:ext cx="3516405" cy="34540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79C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EFFD6C5C-537D-45DC-A167-812F842BEBD8}"/>
              </a:ext>
            </a:extLst>
          </p:cNvPr>
          <p:cNvSpPr/>
          <p:nvPr/>
        </p:nvSpPr>
        <p:spPr>
          <a:xfrm>
            <a:off x="5807392" y="4190370"/>
            <a:ext cx="2641600" cy="345407"/>
          </a:xfrm>
          <a:prstGeom prst="roundRect">
            <a:avLst>
              <a:gd name="adj" fmla="val 50000"/>
            </a:avLst>
          </a:prstGeom>
          <a:solidFill>
            <a:srgbClr val="79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grpSp>
        <p:nvGrpSpPr>
          <p:cNvPr id="99" name="Group 67">
            <a:extLst>
              <a:ext uri="{FF2B5EF4-FFF2-40B4-BE49-F238E27FC236}">
                <a16:creationId xmlns:a16="http://schemas.microsoft.com/office/drawing/2014/main" id="{FEA768E5-5A41-46B5-A2FE-A0CC298C8014}"/>
              </a:ext>
            </a:extLst>
          </p:cNvPr>
          <p:cNvGrpSpPr>
            <a:grpSpLocks/>
          </p:cNvGrpSpPr>
          <p:nvPr/>
        </p:nvGrpSpPr>
        <p:grpSpPr bwMode="auto">
          <a:xfrm>
            <a:off x="6628977" y="4270221"/>
            <a:ext cx="1199715" cy="184675"/>
            <a:chOff x="7238205" y="4011178"/>
            <a:chExt cx="900631" cy="138170"/>
          </a:xfrm>
        </p:grpSpPr>
        <p:sp>
          <p:nvSpPr>
            <p:cNvPr id="100" name="TextBox 68">
              <a:extLst>
                <a:ext uri="{FF2B5EF4-FFF2-40B4-BE49-F238E27FC236}">
                  <a16:creationId xmlns:a16="http://schemas.microsoft.com/office/drawing/2014/main" id="{F1687AD5-6A6D-4380-8171-01D00349D1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47387" y="4011185"/>
              <a:ext cx="291449" cy="13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ID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72%</a:t>
              </a:r>
              <a:endParaRPr lang="id-ID" altLang="en-US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1" name="TextBox 71">
              <a:extLst>
                <a:ext uri="{FF2B5EF4-FFF2-40B4-BE49-F238E27FC236}">
                  <a16:creationId xmlns:a16="http://schemas.microsoft.com/office/drawing/2014/main" id="{219B2B3A-6443-45A6-9C07-9F03E934AE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8205" y="4011178"/>
              <a:ext cx="627063" cy="13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ID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Progress :</a:t>
              </a:r>
              <a:endParaRPr lang="id-ID" altLang="en-US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5D87149F-61C4-4F28-8D34-824B6188EDFA}"/>
              </a:ext>
            </a:extLst>
          </p:cNvPr>
          <p:cNvSpPr/>
          <p:nvPr/>
        </p:nvSpPr>
        <p:spPr>
          <a:xfrm>
            <a:off x="3671383" y="2889267"/>
            <a:ext cx="3525072" cy="34540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A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190" name="Rectangle: Rounded Corners 189">
            <a:extLst>
              <a:ext uri="{FF2B5EF4-FFF2-40B4-BE49-F238E27FC236}">
                <a16:creationId xmlns:a16="http://schemas.microsoft.com/office/drawing/2014/main" id="{3DA60478-C0E0-437F-A36D-EF1DE1A85947}"/>
              </a:ext>
            </a:extLst>
          </p:cNvPr>
          <p:cNvSpPr/>
          <p:nvPr/>
        </p:nvSpPr>
        <p:spPr>
          <a:xfrm>
            <a:off x="3593041" y="2889267"/>
            <a:ext cx="2641600" cy="345407"/>
          </a:xfrm>
          <a:prstGeom prst="roundRect">
            <a:avLst>
              <a:gd name="adj" fmla="val 50000"/>
            </a:avLst>
          </a:prstGeom>
          <a:solidFill>
            <a:srgbClr val="00A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grpSp>
        <p:nvGrpSpPr>
          <p:cNvPr id="8441" name="Group 67">
            <a:extLst>
              <a:ext uri="{FF2B5EF4-FFF2-40B4-BE49-F238E27FC236}">
                <a16:creationId xmlns:a16="http://schemas.microsoft.com/office/drawing/2014/main" id="{7428DACB-2621-4C25-956B-7FB54F1ADA63}"/>
              </a:ext>
            </a:extLst>
          </p:cNvPr>
          <p:cNvGrpSpPr>
            <a:grpSpLocks/>
          </p:cNvGrpSpPr>
          <p:nvPr/>
        </p:nvGrpSpPr>
        <p:grpSpPr bwMode="auto">
          <a:xfrm>
            <a:off x="4414627" y="2969114"/>
            <a:ext cx="1199715" cy="184676"/>
            <a:chOff x="7238205" y="4011178"/>
            <a:chExt cx="900631" cy="138171"/>
          </a:xfrm>
        </p:grpSpPr>
        <p:sp>
          <p:nvSpPr>
            <p:cNvPr id="8457" name="TextBox 68">
              <a:extLst>
                <a:ext uri="{FF2B5EF4-FFF2-40B4-BE49-F238E27FC236}">
                  <a16:creationId xmlns:a16="http://schemas.microsoft.com/office/drawing/2014/main" id="{179F704A-00C9-43E0-8EEE-2CD037474B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47387" y="4011185"/>
              <a:ext cx="291449" cy="138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ID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100%</a:t>
              </a:r>
              <a:endParaRPr lang="id-ID" altLang="en-US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460" name="TextBox 71">
              <a:extLst>
                <a:ext uri="{FF2B5EF4-FFF2-40B4-BE49-F238E27FC236}">
                  <a16:creationId xmlns:a16="http://schemas.microsoft.com/office/drawing/2014/main" id="{46DDCD72-159C-42FE-BB64-A9152BEE14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8205" y="4011178"/>
              <a:ext cx="627063" cy="13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ID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Progress :</a:t>
              </a:r>
              <a:endParaRPr lang="id-ID" altLang="en-US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6" name="Google Shape;620;p81">
            <a:extLst>
              <a:ext uri="{FF2B5EF4-FFF2-40B4-BE49-F238E27FC236}">
                <a16:creationId xmlns:a16="http://schemas.microsoft.com/office/drawing/2014/main" id="{EA60A8A5-9D9A-482F-8668-F7C0E204286F}"/>
              </a:ext>
            </a:extLst>
          </p:cNvPr>
          <p:cNvSpPr/>
          <p:nvPr/>
        </p:nvSpPr>
        <p:spPr>
          <a:xfrm>
            <a:off x="1452034" y="3604915"/>
            <a:ext cx="1936109" cy="876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81244" rIns="162533" bIns="81244" anchor="t" anchorCtr="0">
            <a:noAutofit/>
          </a:bodyPr>
          <a:lstStyle/>
          <a:p>
            <a:endParaRPr lang="en-US" sz="1333" dirty="0">
              <a:solidFill>
                <a:schemeClr val="bg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CFB760C-282A-4A74-B3AC-63CADC5D647F}"/>
              </a:ext>
            </a:extLst>
          </p:cNvPr>
          <p:cNvSpPr txBox="1"/>
          <p:nvPr/>
        </p:nvSpPr>
        <p:spPr>
          <a:xfrm>
            <a:off x="451207" y="830212"/>
            <a:ext cx="50412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Slide Title Goes Here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F2BB907-9154-47CE-8BFD-0E6F619B7186}"/>
              </a:ext>
            </a:extLst>
          </p:cNvPr>
          <p:cNvSpPr txBox="1"/>
          <p:nvPr/>
        </p:nvSpPr>
        <p:spPr>
          <a:xfrm>
            <a:off x="509083" y="473533"/>
            <a:ext cx="3162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cs typeface="Poppins" panose="02000000000000000000" pitchFamily="2" charset="77"/>
              </a:rPr>
              <a:t>Subheading here 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B9B6C38-6DF7-4C2D-A5FE-E32BD3E67C82}"/>
              </a:ext>
            </a:extLst>
          </p:cNvPr>
          <p:cNvCxnSpPr>
            <a:cxnSpLocks/>
          </p:cNvCxnSpPr>
          <p:nvPr/>
        </p:nvCxnSpPr>
        <p:spPr>
          <a:xfrm>
            <a:off x="-9767" y="584383"/>
            <a:ext cx="404812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38100" dist="12700" dir="2700000" algn="tl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1D78A4B-18F0-4141-8147-2A1C3BF5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solidFill>
            <a:schemeClr val="bg1">
              <a:lumMod val="65000"/>
            </a:schemeClr>
          </a:solidFill>
        </p:spPr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58D9097-99C8-4F63-878A-9B014F520A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chemeClr val="bg1">
              <a:lumMod val="65000"/>
            </a:schemeClr>
          </a:solidFill>
        </p:spPr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EED511B-49A3-4D20-97CA-B3F5A442357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bg1">
              <a:lumMod val="65000"/>
            </a:schemeClr>
          </a:solidFill>
        </p:spPr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Lato Regular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 Chart</dc:title>
  <dc:creator>saeful anwar</dc:creator>
  <cp:lastModifiedBy>Aditya Bhargava</cp:lastModifiedBy>
  <cp:revision>356</cp:revision>
  <dcterms:created xsi:type="dcterms:W3CDTF">2020-09-24T05:56:41Z</dcterms:created>
  <dcterms:modified xsi:type="dcterms:W3CDTF">2021-05-05T11:32:13Z</dcterms:modified>
</cp:coreProperties>
</file>