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113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6F6F6F"/>
    <a:srgbClr val="212121"/>
    <a:srgbClr val="24AADA"/>
    <a:srgbClr val="5FCADF"/>
    <a:srgbClr val="4CD899"/>
    <a:srgbClr val="F8F8F8"/>
    <a:srgbClr val="FFD55D"/>
    <a:srgbClr val="106D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A89CE-669F-404A-A3F2-2430087E3481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C268F-BC95-4535-9B18-EB93BFFB1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8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0420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3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E1F6B0-5442-42B3-9667-F53304A84B9F}"/>
              </a:ext>
            </a:extLst>
          </p:cNvPr>
          <p:cNvSpPr/>
          <p:nvPr/>
        </p:nvSpPr>
        <p:spPr>
          <a:xfrm>
            <a:off x="-27786" y="4052427"/>
            <a:ext cx="12219786" cy="2805574"/>
          </a:xfrm>
          <a:prstGeom prst="rect">
            <a:avLst/>
          </a:prstGeom>
          <a:solidFill>
            <a:srgbClr val="106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C15DE1-814B-4F15-9527-49D53B18D39B}"/>
              </a:ext>
            </a:extLst>
          </p:cNvPr>
          <p:cNvSpPr txBox="1"/>
          <p:nvPr/>
        </p:nvSpPr>
        <p:spPr>
          <a:xfrm>
            <a:off x="626649" y="750628"/>
            <a:ext cx="29377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Slide Title Goes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Here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B74B11-BF47-4709-9BA2-CB64A9D697AB}"/>
              </a:ext>
            </a:extLst>
          </p:cNvPr>
          <p:cNvSpPr/>
          <p:nvPr/>
        </p:nvSpPr>
        <p:spPr>
          <a:xfrm>
            <a:off x="448708" y="935187"/>
            <a:ext cx="45719" cy="681896"/>
          </a:xfrm>
          <a:prstGeom prst="rect">
            <a:avLst/>
          </a:prstGeom>
          <a:solidFill>
            <a:srgbClr val="FFD5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07BA81-7DE2-4D7A-8160-40080BDE33F9}"/>
              </a:ext>
            </a:extLst>
          </p:cNvPr>
          <p:cNvCxnSpPr>
            <a:cxnSpLocks/>
          </p:cNvCxnSpPr>
          <p:nvPr/>
        </p:nvCxnSpPr>
        <p:spPr>
          <a:xfrm flipH="1" flipV="1">
            <a:off x="7816757" y="1444328"/>
            <a:ext cx="1892669" cy="126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A73AC33-2738-4CCE-8CA3-E9F53680356E}"/>
              </a:ext>
            </a:extLst>
          </p:cNvPr>
          <p:cNvCxnSpPr>
            <a:cxnSpLocks/>
          </p:cNvCxnSpPr>
          <p:nvPr/>
        </p:nvCxnSpPr>
        <p:spPr>
          <a:xfrm flipH="1" flipV="1">
            <a:off x="6891850" y="1880569"/>
            <a:ext cx="1892669" cy="126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CCBE10-1C92-4D47-95A9-18CF7A0B7A94}"/>
              </a:ext>
            </a:extLst>
          </p:cNvPr>
          <p:cNvCxnSpPr>
            <a:cxnSpLocks/>
          </p:cNvCxnSpPr>
          <p:nvPr/>
        </p:nvCxnSpPr>
        <p:spPr>
          <a:xfrm flipH="1">
            <a:off x="6644657" y="2546713"/>
            <a:ext cx="140284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5FBD5E-5EB2-4894-8968-2259B000B4CA}"/>
              </a:ext>
            </a:extLst>
          </p:cNvPr>
          <p:cNvCxnSpPr>
            <a:cxnSpLocks/>
          </p:cNvCxnSpPr>
          <p:nvPr/>
        </p:nvCxnSpPr>
        <p:spPr>
          <a:xfrm flipH="1">
            <a:off x="6644657" y="3240340"/>
            <a:ext cx="118955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artial Circle 8">
            <a:extLst>
              <a:ext uri="{FF2B5EF4-FFF2-40B4-BE49-F238E27FC236}">
                <a16:creationId xmlns:a16="http://schemas.microsoft.com/office/drawing/2014/main" id="{276DF1A4-5A92-44DE-88AC-E6E25BC1937D}"/>
              </a:ext>
            </a:extLst>
          </p:cNvPr>
          <p:cNvSpPr/>
          <p:nvPr/>
        </p:nvSpPr>
        <p:spPr>
          <a:xfrm>
            <a:off x="6342871" y="1240819"/>
            <a:ext cx="4956469" cy="4956470"/>
          </a:xfrm>
          <a:prstGeom prst="pie">
            <a:avLst>
              <a:gd name="adj1" fmla="val 16858116"/>
              <a:gd name="adj2" fmla="val 5393586"/>
            </a:avLst>
          </a:prstGeom>
          <a:solidFill>
            <a:srgbClr val="24AADA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solidFill>
                <a:schemeClr val="bg1"/>
              </a:solidFill>
            </a:endParaRPr>
          </a:p>
        </p:txBody>
      </p:sp>
      <p:sp>
        <p:nvSpPr>
          <p:cNvPr id="10" name="Partial Circle 9">
            <a:extLst>
              <a:ext uri="{FF2B5EF4-FFF2-40B4-BE49-F238E27FC236}">
                <a16:creationId xmlns:a16="http://schemas.microsoft.com/office/drawing/2014/main" id="{29E821CC-5E3D-48DE-9A4A-84D32DD6AAED}"/>
              </a:ext>
            </a:extLst>
          </p:cNvPr>
          <p:cNvSpPr/>
          <p:nvPr/>
        </p:nvSpPr>
        <p:spPr>
          <a:xfrm>
            <a:off x="6702369" y="1599850"/>
            <a:ext cx="4257332" cy="4257333"/>
          </a:xfrm>
          <a:prstGeom prst="pie">
            <a:avLst>
              <a:gd name="adj1" fmla="val 15472941"/>
              <a:gd name="adj2" fmla="val 5412820"/>
            </a:avLst>
          </a:prstGeom>
          <a:solidFill>
            <a:srgbClr val="5FCADF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 dirty="0">
              <a:solidFill>
                <a:schemeClr val="bg1"/>
              </a:solidFill>
            </a:endParaRPr>
          </a:p>
        </p:txBody>
      </p:sp>
      <p:sp>
        <p:nvSpPr>
          <p:cNvPr id="11" name="Partial Circle 10">
            <a:extLst>
              <a:ext uri="{FF2B5EF4-FFF2-40B4-BE49-F238E27FC236}">
                <a16:creationId xmlns:a16="http://schemas.microsoft.com/office/drawing/2014/main" id="{1B3AAF20-42D8-4920-BF15-C0737A6A4032}"/>
              </a:ext>
            </a:extLst>
          </p:cNvPr>
          <p:cNvSpPr/>
          <p:nvPr/>
        </p:nvSpPr>
        <p:spPr>
          <a:xfrm>
            <a:off x="7091284" y="1963269"/>
            <a:ext cx="3484252" cy="3484253"/>
          </a:xfrm>
          <a:prstGeom prst="pie">
            <a:avLst>
              <a:gd name="adj1" fmla="val 13755782"/>
              <a:gd name="adj2" fmla="val 5425572"/>
            </a:avLst>
          </a:prstGeom>
          <a:solidFill>
            <a:srgbClr val="4CD899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solidFill>
                <a:schemeClr val="bg1"/>
              </a:solidFill>
            </a:endParaRPr>
          </a:p>
        </p:txBody>
      </p:sp>
      <p:sp>
        <p:nvSpPr>
          <p:cNvPr id="12" name="Partial Circle 11">
            <a:extLst>
              <a:ext uri="{FF2B5EF4-FFF2-40B4-BE49-F238E27FC236}">
                <a16:creationId xmlns:a16="http://schemas.microsoft.com/office/drawing/2014/main" id="{07F6764B-73A2-4CCF-A332-436CABBC79C1}"/>
              </a:ext>
            </a:extLst>
          </p:cNvPr>
          <p:cNvSpPr/>
          <p:nvPr/>
        </p:nvSpPr>
        <p:spPr>
          <a:xfrm>
            <a:off x="7516499" y="2374629"/>
            <a:ext cx="2641911" cy="2641909"/>
          </a:xfrm>
          <a:prstGeom prst="pie">
            <a:avLst>
              <a:gd name="adj1" fmla="val 11552602"/>
              <a:gd name="adj2" fmla="val 5432442"/>
            </a:avLst>
          </a:prstGeom>
          <a:solidFill>
            <a:srgbClr val="FFD55D"/>
          </a:solidFill>
          <a:ln w="5413" cap="flat">
            <a:noFill/>
            <a:prstDash val="solid"/>
            <a:miter/>
          </a:ln>
          <a:effectLst>
            <a:outerShdw blurRad="266700" dist="215900" dir="2700000" algn="tl" rotWithShape="0">
              <a:schemeClr val="bg2">
                <a:lumMod val="50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solidFill>
                <a:schemeClr val="bg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4B40A30-A2A8-442B-9B1D-3A356EB34358}"/>
              </a:ext>
            </a:extLst>
          </p:cNvPr>
          <p:cNvSpPr/>
          <p:nvPr/>
        </p:nvSpPr>
        <p:spPr>
          <a:xfrm>
            <a:off x="8001060" y="2812946"/>
            <a:ext cx="1694385" cy="16943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46100" dist="254000" dir="8460000" algn="ctr">
              <a:srgbClr val="000000">
                <a:alpha val="12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04B532-1A81-429F-A14C-F9A63F9AE6E3}"/>
              </a:ext>
            </a:extLst>
          </p:cNvPr>
          <p:cNvSpPr/>
          <p:nvPr/>
        </p:nvSpPr>
        <p:spPr>
          <a:xfrm>
            <a:off x="7877036" y="4614270"/>
            <a:ext cx="803354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GB" sz="2000" baseline="30000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2018</a:t>
            </a: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19AB63-6DA9-4ACF-9D7A-AF70F5D60D53}"/>
              </a:ext>
            </a:extLst>
          </p:cNvPr>
          <p:cNvSpPr/>
          <p:nvPr/>
        </p:nvSpPr>
        <p:spPr>
          <a:xfrm>
            <a:off x="7877036" y="5029957"/>
            <a:ext cx="803354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GB" sz="2000" baseline="30000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2019</a:t>
            </a: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8EDFE85-B439-4D52-97A3-C6393B5B6E73}"/>
              </a:ext>
            </a:extLst>
          </p:cNvPr>
          <p:cNvSpPr/>
          <p:nvPr/>
        </p:nvSpPr>
        <p:spPr>
          <a:xfrm>
            <a:off x="7911022" y="5441495"/>
            <a:ext cx="803354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GB" sz="2000" baseline="30000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2020</a:t>
            </a: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32E2FB-3E53-41D7-AD84-3FDD0D18C672}"/>
              </a:ext>
            </a:extLst>
          </p:cNvPr>
          <p:cNvSpPr/>
          <p:nvPr/>
        </p:nvSpPr>
        <p:spPr>
          <a:xfrm>
            <a:off x="7911022" y="5857182"/>
            <a:ext cx="803354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GB" sz="2000" baseline="30000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2021</a:t>
            </a: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CA7CE9-C603-44FD-82B0-3F24DEA117E1}"/>
              </a:ext>
            </a:extLst>
          </p:cNvPr>
          <p:cNvSpPr/>
          <p:nvPr/>
        </p:nvSpPr>
        <p:spPr>
          <a:xfrm>
            <a:off x="5761410" y="2961060"/>
            <a:ext cx="803354" cy="64389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IN" sz="3200" b="1" baseline="30000" dirty="0">
                <a:solidFill>
                  <a:srgbClr val="21212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73%</a:t>
            </a:r>
            <a:endParaRPr lang="en-US" sz="3200" b="1" dirty="0">
              <a:solidFill>
                <a:srgbClr val="212121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1D7494-79AC-44CC-8EE2-9EDBF0DA1E13}"/>
              </a:ext>
            </a:extLst>
          </p:cNvPr>
          <p:cNvSpPr/>
          <p:nvPr/>
        </p:nvSpPr>
        <p:spPr>
          <a:xfrm>
            <a:off x="5823828" y="2294310"/>
            <a:ext cx="803354" cy="64389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IN" sz="3200" b="1" baseline="30000" dirty="0">
                <a:solidFill>
                  <a:srgbClr val="21212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67%</a:t>
            </a:r>
            <a:endParaRPr lang="en-US" sz="3200" b="1" dirty="0">
              <a:solidFill>
                <a:srgbClr val="212121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24A0F58-B3FF-4774-AE94-27F627F70E7B}"/>
              </a:ext>
            </a:extLst>
          </p:cNvPr>
          <p:cNvSpPr/>
          <p:nvPr/>
        </p:nvSpPr>
        <p:spPr>
          <a:xfrm>
            <a:off x="6103451" y="1618035"/>
            <a:ext cx="803354" cy="64389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IN" sz="3200" b="1" baseline="30000" dirty="0">
                <a:solidFill>
                  <a:srgbClr val="21212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52%</a:t>
            </a:r>
            <a:endParaRPr lang="en-US" sz="3200" b="1" dirty="0">
              <a:solidFill>
                <a:srgbClr val="212121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5A08DFC-0AFF-422C-B569-70BE54BF8440}"/>
              </a:ext>
            </a:extLst>
          </p:cNvPr>
          <p:cNvSpPr/>
          <p:nvPr/>
        </p:nvSpPr>
        <p:spPr>
          <a:xfrm>
            <a:off x="6944402" y="1151310"/>
            <a:ext cx="803354" cy="64389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IN" sz="3200" b="1" baseline="30000" dirty="0">
                <a:solidFill>
                  <a:srgbClr val="21212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45%</a:t>
            </a:r>
            <a:endParaRPr lang="en-US" sz="3200" b="1" dirty="0">
              <a:solidFill>
                <a:srgbClr val="212121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grpSp>
        <p:nvGrpSpPr>
          <p:cNvPr id="22" name="Graphic 1">
            <a:extLst>
              <a:ext uri="{FF2B5EF4-FFF2-40B4-BE49-F238E27FC236}">
                <a16:creationId xmlns:a16="http://schemas.microsoft.com/office/drawing/2014/main" id="{3D473BE7-1630-4763-84CC-0B2F3F831643}"/>
              </a:ext>
            </a:extLst>
          </p:cNvPr>
          <p:cNvGrpSpPr/>
          <p:nvPr/>
        </p:nvGrpSpPr>
        <p:grpSpPr>
          <a:xfrm rot="5400000" flipV="1">
            <a:off x="-35644" y="5370676"/>
            <a:ext cx="1494121" cy="544786"/>
            <a:chOff x="2962655" y="908399"/>
            <a:chExt cx="2315813" cy="844391"/>
          </a:xfrm>
          <a:solidFill>
            <a:schemeClr val="bg1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03ACE07-93DE-44C6-AD62-3C356D181B94}"/>
                </a:ext>
              </a:extLst>
            </p:cNvPr>
            <p:cNvSpPr/>
            <p:nvPr/>
          </p:nvSpPr>
          <p:spPr>
            <a:xfrm>
              <a:off x="2962655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BB3D6F3-7B65-4495-9698-B5485C2A7CD2}"/>
                </a:ext>
              </a:extLst>
            </p:cNvPr>
            <p:cNvSpPr/>
            <p:nvPr/>
          </p:nvSpPr>
          <p:spPr>
            <a:xfrm>
              <a:off x="3152774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5B48300-BB29-47B7-B8E9-0AA777F28CB4}"/>
                </a:ext>
              </a:extLst>
            </p:cNvPr>
            <p:cNvSpPr/>
            <p:nvPr/>
          </p:nvSpPr>
          <p:spPr>
            <a:xfrm>
              <a:off x="3342893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82C3207-E565-407E-B7A0-5109C71D83D1}"/>
                </a:ext>
              </a:extLst>
            </p:cNvPr>
            <p:cNvSpPr/>
            <p:nvPr/>
          </p:nvSpPr>
          <p:spPr>
            <a:xfrm>
              <a:off x="3533012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CBC3912-5457-49F2-B3F1-EB893D0ED249}"/>
                </a:ext>
              </a:extLst>
            </p:cNvPr>
            <p:cNvSpPr/>
            <p:nvPr/>
          </p:nvSpPr>
          <p:spPr>
            <a:xfrm>
              <a:off x="3723131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747E2F6-1FE6-4769-884C-06D1B5576F98}"/>
                </a:ext>
              </a:extLst>
            </p:cNvPr>
            <p:cNvSpPr/>
            <p:nvPr/>
          </p:nvSpPr>
          <p:spPr>
            <a:xfrm>
              <a:off x="3913250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A581358-976A-402C-B0FD-CD800D88135B}"/>
                </a:ext>
              </a:extLst>
            </p:cNvPr>
            <p:cNvSpPr/>
            <p:nvPr/>
          </p:nvSpPr>
          <p:spPr>
            <a:xfrm>
              <a:off x="4103369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DFA94C-2EF8-4E14-81A6-9B8536218CD4}"/>
                </a:ext>
              </a:extLst>
            </p:cNvPr>
            <p:cNvSpPr/>
            <p:nvPr/>
          </p:nvSpPr>
          <p:spPr>
            <a:xfrm>
              <a:off x="4293488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5245119-73E0-4D53-945A-62BB2B0C85A3}"/>
                </a:ext>
              </a:extLst>
            </p:cNvPr>
            <p:cNvSpPr/>
            <p:nvPr/>
          </p:nvSpPr>
          <p:spPr>
            <a:xfrm>
              <a:off x="4483607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4110945-6072-4556-B904-B8B7B2493600}"/>
                </a:ext>
              </a:extLst>
            </p:cNvPr>
            <p:cNvSpPr/>
            <p:nvPr/>
          </p:nvSpPr>
          <p:spPr>
            <a:xfrm>
              <a:off x="4673726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FE1447D-AB1E-49B8-9758-4ECD79FCC426}"/>
                </a:ext>
              </a:extLst>
            </p:cNvPr>
            <p:cNvSpPr/>
            <p:nvPr/>
          </p:nvSpPr>
          <p:spPr>
            <a:xfrm>
              <a:off x="4863845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F915666-C708-46CD-A671-D303932C1CB3}"/>
                </a:ext>
              </a:extLst>
            </p:cNvPr>
            <p:cNvSpPr/>
            <p:nvPr/>
          </p:nvSpPr>
          <p:spPr>
            <a:xfrm>
              <a:off x="5053869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62C8F80-8A21-403D-817B-0A8DEF77028E}"/>
                </a:ext>
              </a:extLst>
            </p:cNvPr>
            <p:cNvSpPr/>
            <p:nvPr/>
          </p:nvSpPr>
          <p:spPr>
            <a:xfrm>
              <a:off x="5243988" y="90839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16827FE-BC4B-488B-93D1-549AF030C91A}"/>
                </a:ext>
              </a:extLst>
            </p:cNvPr>
            <p:cNvSpPr/>
            <p:nvPr/>
          </p:nvSpPr>
          <p:spPr>
            <a:xfrm>
              <a:off x="2962655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3B6BBC3-7C38-45F9-81AA-B59367F5E3A3}"/>
                </a:ext>
              </a:extLst>
            </p:cNvPr>
            <p:cNvSpPr/>
            <p:nvPr/>
          </p:nvSpPr>
          <p:spPr>
            <a:xfrm>
              <a:off x="3152774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DD69A98-4081-4EAD-BF8A-9C99081E25EC}"/>
                </a:ext>
              </a:extLst>
            </p:cNvPr>
            <p:cNvSpPr/>
            <p:nvPr/>
          </p:nvSpPr>
          <p:spPr>
            <a:xfrm>
              <a:off x="3342893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62F6DE5-1A5A-47E9-A232-88392D6439D4}"/>
                </a:ext>
              </a:extLst>
            </p:cNvPr>
            <p:cNvSpPr/>
            <p:nvPr/>
          </p:nvSpPr>
          <p:spPr>
            <a:xfrm>
              <a:off x="3533012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D536015-B206-46CE-A448-71DD640B019D}"/>
                </a:ext>
              </a:extLst>
            </p:cNvPr>
            <p:cNvSpPr/>
            <p:nvPr/>
          </p:nvSpPr>
          <p:spPr>
            <a:xfrm>
              <a:off x="3723131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4B5184B-42DD-43A6-8A63-9328F316A320}"/>
                </a:ext>
              </a:extLst>
            </p:cNvPr>
            <p:cNvSpPr/>
            <p:nvPr/>
          </p:nvSpPr>
          <p:spPr>
            <a:xfrm>
              <a:off x="3913250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CE9781F-0C37-408D-A0E4-2E919BB5F8C7}"/>
                </a:ext>
              </a:extLst>
            </p:cNvPr>
            <p:cNvSpPr/>
            <p:nvPr/>
          </p:nvSpPr>
          <p:spPr>
            <a:xfrm>
              <a:off x="4103369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1F5CF81-1537-4B1D-8F7B-EFB70FCDC973}"/>
                </a:ext>
              </a:extLst>
            </p:cNvPr>
            <p:cNvSpPr/>
            <p:nvPr/>
          </p:nvSpPr>
          <p:spPr>
            <a:xfrm>
              <a:off x="4293488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A1703B8-DEB0-493E-BA4E-2D1CE55A1237}"/>
                </a:ext>
              </a:extLst>
            </p:cNvPr>
            <p:cNvSpPr/>
            <p:nvPr/>
          </p:nvSpPr>
          <p:spPr>
            <a:xfrm>
              <a:off x="4483607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6084C68-4961-43C0-818F-A7728484F165}"/>
                </a:ext>
              </a:extLst>
            </p:cNvPr>
            <p:cNvSpPr/>
            <p:nvPr/>
          </p:nvSpPr>
          <p:spPr>
            <a:xfrm>
              <a:off x="4673726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5EDD5FE-BE08-4645-A0AF-3D9A22984471}"/>
                </a:ext>
              </a:extLst>
            </p:cNvPr>
            <p:cNvSpPr/>
            <p:nvPr/>
          </p:nvSpPr>
          <p:spPr>
            <a:xfrm>
              <a:off x="4863845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B569940-28D5-4A97-BCCE-470865325D51}"/>
                </a:ext>
              </a:extLst>
            </p:cNvPr>
            <p:cNvSpPr/>
            <p:nvPr/>
          </p:nvSpPr>
          <p:spPr>
            <a:xfrm>
              <a:off x="5053869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1ECBC0E-6248-477D-B3CE-B56EDEA61B57}"/>
                </a:ext>
              </a:extLst>
            </p:cNvPr>
            <p:cNvSpPr/>
            <p:nvPr/>
          </p:nvSpPr>
          <p:spPr>
            <a:xfrm>
              <a:off x="5243988" y="107032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0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0"/>
                    <a:pt x="17240" y="34480"/>
                  </a:cubicBezTo>
                  <a:cubicBezTo>
                    <a:pt x="26765" y="34480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2B6A3C7-AE8D-4F50-A3D4-E6BA21A28D93}"/>
                </a:ext>
              </a:extLst>
            </p:cNvPr>
            <p:cNvSpPr/>
            <p:nvPr/>
          </p:nvSpPr>
          <p:spPr>
            <a:xfrm>
              <a:off x="2962655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67987F1-99C6-434C-ACCD-3DB90AA26CF2}"/>
                </a:ext>
              </a:extLst>
            </p:cNvPr>
            <p:cNvSpPr/>
            <p:nvPr/>
          </p:nvSpPr>
          <p:spPr>
            <a:xfrm>
              <a:off x="3152774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4271365-6BD0-40F7-A1F3-81AAE45B2697}"/>
                </a:ext>
              </a:extLst>
            </p:cNvPr>
            <p:cNvSpPr/>
            <p:nvPr/>
          </p:nvSpPr>
          <p:spPr>
            <a:xfrm>
              <a:off x="3342893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298DCD8-5236-4E84-A17F-9145848692CE}"/>
                </a:ext>
              </a:extLst>
            </p:cNvPr>
            <p:cNvSpPr/>
            <p:nvPr/>
          </p:nvSpPr>
          <p:spPr>
            <a:xfrm>
              <a:off x="3533012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39FC45B-3D05-43BD-AD85-1646B653BD8E}"/>
                </a:ext>
              </a:extLst>
            </p:cNvPr>
            <p:cNvSpPr/>
            <p:nvPr/>
          </p:nvSpPr>
          <p:spPr>
            <a:xfrm>
              <a:off x="3723131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34640EA-6436-4764-A66F-65E276EDA3C9}"/>
                </a:ext>
              </a:extLst>
            </p:cNvPr>
            <p:cNvSpPr/>
            <p:nvPr/>
          </p:nvSpPr>
          <p:spPr>
            <a:xfrm>
              <a:off x="3913250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F4F92DC-2CAC-42BC-8028-4290A8969DE0}"/>
                </a:ext>
              </a:extLst>
            </p:cNvPr>
            <p:cNvSpPr/>
            <p:nvPr/>
          </p:nvSpPr>
          <p:spPr>
            <a:xfrm>
              <a:off x="4103369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1CBB7A2-1382-465D-AFD1-F2A222BC06B6}"/>
                </a:ext>
              </a:extLst>
            </p:cNvPr>
            <p:cNvSpPr/>
            <p:nvPr/>
          </p:nvSpPr>
          <p:spPr>
            <a:xfrm>
              <a:off x="4293488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4E18D72-7265-4B60-8B0B-AF98630A54D7}"/>
                </a:ext>
              </a:extLst>
            </p:cNvPr>
            <p:cNvSpPr/>
            <p:nvPr/>
          </p:nvSpPr>
          <p:spPr>
            <a:xfrm>
              <a:off x="4483607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84B0BE5-F5D5-4F9F-BE99-62E712CD9F8F}"/>
                </a:ext>
              </a:extLst>
            </p:cNvPr>
            <p:cNvSpPr/>
            <p:nvPr/>
          </p:nvSpPr>
          <p:spPr>
            <a:xfrm>
              <a:off x="4673726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801A295-3271-441E-A065-51C08D55CB58}"/>
                </a:ext>
              </a:extLst>
            </p:cNvPr>
            <p:cNvSpPr/>
            <p:nvPr/>
          </p:nvSpPr>
          <p:spPr>
            <a:xfrm>
              <a:off x="4863845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D59DE81-73F1-4641-A14D-F115BDB2C88D}"/>
                </a:ext>
              </a:extLst>
            </p:cNvPr>
            <p:cNvSpPr/>
            <p:nvPr/>
          </p:nvSpPr>
          <p:spPr>
            <a:xfrm>
              <a:off x="5053869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E6A9B13-F05E-4FE5-81C5-D17370D1EB48}"/>
                </a:ext>
              </a:extLst>
            </p:cNvPr>
            <p:cNvSpPr/>
            <p:nvPr/>
          </p:nvSpPr>
          <p:spPr>
            <a:xfrm>
              <a:off x="5243988" y="1232344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85B2CE0-A625-4A95-B2AE-AAEC753BC4C8}"/>
                </a:ext>
              </a:extLst>
            </p:cNvPr>
            <p:cNvSpPr/>
            <p:nvPr/>
          </p:nvSpPr>
          <p:spPr>
            <a:xfrm>
              <a:off x="2962655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9748416-7015-4BFD-B6E4-1AD99BFCA17C}"/>
                </a:ext>
              </a:extLst>
            </p:cNvPr>
            <p:cNvSpPr/>
            <p:nvPr/>
          </p:nvSpPr>
          <p:spPr>
            <a:xfrm>
              <a:off x="3152774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7B3E4C9-159C-4E8B-ACF1-E40748F4FA19}"/>
                </a:ext>
              </a:extLst>
            </p:cNvPr>
            <p:cNvSpPr/>
            <p:nvPr/>
          </p:nvSpPr>
          <p:spPr>
            <a:xfrm>
              <a:off x="3342893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C62C272-D585-4C6F-8B38-B9B4369D12F5}"/>
                </a:ext>
              </a:extLst>
            </p:cNvPr>
            <p:cNvSpPr/>
            <p:nvPr/>
          </p:nvSpPr>
          <p:spPr>
            <a:xfrm>
              <a:off x="3533012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B95C64F-6F37-412F-8ED5-BF0DEB13AD81}"/>
                </a:ext>
              </a:extLst>
            </p:cNvPr>
            <p:cNvSpPr/>
            <p:nvPr/>
          </p:nvSpPr>
          <p:spPr>
            <a:xfrm>
              <a:off x="3723131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E9F929B-38BF-4871-85FF-65F404C383B4}"/>
                </a:ext>
              </a:extLst>
            </p:cNvPr>
            <p:cNvSpPr/>
            <p:nvPr/>
          </p:nvSpPr>
          <p:spPr>
            <a:xfrm>
              <a:off x="3913250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D16CF6F-552E-4363-8D15-80F6E7B0BF40}"/>
                </a:ext>
              </a:extLst>
            </p:cNvPr>
            <p:cNvSpPr/>
            <p:nvPr/>
          </p:nvSpPr>
          <p:spPr>
            <a:xfrm>
              <a:off x="4103369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98E9E2F-2534-4DE9-93CF-B3D21E718ACC}"/>
                </a:ext>
              </a:extLst>
            </p:cNvPr>
            <p:cNvSpPr/>
            <p:nvPr/>
          </p:nvSpPr>
          <p:spPr>
            <a:xfrm>
              <a:off x="4293488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8EB1AEB-7A96-4620-AF5F-2799E3AF078A}"/>
                </a:ext>
              </a:extLst>
            </p:cNvPr>
            <p:cNvSpPr/>
            <p:nvPr/>
          </p:nvSpPr>
          <p:spPr>
            <a:xfrm>
              <a:off x="4483607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79DB9EF-6828-408A-80B6-D03BBCBF02C2}"/>
                </a:ext>
              </a:extLst>
            </p:cNvPr>
            <p:cNvSpPr/>
            <p:nvPr/>
          </p:nvSpPr>
          <p:spPr>
            <a:xfrm>
              <a:off x="4673726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BEE808B0-F833-436E-8259-A73054EF2B34}"/>
                </a:ext>
              </a:extLst>
            </p:cNvPr>
            <p:cNvSpPr/>
            <p:nvPr/>
          </p:nvSpPr>
          <p:spPr>
            <a:xfrm>
              <a:off x="4863845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9D1342C-05C8-45B2-8367-DB35BB5EFE93}"/>
                </a:ext>
              </a:extLst>
            </p:cNvPr>
            <p:cNvSpPr/>
            <p:nvPr/>
          </p:nvSpPr>
          <p:spPr>
            <a:xfrm>
              <a:off x="5053869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A2DB357-395F-45FE-8C7A-AA3BBBDDE9B8}"/>
                </a:ext>
              </a:extLst>
            </p:cNvPr>
            <p:cNvSpPr/>
            <p:nvPr/>
          </p:nvSpPr>
          <p:spPr>
            <a:xfrm>
              <a:off x="5243988" y="139426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810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03AAA8AA-66F7-4BA7-838A-FF818BB15F49}"/>
                </a:ext>
              </a:extLst>
            </p:cNvPr>
            <p:cNvSpPr/>
            <p:nvPr/>
          </p:nvSpPr>
          <p:spPr>
            <a:xfrm>
              <a:off x="2962655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B229DE3-4D2A-4B4A-84FF-A5AE010A4174}"/>
                </a:ext>
              </a:extLst>
            </p:cNvPr>
            <p:cNvSpPr/>
            <p:nvPr/>
          </p:nvSpPr>
          <p:spPr>
            <a:xfrm>
              <a:off x="3152774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41146CA-8FBD-4172-981F-F660805784A9}"/>
                </a:ext>
              </a:extLst>
            </p:cNvPr>
            <p:cNvSpPr/>
            <p:nvPr/>
          </p:nvSpPr>
          <p:spPr>
            <a:xfrm>
              <a:off x="3342893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61D6982-ECBB-4D30-A3C8-B0539AA5C9A1}"/>
                </a:ext>
              </a:extLst>
            </p:cNvPr>
            <p:cNvSpPr/>
            <p:nvPr/>
          </p:nvSpPr>
          <p:spPr>
            <a:xfrm>
              <a:off x="3533012" y="1556289"/>
              <a:ext cx="34480" cy="34480"/>
            </a:xfrm>
            <a:custGeom>
              <a:avLst/>
              <a:gdLst>
                <a:gd name="connsiteX0" fmla="*/ 34480 w 34480"/>
                <a:gd name="connsiteY0" fmla="*/ 17240 h 34480"/>
                <a:gd name="connsiteX1" fmla="*/ 17240 w 34480"/>
                <a:gd name="connsiteY1" fmla="*/ 34480 h 34480"/>
                <a:gd name="connsiteX2" fmla="*/ 0 w 34480"/>
                <a:gd name="connsiteY2" fmla="*/ 17240 h 34480"/>
                <a:gd name="connsiteX3" fmla="*/ 17240 w 34480"/>
                <a:gd name="connsiteY3" fmla="*/ 0 h 34480"/>
                <a:gd name="connsiteX4" fmla="*/ 3448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34480" y="17240"/>
                  </a:moveTo>
                  <a:cubicBezTo>
                    <a:pt x="34480" y="26762"/>
                    <a:pt x="26762" y="34480"/>
                    <a:pt x="17240" y="34480"/>
                  </a:cubicBezTo>
                  <a:cubicBezTo>
                    <a:pt x="7719" y="34480"/>
                    <a:pt x="0" y="26762"/>
                    <a:pt x="0" y="17240"/>
                  </a:cubicBezTo>
                  <a:cubicBezTo>
                    <a:pt x="0" y="7719"/>
                    <a:pt x="7719" y="0"/>
                    <a:pt x="17240" y="0"/>
                  </a:cubicBezTo>
                  <a:cubicBezTo>
                    <a:pt x="26762" y="0"/>
                    <a:pt x="34480" y="7719"/>
                    <a:pt x="3448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43B7702-1458-40E0-BB29-5F599ADB6DEB}"/>
                </a:ext>
              </a:extLst>
            </p:cNvPr>
            <p:cNvSpPr/>
            <p:nvPr/>
          </p:nvSpPr>
          <p:spPr>
            <a:xfrm>
              <a:off x="3723131" y="1556289"/>
              <a:ext cx="34480" cy="34480"/>
            </a:xfrm>
            <a:custGeom>
              <a:avLst/>
              <a:gdLst>
                <a:gd name="connsiteX0" fmla="*/ 34481 w 34480"/>
                <a:gd name="connsiteY0" fmla="*/ 17240 h 34480"/>
                <a:gd name="connsiteX1" fmla="*/ 17240 w 34480"/>
                <a:gd name="connsiteY1" fmla="*/ 34480 h 34480"/>
                <a:gd name="connsiteX2" fmla="*/ 0 w 34480"/>
                <a:gd name="connsiteY2" fmla="*/ 17240 h 34480"/>
                <a:gd name="connsiteX3" fmla="*/ 17240 w 34480"/>
                <a:gd name="connsiteY3" fmla="*/ 0 h 34480"/>
                <a:gd name="connsiteX4" fmla="*/ 34481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34481" y="17240"/>
                  </a:moveTo>
                  <a:cubicBezTo>
                    <a:pt x="34481" y="26762"/>
                    <a:pt x="26762" y="34480"/>
                    <a:pt x="17240" y="34480"/>
                  </a:cubicBezTo>
                  <a:cubicBezTo>
                    <a:pt x="7719" y="34480"/>
                    <a:pt x="0" y="26762"/>
                    <a:pt x="0" y="17240"/>
                  </a:cubicBezTo>
                  <a:cubicBezTo>
                    <a:pt x="0" y="7719"/>
                    <a:pt x="7719" y="0"/>
                    <a:pt x="17240" y="0"/>
                  </a:cubicBezTo>
                  <a:cubicBezTo>
                    <a:pt x="26762" y="0"/>
                    <a:pt x="34481" y="7719"/>
                    <a:pt x="34481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CDADD64-6B5D-4075-BF08-5BF676E355CB}"/>
                </a:ext>
              </a:extLst>
            </p:cNvPr>
            <p:cNvSpPr/>
            <p:nvPr/>
          </p:nvSpPr>
          <p:spPr>
            <a:xfrm>
              <a:off x="3913250" y="1556289"/>
              <a:ext cx="34480" cy="34480"/>
            </a:xfrm>
            <a:custGeom>
              <a:avLst/>
              <a:gdLst>
                <a:gd name="connsiteX0" fmla="*/ 34481 w 34480"/>
                <a:gd name="connsiteY0" fmla="*/ 17240 h 34480"/>
                <a:gd name="connsiteX1" fmla="*/ 17240 w 34480"/>
                <a:gd name="connsiteY1" fmla="*/ 34480 h 34480"/>
                <a:gd name="connsiteX2" fmla="*/ 0 w 34480"/>
                <a:gd name="connsiteY2" fmla="*/ 17240 h 34480"/>
                <a:gd name="connsiteX3" fmla="*/ 17240 w 34480"/>
                <a:gd name="connsiteY3" fmla="*/ 0 h 34480"/>
                <a:gd name="connsiteX4" fmla="*/ 34481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34481" y="17240"/>
                  </a:moveTo>
                  <a:cubicBezTo>
                    <a:pt x="34481" y="26762"/>
                    <a:pt x="26762" y="34480"/>
                    <a:pt x="17240" y="34480"/>
                  </a:cubicBezTo>
                  <a:cubicBezTo>
                    <a:pt x="7719" y="34480"/>
                    <a:pt x="0" y="26762"/>
                    <a:pt x="0" y="17240"/>
                  </a:cubicBezTo>
                  <a:cubicBezTo>
                    <a:pt x="0" y="7719"/>
                    <a:pt x="7719" y="0"/>
                    <a:pt x="17240" y="0"/>
                  </a:cubicBezTo>
                  <a:cubicBezTo>
                    <a:pt x="26762" y="0"/>
                    <a:pt x="34481" y="7719"/>
                    <a:pt x="34481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7BCBCBF-3585-49D8-89C4-B97B1DBFA6E5}"/>
                </a:ext>
              </a:extLst>
            </p:cNvPr>
            <p:cNvSpPr/>
            <p:nvPr/>
          </p:nvSpPr>
          <p:spPr>
            <a:xfrm>
              <a:off x="4103369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811C301-8190-4A95-BAA3-D3953C242387}"/>
                </a:ext>
              </a:extLst>
            </p:cNvPr>
            <p:cNvSpPr/>
            <p:nvPr/>
          </p:nvSpPr>
          <p:spPr>
            <a:xfrm>
              <a:off x="4293488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E35F3A9-719E-4818-AAAD-CAE00D10A7DA}"/>
                </a:ext>
              </a:extLst>
            </p:cNvPr>
            <p:cNvSpPr/>
            <p:nvPr/>
          </p:nvSpPr>
          <p:spPr>
            <a:xfrm>
              <a:off x="4483607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599781D-7B07-4E57-B904-F26381CECA31}"/>
                </a:ext>
              </a:extLst>
            </p:cNvPr>
            <p:cNvSpPr/>
            <p:nvPr/>
          </p:nvSpPr>
          <p:spPr>
            <a:xfrm>
              <a:off x="4673726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8EFE078-9A78-4437-8758-C3B60AB7D270}"/>
                </a:ext>
              </a:extLst>
            </p:cNvPr>
            <p:cNvSpPr/>
            <p:nvPr/>
          </p:nvSpPr>
          <p:spPr>
            <a:xfrm>
              <a:off x="4863845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87C9423-F7D6-4CF4-8E12-DFEB575FD9F8}"/>
                </a:ext>
              </a:extLst>
            </p:cNvPr>
            <p:cNvSpPr/>
            <p:nvPr/>
          </p:nvSpPr>
          <p:spPr>
            <a:xfrm>
              <a:off x="5053869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5C560A1-1F86-4331-BCA2-D92FF9973D7F}"/>
                </a:ext>
              </a:extLst>
            </p:cNvPr>
            <p:cNvSpPr/>
            <p:nvPr/>
          </p:nvSpPr>
          <p:spPr>
            <a:xfrm>
              <a:off x="5243988" y="155628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DF86800-4B77-4B0D-B217-8F4D0FFD8204}"/>
                </a:ext>
              </a:extLst>
            </p:cNvPr>
            <p:cNvSpPr/>
            <p:nvPr/>
          </p:nvSpPr>
          <p:spPr>
            <a:xfrm>
              <a:off x="2962655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15D0DD4-10F5-4B9F-B993-09C4FA262103}"/>
                </a:ext>
              </a:extLst>
            </p:cNvPr>
            <p:cNvSpPr/>
            <p:nvPr/>
          </p:nvSpPr>
          <p:spPr>
            <a:xfrm>
              <a:off x="3152774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442A9D5-92A4-440A-9D27-757916BBA6B1}"/>
                </a:ext>
              </a:extLst>
            </p:cNvPr>
            <p:cNvSpPr/>
            <p:nvPr/>
          </p:nvSpPr>
          <p:spPr>
            <a:xfrm>
              <a:off x="3342893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99EC86A-81CA-4821-A15F-35081CD029EB}"/>
                </a:ext>
              </a:extLst>
            </p:cNvPr>
            <p:cNvSpPr/>
            <p:nvPr/>
          </p:nvSpPr>
          <p:spPr>
            <a:xfrm>
              <a:off x="3533012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552773D-6FA7-453A-963D-A5C6BCFAC6AC}"/>
                </a:ext>
              </a:extLst>
            </p:cNvPr>
            <p:cNvSpPr/>
            <p:nvPr/>
          </p:nvSpPr>
          <p:spPr>
            <a:xfrm>
              <a:off x="3723131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74A3FDF-78DC-4BFE-A665-41A99C6C5DC7}"/>
                </a:ext>
              </a:extLst>
            </p:cNvPr>
            <p:cNvSpPr/>
            <p:nvPr/>
          </p:nvSpPr>
          <p:spPr>
            <a:xfrm>
              <a:off x="3913250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E0CA03A-B875-4F3B-A780-20758AA6A4EE}"/>
                </a:ext>
              </a:extLst>
            </p:cNvPr>
            <p:cNvSpPr/>
            <p:nvPr/>
          </p:nvSpPr>
          <p:spPr>
            <a:xfrm>
              <a:off x="4103369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5597F79-AC1F-4DD7-BC00-F36215C84A49}"/>
                </a:ext>
              </a:extLst>
            </p:cNvPr>
            <p:cNvSpPr/>
            <p:nvPr/>
          </p:nvSpPr>
          <p:spPr>
            <a:xfrm>
              <a:off x="4293488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3052748-77E5-4AE3-A1E6-1F6217A9614D}"/>
                </a:ext>
              </a:extLst>
            </p:cNvPr>
            <p:cNvSpPr/>
            <p:nvPr/>
          </p:nvSpPr>
          <p:spPr>
            <a:xfrm>
              <a:off x="4483607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1AA35BD-B350-4602-8C1F-34E64C4D7766}"/>
                </a:ext>
              </a:extLst>
            </p:cNvPr>
            <p:cNvSpPr/>
            <p:nvPr/>
          </p:nvSpPr>
          <p:spPr>
            <a:xfrm>
              <a:off x="4673726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77C7225-4B04-4F03-B0AD-7CC015C178F6}"/>
                </a:ext>
              </a:extLst>
            </p:cNvPr>
            <p:cNvSpPr/>
            <p:nvPr/>
          </p:nvSpPr>
          <p:spPr>
            <a:xfrm>
              <a:off x="4863845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95CBEBC-BA6E-4338-A31F-A069EC627C7D}"/>
                </a:ext>
              </a:extLst>
            </p:cNvPr>
            <p:cNvSpPr/>
            <p:nvPr/>
          </p:nvSpPr>
          <p:spPr>
            <a:xfrm>
              <a:off x="5053869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0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0" y="26765"/>
                    <a:pt x="34480" y="17240"/>
                  </a:cubicBezTo>
                  <a:cubicBezTo>
                    <a:pt x="34480" y="7715"/>
                    <a:pt x="26765" y="0"/>
                    <a:pt x="17240" y="0"/>
                  </a:cubicBezTo>
                  <a:cubicBezTo>
                    <a:pt x="7811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0163FED-CE5C-46D8-B036-53F7F20A89F0}"/>
                </a:ext>
              </a:extLst>
            </p:cNvPr>
            <p:cNvSpPr/>
            <p:nvPr/>
          </p:nvSpPr>
          <p:spPr>
            <a:xfrm>
              <a:off x="5243988" y="1718309"/>
              <a:ext cx="34480" cy="34480"/>
            </a:xfrm>
            <a:custGeom>
              <a:avLst/>
              <a:gdLst>
                <a:gd name="connsiteX0" fmla="*/ 0 w 34480"/>
                <a:gd name="connsiteY0" fmla="*/ 17240 h 34480"/>
                <a:gd name="connsiteX1" fmla="*/ 17240 w 34480"/>
                <a:gd name="connsiteY1" fmla="*/ 34481 h 34480"/>
                <a:gd name="connsiteX2" fmla="*/ 34481 w 34480"/>
                <a:gd name="connsiteY2" fmla="*/ 17240 h 34480"/>
                <a:gd name="connsiteX3" fmla="*/ 17240 w 34480"/>
                <a:gd name="connsiteY3" fmla="*/ 0 h 34480"/>
                <a:gd name="connsiteX4" fmla="*/ 0 w 34480"/>
                <a:gd name="connsiteY4" fmla="*/ 17240 h 3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80" h="34480">
                  <a:moveTo>
                    <a:pt x="0" y="17240"/>
                  </a:moveTo>
                  <a:cubicBezTo>
                    <a:pt x="0" y="26765"/>
                    <a:pt x="7715" y="34481"/>
                    <a:pt x="17240" y="34481"/>
                  </a:cubicBezTo>
                  <a:cubicBezTo>
                    <a:pt x="26765" y="34481"/>
                    <a:pt x="34481" y="26765"/>
                    <a:pt x="34481" y="17240"/>
                  </a:cubicBezTo>
                  <a:cubicBezTo>
                    <a:pt x="34481" y="7715"/>
                    <a:pt x="26765" y="0"/>
                    <a:pt x="17240" y="0"/>
                  </a:cubicBezTo>
                  <a:cubicBezTo>
                    <a:pt x="7715" y="0"/>
                    <a:pt x="0" y="7715"/>
                    <a:pt x="0" y="172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lt1"/>
                </a:solidFill>
              </a:endParaRPr>
            </a:p>
          </p:txBody>
        </p: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8E67D3A1-19F6-4ADE-AA65-9EA20CAEDE95}"/>
              </a:ext>
            </a:extLst>
          </p:cNvPr>
          <p:cNvSpPr/>
          <p:nvPr/>
        </p:nvSpPr>
        <p:spPr>
          <a:xfrm>
            <a:off x="2127106" y="5395481"/>
            <a:ext cx="1539076" cy="813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1000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Structure is extremely important in presentation design and creation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218DC37A-365C-4BF5-A6AD-7AB63EF49400}"/>
              </a:ext>
            </a:extLst>
          </p:cNvPr>
          <p:cNvSpPr/>
          <p:nvPr/>
        </p:nvSpPr>
        <p:spPr>
          <a:xfrm>
            <a:off x="4991872" y="5395481"/>
            <a:ext cx="1539076" cy="813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1000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Structure is extremely important in presentation design and creation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7715C12-E237-456B-8734-6803B23A11A3}"/>
              </a:ext>
            </a:extLst>
          </p:cNvPr>
          <p:cNvGrpSpPr/>
          <p:nvPr/>
        </p:nvGrpSpPr>
        <p:grpSpPr>
          <a:xfrm>
            <a:off x="8418494" y="3325905"/>
            <a:ext cx="805222" cy="805222"/>
            <a:chOff x="8111146" y="4000823"/>
            <a:chExt cx="424338" cy="424338"/>
          </a:xfrm>
          <a:solidFill>
            <a:srgbClr val="4D4D4D"/>
          </a:solidFill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BAD4A43-CEE5-4EE0-8AEF-2674A2E52C80}"/>
                </a:ext>
              </a:extLst>
            </p:cNvPr>
            <p:cNvSpPr/>
            <p:nvPr/>
          </p:nvSpPr>
          <p:spPr>
            <a:xfrm>
              <a:off x="8111146" y="4000823"/>
              <a:ext cx="424338" cy="424338"/>
            </a:xfrm>
            <a:custGeom>
              <a:avLst/>
              <a:gdLst>
                <a:gd name="connsiteX0" fmla="*/ 410650 w 424338"/>
                <a:gd name="connsiteY0" fmla="*/ 355896 h 424338"/>
                <a:gd name="connsiteX1" fmla="*/ 410650 w 424338"/>
                <a:gd name="connsiteY1" fmla="*/ 130039 h 424338"/>
                <a:gd name="connsiteX2" fmla="*/ 376429 w 424338"/>
                <a:gd name="connsiteY2" fmla="*/ 95818 h 424338"/>
                <a:gd name="connsiteX3" fmla="*/ 355896 w 424338"/>
                <a:gd name="connsiteY3" fmla="*/ 95818 h 424338"/>
                <a:gd name="connsiteX4" fmla="*/ 260078 w 424338"/>
                <a:gd name="connsiteY4" fmla="*/ 0 h 424338"/>
                <a:gd name="connsiteX5" fmla="*/ 164260 w 424338"/>
                <a:gd name="connsiteY5" fmla="*/ 95818 h 424338"/>
                <a:gd name="connsiteX6" fmla="*/ 47909 w 424338"/>
                <a:gd name="connsiteY6" fmla="*/ 95818 h 424338"/>
                <a:gd name="connsiteX7" fmla="*/ 13688 w 424338"/>
                <a:gd name="connsiteY7" fmla="*/ 130039 h 424338"/>
                <a:gd name="connsiteX8" fmla="*/ 13688 w 424338"/>
                <a:gd name="connsiteY8" fmla="*/ 355896 h 424338"/>
                <a:gd name="connsiteX9" fmla="*/ 0 w 424338"/>
                <a:gd name="connsiteY9" fmla="*/ 355896 h 424338"/>
                <a:gd name="connsiteX10" fmla="*/ 0 w 424338"/>
                <a:gd name="connsiteY10" fmla="*/ 390117 h 424338"/>
                <a:gd name="connsiteX11" fmla="*/ 34221 w 424338"/>
                <a:gd name="connsiteY11" fmla="*/ 424338 h 424338"/>
                <a:gd name="connsiteX12" fmla="*/ 390117 w 424338"/>
                <a:gd name="connsiteY12" fmla="*/ 424338 h 424338"/>
                <a:gd name="connsiteX13" fmla="*/ 424338 w 424338"/>
                <a:gd name="connsiteY13" fmla="*/ 390117 h 424338"/>
                <a:gd name="connsiteX14" fmla="*/ 424338 w 424338"/>
                <a:gd name="connsiteY14" fmla="*/ 355896 h 424338"/>
                <a:gd name="connsiteX15" fmla="*/ 376429 w 424338"/>
                <a:gd name="connsiteY15" fmla="*/ 109507 h 424338"/>
                <a:gd name="connsiteX16" fmla="*/ 396961 w 424338"/>
                <a:gd name="connsiteY16" fmla="*/ 130039 h 424338"/>
                <a:gd name="connsiteX17" fmla="*/ 396961 w 424338"/>
                <a:gd name="connsiteY17" fmla="*/ 355896 h 424338"/>
                <a:gd name="connsiteX18" fmla="*/ 383273 w 424338"/>
                <a:gd name="connsiteY18" fmla="*/ 355896 h 424338"/>
                <a:gd name="connsiteX19" fmla="*/ 383273 w 424338"/>
                <a:gd name="connsiteY19" fmla="*/ 136883 h 424338"/>
                <a:gd name="connsiteX20" fmla="*/ 369585 w 424338"/>
                <a:gd name="connsiteY20" fmla="*/ 123195 h 424338"/>
                <a:gd name="connsiteX21" fmla="*/ 351859 w 424338"/>
                <a:gd name="connsiteY21" fmla="*/ 123195 h 424338"/>
                <a:gd name="connsiteX22" fmla="*/ 354800 w 424338"/>
                <a:gd name="connsiteY22" fmla="*/ 109507 h 424338"/>
                <a:gd name="connsiteX23" fmla="*/ 181925 w 424338"/>
                <a:gd name="connsiteY23" fmla="*/ 70667 h 424338"/>
                <a:gd name="connsiteX24" fmla="*/ 254568 w 424338"/>
                <a:gd name="connsiteY24" fmla="*/ 100938 h 424338"/>
                <a:gd name="connsiteX25" fmla="*/ 279441 w 424338"/>
                <a:gd name="connsiteY25" fmla="*/ 175545 h 424338"/>
                <a:gd name="connsiteX26" fmla="*/ 260078 w 424338"/>
                <a:gd name="connsiteY26" fmla="*/ 177948 h 424338"/>
                <a:gd name="connsiteX27" fmla="*/ 177948 w 424338"/>
                <a:gd name="connsiteY27" fmla="*/ 95818 h 424338"/>
                <a:gd name="connsiteX28" fmla="*/ 181925 w 424338"/>
                <a:gd name="connsiteY28" fmla="*/ 70667 h 424338"/>
                <a:gd name="connsiteX29" fmla="*/ 292444 w 424338"/>
                <a:gd name="connsiteY29" fmla="*/ 171274 h 424338"/>
                <a:gd name="connsiteX30" fmla="*/ 267908 w 424338"/>
                <a:gd name="connsiteY30" fmla="*/ 97666 h 424338"/>
                <a:gd name="connsiteX31" fmla="*/ 322728 w 424338"/>
                <a:gd name="connsiteY31" fmla="*/ 42843 h 424338"/>
                <a:gd name="connsiteX32" fmla="*/ 342208 w 424338"/>
                <a:gd name="connsiteY32" fmla="*/ 95818 h 424338"/>
                <a:gd name="connsiteX33" fmla="*/ 292444 w 424338"/>
                <a:gd name="connsiteY33" fmla="*/ 171274 h 424338"/>
                <a:gd name="connsiteX34" fmla="*/ 260078 w 424338"/>
                <a:gd name="connsiteY34" fmla="*/ 13688 h 424338"/>
                <a:gd name="connsiteX35" fmla="*/ 313061 w 424338"/>
                <a:gd name="connsiteY35" fmla="*/ 33161 h 424338"/>
                <a:gd name="connsiteX36" fmla="*/ 258484 w 424338"/>
                <a:gd name="connsiteY36" fmla="*/ 87734 h 424338"/>
                <a:gd name="connsiteX37" fmla="*/ 187229 w 424338"/>
                <a:gd name="connsiteY37" fmla="*/ 58052 h 424338"/>
                <a:gd name="connsiteX38" fmla="*/ 260078 w 424338"/>
                <a:gd name="connsiteY38" fmla="*/ 13688 h 424338"/>
                <a:gd name="connsiteX39" fmla="*/ 27377 w 424338"/>
                <a:gd name="connsiteY39" fmla="*/ 130039 h 424338"/>
                <a:gd name="connsiteX40" fmla="*/ 47909 w 424338"/>
                <a:gd name="connsiteY40" fmla="*/ 109507 h 424338"/>
                <a:gd name="connsiteX41" fmla="*/ 165356 w 424338"/>
                <a:gd name="connsiteY41" fmla="*/ 109507 h 424338"/>
                <a:gd name="connsiteX42" fmla="*/ 168297 w 424338"/>
                <a:gd name="connsiteY42" fmla="*/ 123195 h 424338"/>
                <a:gd name="connsiteX43" fmla="*/ 54753 w 424338"/>
                <a:gd name="connsiteY43" fmla="*/ 123195 h 424338"/>
                <a:gd name="connsiteX44" fmla="*/ 41065 w 424338"/>
                <a:gd name="connsiteY44" fmla="*/ 136883 h 424338"/>
                <a:gd name="connsiteX45" fmla="*/ 41065 w 424338"/>
                <a:gd name="connsiteY45" fmla="*/ 355896 h 424338"/>
                <a:gd name="connsiteX46" fmla="*/ 27377 w 424338"/>
                <a:gd name="connsiteY46" fmla="*/ 355896 h 424338"/>
                <a:gd name="connsiteX47" fmla="*/ 410650 w 424338"/>
                <a:gd name="connsiteY47" fmla="*/ 390117 h 424338"/>
                <a:gd name="connsiteX48" fmla="*/ 390117 w 424338"/>
                <a:gd name="connsiteY48" fmla="*/ 410650 h 424338"/>
                <a:gd name="connsiteX49" fmla="*/ 34221 w 424338"/>
                <a:gd name="connsiteY49" fmla="*/ 410650 h 424338"/>
                <a:gd name="connsiteX50" fmla="*/ 13688 w 424338"/>
                <a:gd name="connsiteY50" fmla="*/ 390117 h 424338"/>
                <a:gd name="connsiteX51" fmla="*/ 13688 w 424338"/>
                <a:gd name="connsiteY51" fmla="*/ 369585 h 424338"/>
                <a:gd name="connsiteX52" fmla="*/ 154692 w 424338"/>
                <a:gd name="connsiteY52" fmla="*/ 369585 h 424338"/>
                <a:gd name="connsiteX53" fmla="*/ 190467 w 424338"/>
                <a:gd name="connsiteY53" fmla="*/ 383273 h 424338"/>
                <a:gd name="connsiteX54" fmla="*/ 233878 w 424338"/>
                <a:gd name="connsiteY54" fmla="*/ 383273 h 424338"/>
                <a:gd name="connsiteX55" fmla="*/ 269652 w 424338"/>
                <a:gd name="connsiteY55" fmla="*/ 369585 h 424338"/>
                <a:gd name="connsiteX56" fmla="*/ 355896 w 424338"/>
                <a:gd name="connsiteY56" fmla="*/ 369585 h 424338"/>
                <a:gd name="connsiteX57" fmla="*/ 355896 w 424338"/>
                <a:gd name="connsiteY57" fmla="*/ 355896 h 424338"/>
                <a:gd name="connsiteX58" fmla="*/ 264089 w 424338"/>
                <a:gd name="connsiteY58" fmla="*/ 355896 h 424338"/>
                <a:gd name="connsiteX59" fmla="*/ 262083 w 424338"/>
                <a:gd name="connsiteY59" fmla="*/ 357902 h 424338"/>
                <a:gd name="connsiteX60" fmla="*/ 233871 w 424338"/>
                <a:gd name="connsiteY60" fmla="*/ 369585 h 424338"/>
                <a:gd name="connsiteX61" fmla="*/ 190460 w 424338"/>
                <a:gd name="connsiteY61" fmla="*/ 369585 h 424338"/>
                <a:gd name="connsiteX62" fmla="*/ 162248 w 424338"/>
                <a:gd name="connsiteY62" fmla="*/ 357902 h 424338"/>
                <a:gd name="connsiteX63" fmla="*/ 160250 w 424338"/>
                <a:gd name="connsiteY63" fmla="*/ 355896 h 424338"/>
                <a:gd name="connsiteX64" fmla="*/ 54753 w 424338"/>
                <a:gd name="connsiteY64" fmla="*/ 355896 h 424338"/>
                <a:gd name="connsiteX65" fmla="*/ 54753 w 424338"/>
                <a:gd name="connsiteY65" fmla="*/ 136883 h 424338"/>
                <a:gd name="connsiteX66" fmla="*/ 173637 w 424338"/>
                <a:gd name="connsiteY66" fmla="*/ 136883 h 424338"/>
                <a:gd name="connsiteX67" fmla="*/ 260078 w 424338"/>
                <a:gd name="connsiteY67" fmla="*/ 191637 h 424338"/>
                <a:gd name="connsiteX68" fmla="*/ 346519 w 424338"/>
                <a:gd name="connsiteY68" fmla="*/ 136883 h 424338"/>
                <a:gd name="connsiteX69" fmla="*/ 369585 w 424338"/>
                <a:gd name="connsiteY69" fmla="*/ 136883 h 424338"/>
                <a:gd name="connsiteX70" fmla="*/ 369585 w 424338"/>
                <a:gd name="connsiteY70" fmla="*/ 369585 h 424338"/>
                <a:gd name="connsiteX71" fmla="*/ 410650 w 424338"/>
                <a:gd name="connsiteY71" fmla="*/ 369585 h 42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424338" h="424338">
                  <a:moveTo>
                    <a:pt x="410650" y="355896"/>
                  </a:moveTo>
                  <a:lnTo>
                    <a:pt x="410650" y="130039"/>
                  </a:lnTo>
                  <a:cubicBezTo>
                    <a:pt x="410650" y="111171"/>
                    <a:pt x="395297" y="95818"/>
                    <a:pt x="376429" y="95818"/>
                  </a:cubicBezTo>
                  <a:lnTo>
                    <a:pt x="355896" y="95818"/>
                  </a:lnTo>
                  <a:cubicBezTo>
                    <a:pt x="355896" y="42980"/>
                    <a:pt x="312917" y="0"/>
                    <a:pt x="260078" y="0"/>
                  </a:cubicBezTo>
                  <a:cubicBezTo>
                    <a:pt x="207240" y="0"/>
                    <a:pt x="164260" y="42980"/>
                    <a:pt x="164260" y="95818"/>
                  </a:cubicBezTo>
                  <a:lnTo>
                    <a:pt x="47909" y="95818"/>
                  </a:lnTo>
                  <a:cubicBezTo>
                    <a:pt x="29041" y="95818"/>
                    <a:pt x="13688" y="111171"/>
                    <a:pt x="13688" y="130039"/>
                  </a:cubicBezTo>
                  <a:lnTo>
                    <a:pt x="13688" y="355896"/>
                  </a:lnTo>
                  <a:lnTo>
                    <a:pt x="0" y="355896"/>
                  </a:lnTo>
                  <a:lnTo>
                    <a:pt x="0" y="390117"/>
                  </a:lnTo>
                  <a:cubicBezTo>
                    <a:pt x="0" y="408986"/>
                    <a:pt x="15353" y="424338"/>
                    <a:pt x="34221" y="424338"/>
                  </a:cubicBezTo>
                  <a:lnTo>
                    <a:pt x="390117" y="424338"/>
                  </a:lnTo>
                  <a:cubicBezTo>
                    <a:pt x="408986" y="424338"/>
                    <a:pt x="424338" y="408986"/>
                    <a:pt x="424338" y="390117"/>
                  </a:cubicBezTo>
                  <a:lnTo>
                    <a:pt x="424338" y="355896"/>
                  </a:lnTo>
                  <a:close/>
                  <a:moveTo>
                    <a:pt x="376429" y="109507"/>
                  </a:moveTo>
                  <a:cubicBezTo>
                    <a:pt x="387747" y="109507"/>
                    <a:pt x="396961" y="118721"/>
                    <a:pt x="396961" y="130039"/>
                  </a:cubicBezTo>
                  <a:lnTo>
                    <a:pt x="396961" y="355896"/>
                  </a:lnTo>
                  <a:lnTo>
                    <a:pt x="383273" y="355896"/>
                  </a:lnTo>
                  <a:lnTo>
                    <a:pt x="383273" y="136883"/>
                  </a:lnTo>
                  <a:cubicBezTo>
                    <a:pt x="383273" y="129334"/>
                    <a:pt x="377134" y="123195"/>
                    <a:pt x="369585" y="123195"/>
                  </a:cubicBezTo>
                  <a:lnTo>
                    <a:pt x="351859" y="123195"/>
                  </a:lnTo>
                  <a:cubicBezTo>
                    <a:pt x="353179" y="118760"/>
                    <a:pt x="354132" y="114182"/>
                    <a:pt x="354800" y="109507"/>
                  </a:cubicBezTo>
                  <a:close/>
                  <a:moveTo>
                    <a:pt x="181925" y="70667"/>
                  </a:moveTo>
                  <a:lnTo>
                    <a:pt x="254568" y="100938"/>
                  </a:lnTo>
                  <a:lnTo>
                    <a:pt x="279441" y="175545"/>
                  </a:lnTo>
                  <a:cubicBezTo>
                    <a:pt x="273218" y="177059"/>
                    <a:pt x="266759" y="177948"/>
                    <a:pt x="260078" y="177948"/>
                  </a:cubicBezTo>
                  <a:cubicBezTo>
                    <a:pt x="214789" y="177948"/>
                    <a:pt x="177948" y="141108"/>
                    <a:pt x="177948" y="95818"/>
                  </a:cubicBezTo>
                  <a:cubicBezTo>
                    <a:pt x="177948" y="87042"/>
                    <a:pt x="179365" y="78598"/>
                    <a:pt x="181925" y="70667"/>
                  </a:cubicBezTo>
                  <a:close/>
                  <a:moveTo>
                    <a:pt x="292444" y="171274"/>
                  </a:moveTo>
                  <a:lnTo>
                    <a:pt x="267908" y="97666"/>
                  </a:lnTo>
                  <a:lnTo>
                    <a:pt x="322728" y="42843"/>
                  </a:lnTo>
                  <a:cubicBezTo>
                    <a:pt x="334856" y="57156"/>
                    <a:pt x="342208" y="75633"/>
                    <a:pt x="342208" y="95818"/>
                  </a:cubicBezTo>
                  <a:cubicBezTo>
                    <a:pt x="342208" y="129615"/>
                    <a:pt x="321676" y="158689"/>
                    <a:pt x="292444" y="171274"/>
                  </a:cubicBezTo>
                  <a:close/>
                  <a:moveTo>
                    <a:pt x="260078" y="13688"/>
                  </a:moveTo>
                  <a:cubicBezTo>
                    <a:pt x="280263" y="13688"/>
                    <a:pt x="298740" y="21040"/>
                    <a:pt x="313061" y="33161"/>
                  </a:cubicBezTo>
                  <a:lnTo>
                    <a:pt x="258484" y="87734"/>
                  </a:lnTo>
                  <a:lnTo>
                    <a:pt x="187229" y="58052"/>
                  </a:lnTo>
                  <a:cubicBezTo>
                    <a:pt x="200923" y="31731"/>
                    <a:pt x="228410" y="13688"/>
                    <a:pt x="260078" y="13688"/>
                  </a:cubicBezTo>
                  <a:close/>
                  <a:moveTo>
                    <a:pt x="27377" y="130039"/>
                  </a:moveTo>
                  <a:cubicBezTo>
                    <a:pt x="27377" y="118721"/>
                    <a:pt x="36590" y="109507"/>
                    <a:pt x="47909" y="109507"/>
                  </a:cubicBezTo>
                  <a:lnTo>
                    <a:pt x="165356" y="109507"/>
                  </a:lnTo>
                  <a:cubicBezTo>
                    <a:pt x="166025" y="114182"/>
                    <a:pt x="166970" y="118760"/>
                    <a:pt x="168297" y="123195"/>
                  </a:cubicBezTo>
                  <a:lnTo>
                    <a:pt x="54753" y="123195"/>
                  </a:lnTo>
                  <a:cubicBezTo>
                    <a:pt x="47204" y="123195"/>
                    <a:pt x="41065" y="129334"/>
                    <a:pt x="41065" y="136883"/>
                  </a:cubicBezTo>
                  <a:lnTo>
                    <a:pt x="41065" y="355896"/>
                  </a:lnTo>
                  <a:lnTo>
                    <a:pt x="27377" y="355896"/>
                  </a:lnTo>
                  <a:close/>
                  <a:moveTo>
                    <a:pt x="410650" y="390117"/>
                  </a:moveTo>
                  <a:cubicBezTo>
                    <a:pt x="410650" y="401436"/>
                    <a:pt x="401436" y="410650"/>
                    <a:pt x="390117" y="410650"/>
                  </a:cubicBezTo>
                  <a:lnTo>
                    <a:pt x="34221" y="410650"/>
                  </a:lnTo>
                  <a:cubicBezTo>
                    <a:pt x="22902" y="410650"/>
                    <a:pt x="13688" y="401436"/>
                    <a:pt x="13688" y="390117"/>
                  </a:cubicBezTo>
                  <a:lnTo>
                    <a:pt x="13688" y="369585"/>
                  </a:lnTo>
                  <a:lnTo>
                    <a:pt x="154692" y="369585"/>
                  </a:lnTo>
                  <a:cubicBezTo>
                    <a:pt x="164534" y="378434"/>
                    <a:pt x="177126" y="383273"/>
                    <a:pt x="190467" y="383273"/>
                  </a:cubicBezTo>
                  <a:lnTo>
                    <a:pt x="233878" y="383273"/>
                  </a:lnTo>
                  <a:cubicBezTo>
                    <a:pt x="247219" y="383273"/>
                    <a:pt x="259811" y="378434"/>
                    <a:pt x="269652" y="369585"/>
                  </a:cubicBezTo>
                  <a:lnTo>
                    <a:pt x="355896" y="369585"/>
                  </a:lnTo>
                  <a:lnTo>
                    <a:pt x="355896" y="355896"/>
                  </a:lnTo>
                  <a:lnTo>
                    <a:pt x="264089" y="355896"/>
                  </a:lnTo>
                  <a:lnTo>
                    <a:pt x="262083" y="357902"/>
                  </a:lnTo>
                  <a:cubicBezTo>
                    <a:pt x="254547" y="365437"/>
                    <a:pt x="244535" y="369585"/>
                    <a:pt x="233871" y="369585"/>
                  </a:cubicBezTo>
                  <a:lnTo>
                    <a:pt x="190460" y="369585"/>
                  </a:lnTo>
                  <a:cubicBezTo>
                    <a:pt x="179803" y="369585"/>
                    <a:pt x="169784" y="365437"/>
                    <a:pt x="162248" y="357902"/>
                  </a:cubicBezTo>
                  <a:lnTo>
                    <a:pt x="160250" y="355896"/>
                  </a:lnTo>
                  <a:lnTo>
                    <a:pt x="54753" y="355896"/>
                  </a:lnTo>
                  <a:lnTo>
                    <a:pt x="54753" y="136883"/>
                  </a:lnTo>
                  <a:lnTo>
                    <a:pt x="173637" y="136883"/>
                  </a:lnTo>
                  <a:cubicBezTo>
                    <a:pt x="189056" y="169202"/>
                    <a:pt x="221951" y="191637"/>
                    <a:pt x="260078" y="191637"/>
                  </a:cubicBezTo>
                  <a:cubicBezTo>
                    <a:pt x="298205" y="191637"/>
                    <a:pt x="331100" y="169202"/>
                    <a:pt x="346519" y="136883"/>
                  </a:cubicBezTo>
                  <a:lnTo>
                    <a:pt x="369585" y="136883"/>
                  </a:lnTo>
                  <a:lnTo>
                    <a:pt x="369585" y="369585"/>
                  </a:lnTo>
                  <a:lnTo>
                    <a:pt x="410650" y="369585"/>
                  </a:lnTo>
                  <a:close/>
                </a:path>
              </a:pathLst>
            </a:custGeom>
            <a:grpFill/>
            <a:ln w="8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0915C0BC-AF2E-424A-8265-CDFBB6DC4252}"/>
                </a:ext>
              </a:extLst>
            </p:cNvPr>
            <p:cNvSpPr/>
            <p:nvPr/>
          </p:nvSpPr>
          <p:spPr>
            <a:xfrm>
              <a:off x="8179587" y="4247212"/>
              <a:ext cx="287454" cy="95818"/>
            </a:xfrm>
            <a:custGeom>
              <a:avLst/>
              <a:gdLst>
                <a:gd name="connsiteX0" fmla="*/ 266922 w 287454"/>
                <a:gd name="connsiteY0" fmla="*/ 41065 h 95818"/>
                <a:gd name="connsiteX1" fmla="*/ 255553 w 287454"/>
                <a:gd name="connsiteY1" fmla="*/ 44520 h 95818"/>
                <a:gd name="connsiteX2" fmla="*/ 231676 w 287454"/>
                <a:gd name="connsiteY2" fmla="*/ 26618 h 95818"/>
                <a:gd name="connsiteX3" fmla="*/ 232701 w 287454"/>
                <a:gd name="connsiteY3" fmla="*/ 20532 h 95818"/>
                <a:gd name="connsiteX4" fmla="*/ 212169 w 287454"/>
                <a:gd name="connsiteY4" fmla="*/ 0 h 95818"/>
                <a:gd name="connsiteX5" fmla="*/ 191637 w 287454"/>
                <a:gd name="connsiteY5" fmla="*/ 20532 h 95818"/>
                <a:gd name="connsiteX6" fmla="*/ 192846 w 287454"/>
                <a:gd name="connsiteY6" fmla="*/ 27226 h 95818"/>
                <a:gd name="connsiteX7" fmla="*/ 154515 w 287454"/>
                <a:gd name="connsiteY7" fmla="*/ 57895 h 95818"/>
                <a:gd name="connsiteX8" fmla="*/ 143727 w 287454"/>
                <a:gd name="connsiteY8" fmla="*/ 54753 h 95818"/>
                <a:gd name="connsiteX9" fmla="*/ 131483 w 287454"/>
                <a:gd name="connsiteY9" fmla="*/ 58901 h 95818"/>
                <a:gd name="connsiteX10" fmla="*/ 101970 w 287454"/>
                <a:gd name="connsiteY10" fmla="*/ 39224 h 95818"/>
                <a:gd name="connsiteX11" fmla="*/ 102662 w 287454"/>
                <a:gd name="connsiteY11" fmla="*/ 34221 h 95818"/>
                <a:gd name="connsiteX12" fmla="*/ 82130 w 287454"/>
                <a:gd name="connsiteY12" fmla="*/ 13688 h 95818"/>
                <a:gd name="connsiteX13" fmla="*/ 61597 w 287454"/>
                <a:gd name="connsiteY13" fmla="*/ 34221 h 95818"/>
                <a:gd name="connsiteX14" fmla="*/ 62290 w 287454"/>
                <a:gd name="connsiteY14" fmla="*/ 39224 h 95818"/>
                <a:gd name="connsiteX15" fmla="*/ 32778 w 287454"/>
                <a:gd name="connsiteY15" fmla="*/ 58901 h 95818"/>
                <a:gd name="connsiteX16" fmla="*/ 20532 w 287454"/>
                <a:gd name="connsiteY16" fmla="*/ 54753 h 95818"/>
                <a:gd name="connsiteX17" fmla="*/ 0 w 287454"/>
                <a:gd name="connsiteY17" fmla="*/ 75286 h 95818"/>
                <a:gd name="connsiteX18" fmla="*/ 20532 w 287454"/>
                <a:gd name="connsiteY18" fmla="*/ 95818 h 95818"/>
                <a:gd name="connsiteX19" fmla="*/ 41065 w 287454"/>
                <a:gd name="connsiteY19" fmla="*/ 75286 h 95818"/>
                <a:gd name="connsiteX20" fmla="*/ 40373 w 287454"/>
                <a:gd name="connsiteY20" fmla="*/ 70283 h 95818"/>
                <a:gd name="connsiteX21" fmla="*/ 69886 w 287454"/>
                <a:gd name="connsiteY21" fmla="*/ 50606 h 95818"/>
                <a:gd name="connsiteX22" fmla="*/ 82130 w 287454"/>
                <a:gd name="connsiteY22" fmla="*/ 54753 h 95818"/>
                <a:gd name="connsiteX23" fmla="*/ 94375 w 287454"/>
                <a:gd name="connsiteY23" fmla="*/ 50606 h 95818"/>
                <a:gd name="connsiteX24" fmla="*/ 123887 w 287454"/>
                <a:gd name="connsiteY24" fmla="*/ 70283 h 95818"/>
                <a:gd name="connsiteX25" fmla="*/ 123195 w 287454"/>
                <a:gd name="connsiteY25" fmla="*/ 75286 h 95818"/>
                <a:gd name="connsiteX26" fmla="*/ 143727 w 287454"/>
                <a:gd name="connsiteY26" fmla="*/ 95818 h 95818"/>
                <a:gd name="connsiteX27" fmla="*/ 164260 w 287454"/>
                <a:gd name="connsiteY27" fmla="*/ 75286 h 95818"/>
                <a:gd name="connsiteX28" fmla="*/ 163050 w 287454"/>
                <a:gd name="connsiteY28" fmla="*/ 68592 h 95818"/>
                <a:gd name="connsiteX29" fmla="*/ 201382 w 287454"/>
                <a:gd name="connsiteY29" fmla="*/ 37924 h 95818"/>
                <a:gd name="connsiteX30" fmla="*/ 212169 w 287454"/>
                <a:gd name="connsiteY30" fmla="*/ 41065 h 95818"/>
                <a:gd name="connsiteX31" fmla="*/ 223538 w 287454"/>
                <a:gd name="connsiteY31" fmla="*/ 37610 h 95818"/>
                <a:gd name="connsiteX32" fmla="*/ 247416 w 287454"/>
                <a:gd name="connsiteY32" fmla="*/ 55512 h 95818"/>
                <a:gd name="connsiteX33" fmla="*/ 246390 w 287454"/>
                <a:gd name="connsiteY33" fmla="*/ 61597 h 95818"/>
                <a:gd name="connsiteX34" fmla="*/ 266922 w 287454"/>
                <a:gd name="connsiteY34" fmla="*/ 82130 h 95818"/>
                <a:gd name="connsiteX35" fmla="*/ 287455 w 287454"/>
                <a:gd name="connsiteY35" fmla="*/ 61597 h 95818"/>
                <a:gd name="connsiteX36" fmla="*/ 266922 w 287454"/>
                <a:gd name="connsiteY36" fmla="*/ 41065 h 95818"/>
                <a:gd name="connsiteX37" fmla="*/ 20532 w 287454"/>
                <a:gd name="connsiteY37" fmla="*/ 82130 h 95818"/>
                <a:gd name="connsiteX38" fmla="*/ 13688 w 287454"/>
                <a:gd name="connsiteY38" fmla="*/ 75286 h 95818"/>
                <a:gd name="connsiteX39" fmla="*/ 20532 w 287454"/>
                <a:gd name="connsiteY39" fmla="*/ 68442 h 95818"/>
                <a:gd name="connsiteX40" fmla="*/ 27377 w 287454"/>
                <a:gd name="connsiteY40" fmla="*/ 75286 h 95818"/>
                <a:gd name="connsiteX41" fmla="*/ 20532 w 287454"/>
                <a:gd name="connsiteY41" fmla="*/ 82130 h 95818"/>
                <a:gd name="connsiteX42" fmla="*/ 82130 w 287454"/>
                <a:gd name="connsiteY42" fmla="*/ 41065 h 95818"/>
                <a:gd name="connsiteX43" fmla="*/ 75286 w 287454"/>
                <a:gd name="connsiteY43" fmla="*/ 34221 h 95818"/>
                <a:gd name="connsiteX44" fmla="*/ 82130 w 287454"/>
                <a:gd name="connsiteY44" fmla="*/ 27377 h 95818"/>
                <a:gd name="connsiteX45" fmla="*/ 88974 w 287454"/>
                <a:gd name="connsiteY45" fmla="*/ 34221 h 95818"/>
                <a:gd name="connsiteX46" fmla="*/ 82130 w 287454"/>
                <a:gd name="connsiteY46" fmla="*/ 41065 h 95818"/>
                <a:gd name="connsiteX47" fmla="*/ 143727 w 287454"/>
                <a:gd name="connsiteY47" fmla="*/ 82130 h 95818"/>
                <a:gd name="connsiteX48" fmla="*/ 136883 w 287454"/>
                <a:gd name="connsiteY48" fmla="*/ 75286 h 95818"/>
                <a:gd name="connsiteX49" fmla="*/ 143727 w 287454"/>
                <a:gd name="connsiteY49" fmla="*/ 68442 h 95818"/>
                <a:gd name="connsiteX50" fmla="*/ 150572 w 287454"/>
                <a:gd name="connsiteY50" fmla="*/ 75286 h 95818"/>
                <a:gd name="connsiteX51" fmla="*/ 143727 w 287454"/>
                <a:gd name="connsiteY51" fmla="*/ 82130 h 95818"/>
                <a:gd name="connsiteX52" fmla="*/ 212169 w 287454"/>
                <a:gd name="connsiteY52" fmla="*/ 27377 h 95818"/>
                <a:gd name="connsiteX53" fmla="*/ 205325 w 287454"/>
                <a:gd name="connsiteY53" fmla="*/ 20532 h 95818"/>
                <a:gd name="connsiteX54" fmla="*/ 212169 w 287454"/>
                <a:gd name="connsiteY54" fmla="*/ 13688 h 95818"/>
                <a:gd name="connsiteX55" fmla="*/ 219013 w 287454"/>
                <a:gd name="connsiteY55" fmla="*/ 20532 h 95818"/>
                <a:gd name="connsiteX56" fmla="*/ 212169 w 287454"/>
                <a:gd name="connsiteY56" fmla="*/ 27377 h 95818"/>
                <a:gd name="connsiteX57" fmla="*/ 266922 w 287454"/>
                <a:gd name="connsiteY57" fmla="*/ 68442 h 95818"/>
                <a:gd name="connsiteX58" fmla="*/ 260078 w 287454"/>
                <a:gd name="connsiteY58" fmla="*/ 61597 h 95818"/>
                <a:gd name="connsiteX59" fmla="*/ 266922 w 287454"/>
                <a:gd name="connsiteY59" fmla="*/ 54753 h 95818"/>
                <a:gd name="connsiteX60" fmla="*/ 273766 w 287454"/>
                <a:gd name="connsiteY60" fmla="*/ 61597 h 95818"/>
                <a:gd name="connsiteX61" fmla="*/ 266922 w 287454"/>
                <a:gd name="connsiteY61" fmla="*/ 68442 h 9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287454" h="95818">
                  <a:moveTo>
                    <a:pt x="266922" y="41065"/>
                  </a:moveTo>
                  <a:cubicBezTo>
                    <a:pt x="262722" y="41065"/>
                    <a:pt x="258812" y="42345"/>
                    <a:pt x="255553" y="44520"/>
                  </a:cubicBezTo>
                  <a:lnTo>
                    <a:pt x="231676" y="26618"/>
                  </a:lnTo>
                  <a:cubicBezTo>
                    <a:pt x="232284" y="24680"/>
                    <a:pt x="232701" y="22661"/>
                    <a:pt x="232701" y="20532"/>
                  </a:cubicBezTo>
                  <a:cubicBezTo>
                    <a:pt x="232701" y="9214"/>
                    <a:pt x="223488" y="0"/>
                    <a:pt x="212169" y="0"/>
                  </a:cubicBezTo>
                  <a:cubicBezTo>
                    <a:pt x="200850" y="0"/>
                    <a:pt x="191637" y="9214"/>
                    <a:pt x="191637" y="20532"/>
                  </a:cubicBezTo>
                  <a:cubicBezTo>
                    <a:pt x="191637" y="22889"/>
                    <a:pt x="192115" y="25117"/>
                    <a:pt x="192846" y="27226"/>
                  </a:cubicBezTo>
                  <a:lnTo>
                    <a:pt x="154515" y="57895"/>
                  </a:lnTo>
                  <a:cubicBezTo>
                    <a:pt x="151374" y="55936"/>
                    <a:pt x="147698" y="54753"/>
                    <a:pt x="143727" y="54753"/>
                  </a:cubicBezTo>
                  <a:cubicBezTo>
                    <a:pt x="139122" y="54753"/>
                    <a:pt x="134911" y="56334"/>
                    <a:pt x="131483" y="58901"/>
                  </a:cubicBezTo>
                  <a:lnTo>
                    <a:pt x="101970" y="39224"/>
                  </a:lnTo>
                  <a:cubicBezTo>
                    <a:pt x="102382" y="37616"/>
                    <a:pt x="102662" y="35958"/>
                    <a:pt x="102662" y="34221"/>
                  </a:cubicBezTo>
                  <a:cubicBezTo>
                    <a:pt x="102662" y="22902"/>
                    <a:pt x="93448" y="13688"/>
                    <a:pt x="82130" y="13688"/>
                  </a:cubicBezTo>
                  <a:cubicBezTo>
                    <a:pt x="70811" y="13688"/>
                    <a:pt x="61597" y="22902"/>
                    <a:pt x="61597" y="34221"/>
                  </a:cubicBezTo>
                  <a:cubicBezTo>
                    <a:pt x="61597" y="35958"/>
                    <a:pt x="61878" y="37616"/>
                    <a:pt x="62290" y="39224"/>
                  </a:cubicBezTo>
                  <a:lnTo>
                    <a:pt x="32778" y="58901"/>
                  </a:lnTo>
                  <a:cubicBezTo>
                    <a:pt x="29349" y="56327"/>
                    <a:pt x="25138" y="54753"/>
                    <a:pt x="20532" y="54753"/>
                  </a:cubicBezTo>
                  <a:cubicBezTo>
                    <a:pt x="9214" y="54753"/>
                    <a:pt x="0" y="63967"/>
                    <a:pt x="0" y="75286"/>
                  </a:cubicBezTo>
                  <a:cubicBezTo>
                    <a:pt x="0" y="86604"/>
                    <a:pt x="9214" y="95818"/>
                    <a:pt x="20532" y="95818"/>
                  </a:cubicBezTo>
                  <a:cubicBezTo>
                    <a:pt x="31851" y="95818"/>
                    <a:pt x="41065" y="86604"/>
                    <a:pt x="41065" y="75286"/>
                  </a:cubicBezTo>
                  <a:cubicBezTo>
                    <a:pt x="41065" y="73548"/>
                    <a:pt x="40784" y="71890"/>
                    <a:pt x="40373" y="70283"/>
                  </a:cubicBezTo>
                  <a:lnTo>
                    <a:pt x="69886" y="50606"/>
                  </a:lnTo>
                  <a:cubicBezTo>
                    <a:pt x="73314" y="53179"/>
                    <a:pt x="77525" y="54753"/>
                    <a:pt x="82130" y="54753"/>
                  </a:cubicBezTo>
                  <a:cubicBezTo>
                    <a:pt x="86735" y="54753"/>
                    <a:pt x="90946" y="53179"/>
                    <a:pt x="94375" y="50606"/>
                  </a:cubicBezTo>
                  <a:lnTo>
                    <a:pt x="123887" y="70283"/>
                  </a:lnTo>
                  <a:cubicBezTo>
                    <a:pt x="123476" y="71890"/>
                    <a:pt x="123195" y="73555"/>
                    <a:pt x="123195" y="75286"/>
                  </a:cubicBezTo>
                  <a:cubicBezTo>
                    <a:pt x="123195" y="86604"/>
                    <a:pt x="132409" y="95818"/>
                    <a:pt x="143727" y="95818"/>
                  </a:cubicBezTo>
                  <a:cubicBezTo>
                    <a:pt x="155046" y="95818"/>
                    <a:pt x="164260" y="86604"/>
                    <a:pt x="164260" y="75286"/>
                  </a:cubicBezTo>
                  <a:cubicBezTo>
                    <a:pt x="164260" y="72930"/>
                    <a:pt x="163782" y="70701"/>
                    <a:pt x="163050" y="68592"/>
                  </a:cubicBezTo>
                  <a:lnTo>
                    <a:pt x="201382" y="37924"/>
                  </a:lnTo>
                  <a:cubicBezTo>
                    <a:pt x="204523" y="39882"/>
                    <a:pt x="208199" y="41065"/>
                    <a:pt x="212169" y="41065"/>
                  </a:cubicBezTo>
                  <a:cubicBezTo>
                    <a:pt x="216370" y="41065"/>
                    <a:pt x="220279" y="39785"/>
                    <a:pt x="223538" y="37610"/>
                  </a:cubicBezTo>
                  <a:lnTo>
                    <a:pt x="247416" y="55512"/>
                  </a:lnTo>
                  <a:cubicBezTo>
                    <a:pt x="246807" y="57450"/>
                    <a:pt x="246390" y="59469"/>
                    <a:pt x="246390" y="61597"/>
                  </a:cubicBezTo>
                  <a:cubicBezTo>
                    <a:pt x="246390" y="72916"/>
                    <a:pt x="255604" y="82130"/>
                    <a:pt x="266922" y="82130"/>
                  </a:cubicBezTo>
                  <a:cubicBezTo>
                    <a:pt x="278241" y="82130"/>
                    <a:pt x="287455" y="72916"/>
                    <a:pt x="287455" y="61597"/>
                  </a:cubicBezTo>
                  <a:cubicBezTo>
                    <a:pt x="287455" y="50279"/>
                    <a:pt x="278241" y="41065"/>
                    <a:pt x="266922" y="41065"/>
                  </a:cubicBezTo>
                  <a:close/>
                  <a:moveTo>
                    <a:pt x="20532" y="82130"/>
                  </a:moveTo>
                  <a:cubicBezTo>
                    <a:pt x="16763" y="82130"/>
                    <a:pt x="13688" y="79055"/>
                    <a:pt x="13688" y="75286"/>
                  </a:cubicBezTo>
                  <a:cubicBezTo>
                    <a:pt x="13688" y="71516"/>
                    <a:pt x="16763" y="68442"/>
                    <a:pt x="20532" y="68442"/>
                  </a:cubicBezTo>
                  <a:cubicBezTo>
                    <a:pt x="24302" y="68442"/>
                    <a:pt x="27377" y="71516"/>
                    <a:pt x="27377" y="75286"/>
                  </a:cubicBezTo>
                  <a:cubicBezTo>
                    <a:pt x="27377" y="79055"/>
                    <a:pt x="24302" y="82130"/>
                    <a:pt x="20532" y="82130"/>
                  </a:cubicBezTo>
                  <a:close/>
                  <a:moveTo>
                    <a:pt x="82130" y="41065"/>
                  </a:moveTo>
                  <a:cubicBezTo>
                    <a:pt x="78361" y="41065"/>
                    <a:pt x="75286" y="37990"/>
                    <a:pt x="75286" y="34221"/>
                  </a:cubicBezTo>
                  <a:cubicBezTo>
                    <a:pt x="75286" y="30451"/>
                    <a:pt x="78361" y="27377"/>
                    <a:pt x="82130" y="27377"/>
                  </a:cubicBezTo>
                  <a:cubicBezTo>
                    <a:pt x="85899" y="27377"/>
                    <a:pt x="88974" y="30451"/>
                    <a:pt x="88974" y="34221"/>
                  </a:cubicBezTo>
                  <a:cubicBezTo>
                    <a:pt x="88974" y="37990"/>
                    <a:pt x="85899" y="41065"/>
                    <a:pt x="82130" y="41065"/>
                  </a:cubicBezTo>
                  <a:close/>
                  <a:moveTo>
                    <a:pt x="143727" y="82130"/>
                  </a:moveTo>
                  <a:cubicBezTo>
                    <a:pt x="139958" y="82130"/>
                    <a:pt x="136883" y="79055"/>
                    <a:pt x="136883" y="75286"/>
                  </a:cubicBezTo>
                  <a:cubicBezTo>
                    <a:pt x="136883" y="71516"/>
                    <a:pt x="139958" y="68442"/>
                    <a:pt x="143727" y="68442"/>
                  </a:cubicBezTo>
                  <a:cubicBezTo>
                    <a:pt x="147497" y="68442"/>
                    <a:pt x="150572" y="71516"/>
                    <a:pt x="150572" y="75286"/>
                  </a:cubicBezTo>
                  <a:cubicBezTo>
                    <a:pt x="150572" y="79055"/>
                    <a:pt x="147497" y="82130"/>
                    <a:pt x="143727" y="82130"/>
                  </a:cubicBezTo>
                  <a:close/>
                  <a:moveTo>
                    <a:pt x="212169" y="27377"/>
                  </a:moveTo>
                  <a:cubicBezTo>
                    <a:pt x="208400" y="27377"/>
                    <a:pt x="205325" y="24302"/>
                    <a:pt x="205325" y="20532"/>
                  </a:cubicBezTo>
                  <a:cubicBezTo>
                    <a:pt x="205325" y="16763"/>
                    <a:pt x="208400" y="13688"/>
                    <a:pt x="212169" y="13688"/>
                  </a:cubicBezTo>
                  <a:cubicBezTo>
                    <a:pt x="215938" y="13688"/>
                    <a:pt x="219013" y="16763"/>
                    <a:pt x="219013" y="20532"/>
                  </a:cubicBezTo>
                  <a:cubicBezTo>
                    <a:pt x="219013" y="24302"/>
                    <a:pt x="215938" y="27377"/>
                    <a:pt x="212169" y="27377"/>
                  </a:cubicBezTo>
                  <a:close/>
                  <a:moveTo>
                    <a:pt x="266922" y="68442"/>
                  </a:moveTo>
                  <a:cubicBezTo>
                    <a:pt x="263153" y="68442"/>
                    <a:pt x="260078" y="65367"/>
                    <a:pt x="260078" y="61597"/>
                  </a:cubicBezTo>
                  <a:cubicBezTo>
                    <a:pt x="260078" y="57828"/>
                    <a:pt x="263153" y="54753"/>
                    <a:pt x="266922" y="54753"/>
                  </a:cubicBezTo>
                  <a:cubicBezTo>
                    <a:pt x="270692" y="54753"/>
                    <a:pt x="273766" y="57828"/>
                    <a:pt x="273766" y="61597"/>
                  </a:cubicBezTo>
                  <a:cubicBezTo>
                    <a:pt x="273766" y="65367"/>
                    <a:pt x="270692" y="68442"/>
                    <a:pt x="266922" y="68442"/>
                  </a:cubicBezTo>
                  <a:close/>
                </a:path>
              </a:pathLst>
            </a:custGeom>
            <a:grpFill/>
            <a:ln w="8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0ED272F-4110-418C-944C-7A3D7DF2235E}"/>
                </a:ext>
              </a:extLst>
            </p:cNvPr>
            <p:cNvSpPr/>
            <p:nvPr/>
          </p:nvSpPr>
          <p:spPr>
            <a:xfrm>
              <a:off x="8180327" y="4155006"/>
              <a:ext cx="74559" cy="115972"/>
            </a:xfrm>
            <a:custGeom>
              <a:avLst/>
              <a:gdLst>
                <a:gd name="connsiteX0" fmla="*/ 164276 w 238810"/>
                <a:gd name="connsiteY0" fmla="*/ 240191 h 517207"/>
                <a:gd name="connsiteX1" fmla="*/ 134554 w 238810"/>
                <a:gd name="connsiteY1" fmla="*/ 229175 h 517207"/>
                <a:gd name="connsiteX2" fmla="*/ 134554 w 238810"/>
                <a:gd name="connsiteY2" fmla="*/ 85908 h 517207"/>
                <a:gd name="connsiteX3" fmla="*/ 182826 w 238810"/>
                <a:gd name="connsiteY3" fmla="*/ 105734 h 517207"/>
                <a:gd name="connsiteX4" fmla="*/ 207154 w 238810"/>
                <a:gd name="connsiteY4" fmla="*/ 104112 h 517207"/>
                <a:gd name="connsiteX5" fmla="*/ 206118 w 238810"/>
                <a:gd name="connsiteY5" fmla="*/ 80322 h 517207"/>
                <a:gd name="connsiteX6" fmla="*/ 134588 w 238810"/>
                <a:gd name="connsiteY6" fmla="*/ 51273 h 517207"/>
                <a:gd name="connsiteX7" fmla="*/ 134588 w 238810"/>
                <a:gd name="connsiteY7" fmla="*/ 17240 h 517207"/>
                <a:gd name="connsiteX8" fmla="*/ 117348 w 238810"/>
                <a:gd name="connsiteY8" fmla="*/ 0 h 517207"/>
                <a:gd name="connsiteX9" fmla="*/ 100108 w 238810"/>
                <a:gd name="connsiteY9" fmla="*/ 17240 h 517207"/>
                <a:gd name="connsiteX10" fmla="*/ 100108 w 238810"/>
                <a:gd name="connsiteY10" fmla="*/ 52772 h 517207"/>
                <a:gd name="connsiteX11" fmla="*/ 81402 w 238810"/>
                <a:gd name="connsiteY11" fmla="*/ 57014 h 517207"/>
                <a:gd name="connsiteX12" fmla="*/ 13734 w 238810"/>
                <a:gd name="connsiteY12" fmla="*/ 134750 h 517207"/>
                <a:gd name="connsiteX13" fmla="*/ 41508 w 238810"/>
                <a:gd name="connsiteY13" fmla="*/ 219624 h 517207"/>
                <a:gd name="connsiteX14" fmla="*/ 100125 w 238810"/>
                <a:gd name="connsiteY14" fmla="*/ 252380 h 517207"/>
                <a:gd name="connsiteX15" fmla="*/ 100125 w 238810"/>
                <a:gd name="connsiteY15" fmla="*/ 427679 h 517207"/>
                <a:gd name="connsiteX16" fmla="*/ 27561 w 238810"/>
                <a:gd name="connsiteY16" fmla="*/ 403974 h 517207"/>
                <a:gd name="connsiteX17" fmla="*/ 3431 w 238810"/>
                <a:gd name="connsiteY17" fmla="*/ 407465 h 517207"/>
                <a:gd name="connsiteX18" fmla="*/ 6922 w 238810"/>
                <a:gd name="connsiteY18" fmla="*/ 431594 h 517207"/>
                <a:gd name="connsiteX19" fmla="*/ 8648 w 238810"/>
                <a:gd name="connsiteY19" fmla="*/ 432730 h 517207"/>
                <a:gd name="connsiteX20" fmla="*/ 100021 w 238810"/>
                <a:gd name="connsiteY20" fmla="*/ 462125 h 517207"/>
                <a:gd name="connsiteX21" fmla="*/ 100021 w 238810"/>
                <a:gd name="connsiteY21" fmla="*/ 499967 h 517207"/>
                <a:gd name="connsiteX22" fmla="*/ 117262 w 238810"/>
                <a:gd name="connsiteY22" fmla="*/ 517208 h 517207"/>
                <a:gd name="connsiteX23" fmla="*/ 134502 w 238810"/>
                <a:gd name="connsiteY23" fmla="*/ 499967 h 517207"/>
                <a:gd name="connsiteX24" fmla="*/ 134502 w 238810"/>
                <a:gd name="connsiteY24" fmla="*/ 461039 h 517207"/>
                <a:gd name="connsiteX25" fmla="*/ 236926 w 238810"/>
                <a:gd name="connsiteY25" fmla="*/ 360683 h 517207"/>
                <a:gd name="connsiteX26" fmla="*/ 164276 w 238810"/>
                <a:gd name="connsiteY26" fmla="*/ 240191 h 517207"/>
                <a:gd name="connsiteX27" fmla="*/ 100073 w 238810"/>
                <a:gd name="connsiteY27" fmla="*/ 214589 h 517207"/>
                <a:gd name="connsiteX28" fmla="*/ 62800 w 238810"/>
                <a:gd name="connsiteY28" fmla="*/ 192505 h 517207"/>
                <a:gd name="connsiteX29" fmla="*/ 47611 w 238810"/>
                <a:gd name="connsiteY29" fmla="*/ 141146 h 517207"/>
                <a:gd name="connsiteX30" fmla="*/ 91350 w 238810"/>
                <a:gd name="connsiteY30" fmla="*/ 90029 h 517207"/>
                <a:gd name="connsiteX31" fmla="*/ 100108 w 238810"/>
                <a:gd name="connsiteY31" fmla="*/ 87805 h 517207"/>
                <a:gd name="connsiteX32" fmla="*/ 202911 w 238810"/>
                <a:gd name="connsiteY32" fmla="*/ 354977 h 517207"/>
                <a:gd name="connsiteX33" fmla="*/ 134554 w 238810"/>
                <a:gd name="connsiteY33" fmla="*/ 426144 h 517207"/>
                <a:gd name="connsiteX34" fmla="*/ 134554 w 238810"/>
                <a:gd name="connsiteY34" fmla="*/ 266069 h 517207"/>
                <a:gd name="connsiteX35" fmla="*/ 152794 w 238810"/>
                <a:gd name="connsiteY35" fmla="*/ 272689 h 517207"/>
                <a:gd name="connsiteX36" fmla="*/ 202911 w 238810"/>
                <a:gd name="connsiteY36" fmla="*/ 354977 h 517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38810" h="517207">
                  <a:moveTo>
                    <a:pt x="164276" y="240191"/>
                  </a:moveTo>
                  <a:cubicBezTo>
                    <a:pt x="153328" y="236312"/>
                    <a:pt x="143588" y="232692"/>
                    <a:pt x="134554" y="229175"/>
                  </a:cubicBezTo>
                  <a:lnTo>
                    <a:pt x="134554" y="85908"/>
                  </a:lnTo>
                  <a:cubicBezTo>
                    <a:pt x="152206" y="87780"/>
                    <a:pt x="168955" y="94659"/>
                    <a:pt x="182826" y="105734"/>
                  </a:cubicBezTo>
                  <a:cubicBezTo>
                    <a:pt x="189991" y="112005"/>
                    <a:pt x="200884" y="111279"/>
                    <a:pt x="207154" y="104112"/>
                  </a:cubicBezTo>
                  <a:cubicBezTo>
                    <a:pt x="213221" y="97180"/>
                    <a:pt x="212764" y="86701"/>
                    <a:pt x="206118" y="80322"/>
                  </a:cubicBezTo>
                  <a:cubicBezTo>
                    <a:pt x="185819" y="63530"/>
                    <a:pt x="160847" y="53390"/>
                    <a:pt x="134588" y="51273"/>
                  </a:cubicBezTo>
                  <a:lnTo>
                    <a:pt x="134588" y="17240"/>
                  </a:lnTo>
                  <a:cubicBezTo>
                    <a:pt x="134588" y="7718"/>
                    <a:pt x="126870" y="0"/>
                    <a:pt x="117348" y="0"/>
                  </a:cubicBezTo>
                  <a:cubicBezTo>
                    <a:pt x="107826" y="0"/>
                    <a:pt x="100108" y="7718"/>
                    <a:pt x="100108" y="17240"/>
                  </a:cubicBezTo>
                  <a:lnTo>
                    <a:pt x="100108" y="52772"/>
                  </a:lnTo>
                  <a:cubicBezTo>
                    <a:pt x="93789" y="53786"/>
                    <a:pt x="87541" y="55203"/>
                    <a:pt x="81402" y="57014"/>
                  </a:cubicBezTo>
                  <a:cubicBezTo>
                    <a:pt x="46070" y="68211"/>
                    <a:pt x="19956" y="98213"/>
                    <a:pt x="13734" y="134750"/>
                  </a:cubicBezTo>
                  <a:cubicBezTo>
                    <a:pt x="6450" y="166006"/>
                    <a:pt x="17154" y="198720"/>
                    <a:pt x="41508" y="219624"/>
                  </a:cubicBezTo>
                  <a:cubicBezTo>
                    <a:pt x="59552" y="233028"/>
                    <a:pt x="79254" y="244037"/>
                    <a:pt x="100125" y="252380"/>
                  </a:cubicBezTo>
                  <a:lnTo>
                    <a:pt x="100125" y="427679"/>
                  </a:lnTo>
                  <a:cubicBezTo>
                    <a:pt x="73985" y="427993"/>
                    <a:pt x="48475" y="419659"/>
                    <a:pt x="27561" y="403974"/>
                  </a:cubicBezTo>
                  <a:cubicBezTo>
                    <a:pt x="19934" y="398274"/>
                    <a:pt x="9129" y="399838"/>
                    <a:pt x="3431" y="407465"/>
                  </a:cubicBezTo>
                  <a:cubicBezTo>
                    <a:pt x="-2268" y="415092"/>
                    <a:pt x="-706" y="425896"/>
                    <a:pt x="6922" y="431594"/>
                  </a:cubicBezTo>
                  <a:cubicBezTo>
                    <a:pt x="7474" y="432008"/>
                    <a:pt x="8050" y="432387"/>
                    <a:pt x="8648" y="432730"/>
                  </a:cubicBezTo>
                  <a:cubicBezTo>
                    <a:pt x="35127" y="452150"/>
                    <a:pt x="67187" y="462465"/>
                    <a:pt x="100021" y="462125"/>
                  </a:cubicBezTo>
                  <a:lnTo>
                    <a:pt x="100021" y="499967"/>
                  </a:lnTo>
                  <a:cubicBezTo>
                    <a:pt x="100021" y="509489"/>
                    <a:pt x="107740" y="517208"/>
                    <a:pt x="117262" y="517208"/>
                  </a:cubicBezTo>
                  <a:cubicBezTo>
                    <a:pt x="126783" y="517208"/>
                    <a:pt x="134502" y="509489"/>
                    <a:pt x="134502" y="499967"/>
                  </a:cubicBezTo>
                  <a:lnTo>
                    <a:pt x="134502" y="461039"/>
                  </a:lnTo>
                  <a:cubicBezTo>
                    <a:pt x="186971" y="453696"/>
                    <a:pt x="228515" y="412992"/>
                    <a:pt x="236926" y="360683"/>
                  </a:cubicBezTo>
                  <a:cubicBezTo>
                    <a:pt x="247015" y="307863"/>
                    <a:pt x="215698" y="255923"/>
                    <a:pt x="164276" y="240191"/>
                  </a:cubicBezTo>
                  <a:close/>
                  <a:moveTo>
                    <a:pt x="100073" y="214589"/>
                  </a:moveTo>
                  <a:cubicBezTo>
                    <a:pt x="86869" y="208631"/>
                    <a:pt x="74368" y="201223"/>
                    <a:pt x="62800" y="192505"/>
                  </a:cubicBezTo>
                  <a:cubicBezTo>
                    <a:pt x="48639" y="179506"/>
                    <a:pt x="42798" y="159757"/>
                    <a:pt x="47611" y="141146"/>
                  </a:cubicBezTo>
                  <a:cubicBezTo>
                    <a:pt x="51556" y="117301"/>
                    <a:pt x="68403" y="97613"/>
                    <a:pt x="91350" y="90029"/>
                  </a:cubicBezTo>
                  <a:cubicBezTo>
                    <a:pt x="94332" y="89132"/>
                    <a:pt x="97246" y="88425"/>
                    <a:pt x="100108" y="87805"/>
                  </a:cubicBezTo>
                  <a:close/>
                  <a:moveTo>
                    <a:pt x="202911" y="354977"/>
                  </a:moveTo>
                  <a:cubicBezTo>
                    <a:pt x="197146" y="390607"/>
                    <a:pt x="169924" y="418948"/>
                    <a:pt x="134554" y="426144"/>
                  </a:cubicBezTo>
                  <a:lnTo>
                    <a:pt x="134554" y="266069"/>
                  </a:lnTo>
                  <a:cubicBezTo>
                    <a:pt x="140364" y="268241"/>
                    <a:pt x="146380" y="270431"/>
                    <a:pt x="152794" y="272689"/>
                  </a:cubicBezTo>
                  <a:cubicBezTo>
                    <a:pt x="188279" y="283011"/>
                    <a:pt x="210023" y="318710"/>
                    <a:pt x="202911" y="354977"/>
                  </a:cubicBezTo>
                  <a:close/>
                </a:path>
              </a:pathLst>
            </a:custGeom>
            <a:grpFill/>
            <a:ln w="171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06288E2-97BF-4A6A-8DA5-39C4B25EBD8C}"/>
              </a:ext>
            </a:extLst>
          </p:cNvPr>
          <p:cNvGrpSpPr/>
          <p:nvPr/>
        </p:nvGrpSpPr>
        <p:grpSpPr>
          <a:xfrm>
            <a:off x="5046957" y="4800835"/>
            <a:ext cx="436203" cy="509303"/>
            <a:chOff x="10468717" y="5241696"/>
            <a:chExt cx="436203" cy="509303"/>
          </a:xfrm>
          <a:solidFill>
            <a:schemeClr val="bg1"/>
          </a:solidFill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B7B6723-EEB5-4E5B-A588-4499E6DEF546}"/>
                </a:ext>
              </a:extLst>
            </p:cNvPr>
            <p:cNvSpPr/>
            <p:nvPr/>
          </p:nvSpPr>
          <p:spPr>
            <a:xfrm>
              <a:off x="10488682" y="5244839"/>
              <a:ext cx="158119" cy="154977"/>
            </a:xfrm>
            <a:custGeom>
              <a:avLst/>
              <a:gdLst>
                <a:gd name="connsiteX0" fmla="*/ 158120 w 158119"/>
                <a:gd name="connsiteY0" fmla="*/ 75917 h 154977"/>
                <a:gd name="connsiteX1" fmla="*/ 124610 w 158119"/>
                <a:gd name="connsiteY1" fmla="*/ 75917 h 154977"/>
                <a:gd name="connsiteX2" fmla="*/ 124610 w 158119"/>
                <a:gd name="connsiteY2" fmla="*/ 0 h 154977"/>
                <a:gd name="connsiteX3" fmla="*/ 109427 w 158119"/>
                <a:gd name="connsiteY3" fmla="*/ 0 h 154977"/>
                <a:gd name="connsiteX4" fmla="*/ 109427 w 158119"/>
                <a:gd name="connsiteY4" fmla="*/ 91100 h 154977"/>
                <a:gd name="connsiteX5" fmla="*/ 121467 w 158119"/>
                <a:gd name="connsiteY5" fmla="*/ 91100 h 154977"/>
                <a:gd name="connsiteX6" fmla="*/ 79060 w 158119"/>
                <a:gd name="connsiteY6" fmla="*/ 133508 h 154977"/>
                <a:gd name="connsiteX7" fmla="*/ 36653 w 158119"/>
                <a:gd name="connsiteY7" fmla="*/ 91100 h 154977"/>
                <a:gd name="connsiteX8" fmla="*/ 48693 w 158119"/>
                <a:gd name="connsiteY8" fmla="*/ 91100 h 154977"/>
                <a:gd name="connsiteX9" fmla="*/ 48693 w 158119"/>
                <a:gd name="connsiteY9" fmla="*/ 30367 h 154977"/>
                <a:gd name="connsiteX10" fmla="*/ 33510 w 158119"/>
                <a:gd name="connsiteY10" fmla="*/ 30367 h 154977"/>
                <a:gd name="connsiteX11" fmla="*/ 33510 w 158119"/>
                <a:gd name="connsiteY11" fmla="*/ 75917 h 154977"/>
                <a:gd name="connsiteX12" fmla="*/ 0 w 158119"/>
                <a:gd name="connsiteY12" fmla="*/ 75917 h 154977"/>
                <a:gd name="connsiteX13" fmla="*/ 79060 w 158119"/>
                <a:gd name="connsiteY13" fmla="*/ 154977 h 154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8119" h="154977">
                  <a:moveTo>
                    <a:pt x="158120" y="75917"/>
                  </a:moveTo>
                  <a:lnTo>
                    <a:pt x="124610" y="75917"/>
                  </a:lnTo>
                  <a:lnTo>
                    <a:pt x="124610" y="0"/>
                  </a:lnTo>
                  <a:lnTo>
                    <a:pt x="109427" y="0"/>
                  </a:lnTo>
                  <a:lnTo>
                    <a:pt x="109427" y="91100"/>
                  </a:lnTo>
                  <a:lnTo>
                    <a:pt x="121467" y="91100"/>
                  </a:lnTo>
                  <a:lnTo>
                    <a:pt x="79060" y="133508"/>
                  </a:lnTo>
                  <a:lnTo>
                    <a:pt x="36653" y="91100"/>
                  </a:lnTo>
                  <a:lnTo>
                    <a:pt x="48693" y="91100"/>
                  </a:lnTo>
                  <a:lnTo>
                    <a:pt x="48693" y="30367"/>
                  </a:lnTo>
                  <a:lnTo>
                    <a:pt x="33510" y="30367"/>
                  </a:lnTo>
                  <a:lnTo>
                    <a:pt x="33510" y="75917"/>
                  </a:lnTo>
                  <a:lnTo>
                    <a:pt x="0" y="75917"/>
                  </a:lnTo>
                  <a:lnTo>
                    <a:pt x="79060" y="154977"/>
                  </a:lnTo>
                  <a:close/>
                </a:path>
              </a:pathLst>
            </a:custGeom>
            <a:grpFill/>
            <a:ln w="75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D00FF76A-1433-4BAD-85CB-D34AF893A090}"/>
                </a:ext>
              </a:extLst>
            </p:cNvPr>
            <p:cNvSpPr/>
            <p:nvPr/>
          </p:nvSpPr>
          <p:spPr>
            <a:xfrm>
              <a:off x="10522192" y="5244839"/>
              <a:ext cx="15183" cy="15183"/>
            </a:xfrm>
            <a:custGeom>
              <a:avLst/>
              <a:gdLst>
                <a:gd name="connsiteX0" fmla="*/ 0 w 15183"/>
                <a:gd name="connsiteY0" fmla="*/ 0 h 15183"/>
                <a:gd name="connsiteX1" fmla="*/ 15183 w 15183"/>
                <a:gd name="connsiteY1" fmla="*/ 0 h 15183"/>
                <a:gd name="connsiteX2" fmla="*/ 15183 w 15183"/>
                <a:gd name="connsiteY2" fmla="*/ 15183 h 15183"/>
                <a:gd name="connsiteX3" fmla="*/ 0 w 15183"/>
                <a:gd name="connsiteY3" fmla="*/ 15183 h 15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83" h="15183">
                  <a:moveTo>
                    <a:pt x="0" y="0"/>
                  </a:moveTo>
                  <a:lnTo>
                    <a:pt x="15183" y="0"/>
                  </a:lnTo>
                  <a:lnTo>
                    <a:pt x="15183" y="15183"/>
                  </a:lnTo>
                  <a:lnTo>
                    <a:pt x="0" y="15183"/>
                  </a:lnTo>
                  <a:close/>
                </a:path>
              </a:pathLst>
            </a:custGeom>
            <a:grpFill/>
            <a:ln w="75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D3CD876B-DB93-4E14-8607-AE59D188D139}"/>
                </a:ext>
              </a:extLst>
            </p:cNvPr>
            <p:cNvSpPr/>
            <p:nvPr/>
          </p:nvSpPr>
          <p:spPr>
            <a:xfrm>
              <a:off x="10746800" y="5241696"/>
              <a:ext cx="158120" cy="139793"/>
            </a:xfrm>
            <a:custGeom>
              <a:avLst/>
              <a:gdLst>
                <a:gd name="connsiteX0" fmla="*/ 33510 w 158120"/>
                <a:gd name="connsiteY0" fmla="*/ 139794 h 139793"/>
                <a:gd name="connsiteX1" fmla="*/ 48693 w 158120"/>
                <a:gd name="connsiteY1" fmla="*/ 139794 h 139793"/>
                <a:gd name="connsiteX2" fmla="*/ 48693 w 158120"/>
                <a:gd name="connsiteY2" fmla="*/ 63877 h 139793"/>
                <a:gd name="connsiteX3" fmla="*/ 36653 w 158120"/>
                <a:gd name="connsiteY3" fmla="*/ 63877 h 139793"/>
                <a:gd name="connsiteX4" fmla="*/ 79060 w 158120"/>
                <a:gd name="connsiteY4" fmla="*/ 21469 h 139793"/>
                <a:gd name="connsiteX5" fmla="*/ 121467 w 158120"/>
                <a:gd name="connsiteY5" fmla="*/ 63877 h 139793"/>
                <a:gd name="connsiteX6" fmla="*/ 109427 w 158120"/>
                <a:gd name="connsiteY6" fmla="*/ 63877 h 139793"/>
                <a:gd name="connsiteX7" fmla="*/ 109427 w 158120"/>
                <a:gd name="connsiteY7" fmla="*/ 109427 h 139793"/>
                <a:gd name="connsiteX8" fmla="*/ 124610 w 158120"/>
                <a:gd name="connsiteY8" fmla="*/ 109427 h 139793"/>
                <a:gd name="connsiteX9" fmla="*/ 124610 w 158120"/>
                <a:gd name="connsiteY9" fmla="*/ 79060 h 139793"/>
                <a:gd name="connsiteX10" fmla="*/ 158120 w 158120"/>
                <a:gd name="connsiteY10" fmla="*/ 79060 h 139793"/>
                <a:gd name="connsiteX11" fmla="*/ 79060 w 158120"/>
                <a:gd name="connsiteY11" fmla="*/ 0 h 139793"/>
                <a:gd name="connsiteX12" fmla="*/ 0 w 158120"/>
                <a:gd name="connsiteY12" fmla="*/ 79060 h 139793"/>
                <a:gd name="connsiteX13" fmla="*/ 33510 w 158120"/>
                <a:gd name="connsiteY13" fmla="*/ 79060 h 139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8120" h="139793">
                  <a:moveTo>
                    <a:pt x="33510" y="139794"/>
                  </a:moveTo>
                  <a:lnTo>
                    <a:pt x="48693" y="139794"/>
                  </a:lnTo>
                  <a:lnTo>
                    <a:pt x="48693" y="63877"/>
                  </a:lnTo>
                  <a:lnTo>
                    <a:pt x="36653" y="63877"/>
                  </a:lnTo>
                  <a:lnTo>
                    <a:pt x="79060" y="21469"/>
                  </a:lnTo>
                  <a:lnTo>
                    <a:pt x="121467" y="63877"/>
                  </a:lnTo>
                  <a:lnTo>
                    <a:pt x="109427" y="63877"/>
                  </a:lnTo>
                  <a:lnTo>
                    <a:pt x="109427" y="109427"/>
                  </a:lnTo>
                  <a:lnTo>
                    <a:pt x="124610" y="109427"/>
                  </a:lnTo>
                  <a:lnTo>
                    <a:pt x="124610" y="79060"/>
                  </a:lnTo>
                  <a:lnTo>
                    <a:pt x="158120" y="79060"/>
                  </a:lnTo>
                  <a:lnTo>
                    <a:pt x="79060" y="0"/>
                  </a:lnTo>
                  <a:lnTo>
                    <a:pt x="0" y="79060"/>
                  </a:lnTo>
                  <a:lnTo>
                    <a:pt x="33510" y="79060"/>
                  </a:lnTo>
                  <a:close/>
                </a:path>
              </a:pathLst>
            </a:custGeom>
            <a:grpFill/>
            <a:ln w="75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F389E1B-36DF-40F2-A31F-F89439C57338}"/>
                </a:ext>
              </a:extLst>
            </p:cNvPr>
            <p:cNvSpPr/>
            <p:nvPr/>
          </p:nvSpPr>
          <p:spPr>
            <a:xfrm>
              <a:off x="10856227" y="5366306"/>
              <a:ext cx="15183" cy="15183"/>
            </a:xfrm>
            <a:custGeom>
              <a:avLst/>
              <a:gdLst>
                <a:gd name="connsiteX0" fmla="*/ 0 w 15183"/>
                <a:gd name="connsiteY0" fmla="*/ 0 h 15183"/>
                <a:gd name="connsiteX1" fmla="*/ 15183 w 15183"/>
                <a:gd name="connsiteY1" fmla="*/ 0 h 15183"/>
                <a:gd name="connsiteX2" fmla="*/ 15183 w 15183"/>
                <a:gd name="connsiteY2" fmla="*/ 15183 h 15183"/>
                <a:gd name="connsiteX3" fmla="*/ 0 w 15183"/>
                <a:gd name="connsiteY3" fmla="*/ 15183 h 15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83" h="15183">
                  <a:moveTo>
                    <a:pt x="0" y="0"/>
                  </a:moveTo>
                  <a:lnTo>
                    <a:pt x="15183" y="0"/>
                  </a:lnTo>
                  <a:lnTo>
                    <a:pt x="15183" y="15183"/>
                  </a:lnTo>
                  <a:lnTo>
                    <a:pt x="0" y="15183"/>
                  </a:lnTo>
                  <a:close/>
                </a:path>
              </a:pathLst>
            </a:custGeom>
            <a:grpFill/>
            <a:ln w="75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pic>
          <p:nvPicPr>
            <p:cNvPr id="124" name="Graphic 123">
              <a:extLst>
                <a:ext uri="{FF2B5EF4-FFF2-40B4-BE49-F238E27FC236}">
                  <a16:creationId xmlns:a16="http://schemas.microsoft.com/office/drawing/2014/main" id="{594E8E6C-1F4F-4E5C-8D63-2050EF4599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68717" y="5373898"/>
              <a:ext cx="377101" cy="377101"/>
            </a:xfrm>
            <a:prstGeom prst="rect">
              <a:avLst/>
            </a:prstGeom>
          </p:spPr>
        </p:pic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0CBBE5F0-5002-4DC0-89EE-073B5727322F}"/>
              </a:ext>
            </a:extLst>
          </p:cNvPr>
          <p:cNvGrpSpPr/>
          <p:nvPr/>
        </p:nvGrpSpPr>
        <p:grpSpPr>
          <a:xfrm>
            <a:off x="2225280" y="4800835"/>
            <a:ext cx="581191" cy="431405"/>
            <a:chOff x="2618393" y="3796023"/>
            <a:chExt cx="639309" cy="474545"/>
          </a:xfrm>
          <a:solidFill>
            <a:schemeClr val="bg1"/>
          </a:solidFill>
        </p:grpSpPr>
        <p:pic>
          <p:nvPicPr>
            <p:cNvPr id="126" name="Graphic 125">
              <a:extLst>
                <a:ext uri="{FF2B5EF4-FFF2-40B4-BE49-F238E27FC236}">
                  <a16:creationId xmlns:a16="http://schemas.microsoft.com/office/drawing/2014/main" id="{D73B9D4C-AD0F-427F-BB1E-891C83D0D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10861" y="3851468"/>
              <a:ext cx="346841" cy="346841"/>
            </a:xfrm>
            <a:prstGeom prst="rect">
              <a:avLst/>
            </a:prstGeom>
          </p:spPr>
        </p:pic>
        <p:sp>
          <p:nvSpPr>
            <p:cNvPr id="127" name="Graphic 340">
              <a:extLst>
                <a:ext uri="{FF2B5EF4-FFF2-40B4-BE49-F238E27FC236}">
                  <a16:creationId xmlns:a16="http://schemas.microsoft.com/office/drawing/2014/main" id="{82BDC9B0-AFE8-4519-AA8F-2CB92A65534C}"/>
                </a:ext>
              </a:extLst>
            </p:cNvPr>
            <p:cNvSpPr/>
            <p:nvPr/>
          </p:nvSpPr>
          <p:spPr>
            <a:xfrm>
              <a:off x="2618393" y="3796023"/>
              <a:ext cx="452294" cy="474545"/>
            </a:xfrm>
            <a:custGeom>
              <a:avLst/>
              <a:gdLst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40877 h 1157790"/>
                <a:gd name="connsiteX30" fmla="*/ 558665 w 1213723"/>
                <a:gd name="connsiteY30" fmla="*/ 558668 h 1157790"/>
                <a:gd name="connsiteX31" fmla="*/ 286413 w 1213723"/>
                <a:gd name="connsiteY31" fmla="*/ 558668 h 1157790"/>
                <a:gd name="connsiteX32" fmla="*/ 471755 w 1213723"/>
                <a:gd name="connsiteY32" fmla="*/ 136169 h 1157790"/>
                <a:gd name="connsiteX33" fmla="*/ 471184 w 1213723"/>
                <a:gd name="connsiteY33" fmla="*/ 107568 h 1157790"/>
                <a:gd name="connsiteX34" fmla="*/ 442580 w 1213723"/>
                <a:gd name="connsiteY34" fmla="*/ 108137 h 1157790"/>
                <a:gd name="connsiteX35" fmla="*/ 245928 w 1213723"/>
                <a:gd name="connsiteY35" fmla="*/ 558668 h 1157790"/>
                <a:gd name="connsiteX36" fmla="*/ 40877 w 1213723"/>
                <a:gd name="connsiteY36" fmla="*/ 558668 h 1157790"/>
                <a:gd name="connsiteX37" fmla="*/ 558665 w 1213723"/>
                <a:gd name="connsiteY37" fmla="*/ 40877 h 1157790"/>
                <a:gd name="connsiteX38" fmla="*/ 40877 w 1213723"/>
                <a:gd name="connsiteY38" fmla="*/ 599125 h 1157790"/>
                <a:gd name="connsiteX39" fmla="*/ 245955 w 1213723"/>
                <a:gd name="connsiteY39" fmla="*/ 599125 h 1157790"/>
                <a:gd name="connsiteX40" fmla="*/ 511211 w 1213723"/>
                <a:gd name="connsiteY40" fmla="*/ 1113093 h 1157790"/>
                <a:gd name="connsiteX41" fmla="*/ 40877 w 1213723"/>
                <a:gd name="connsiteY41" fmla="*/ 599125 h 1157790"/>
                <a:gd name="connsiteX42" fmla="*/ 1213338 w 1213723"/>
                <a:gd name="connsiteY42" fmla="*/ 939477 h 1157790"/>
                <a:gd name="connsiteX43" fmla="*/ 1181880 w 1213723"/>
                <a:gd name="connsiteY43" fmla="*/ 650511 h 1157790"/>
                <a:gd name="connsiteX44" fmla="*/ 1117925 w 1213723"/>
                <a:gd name="connsiteY44" fmla="*/ 593142 h 1157790"/>
                <a:gd name="connsiteX45" fmla="*/ 1092851 w 1213723"/>
                <a:gd name="connsiteY45" fmla="*/ 593142 h 1157790"/>
                <a:gd name="connsiteX46" fmla="*/ 1092851 w 1213723"/>
                <a:gd name="connsiteY46" fmla="*/ 546300 h 1157790"/>
                <a:gd name="connsiteX47" fmla="*/ 969962 w 1213723"/>
                <a:gd name="connsiteY47" fmla="*/ 423414 h 1157790"/>
                <a:gd name="connsiteX48" fmla="*/ 847075 w 1213723"/>
                <a:gd name="connsiteY48" fmla="*/ 546298 h 1157790"/>
                <a:gd name="connsiteX49" fmla="*/ 847075 w 1213723"/>
                <a:gd name="connsiteY49" fmla="*/ 593140 h 1157790"/>
                <a:gd name="connsiteX50" fmla="*/ 822002 w 1213723"/>
                <a:gd name="connsiteY50" fmla="*/ 593140 h 1157790"/>
                <a:gd name="connsiteX51" fmla="*/ 758047 w 1213723"/>
                <a:gd name="connsiteY51" fmla="*/ 650511 h 1157790"/>
                <a:gd name="connsiteX52" fmla="*/ 726588 w 1213723"/>
                <a:gd name="connsiteY52" fmla="*/ 939475 h 1157790"/>
                <a:gd name="connsiteX53" fmla="*/ 790544 w 1213723"/>
                <a:gd name="connsiteY53" fmla="*/ 1010773 h 1157790"/>
                <a:gd name="connsiteX54" fmla="*/ 1149383 w 1213723"/>
                <a:gd name="connsiteY54" fmla="*/ 1010773 h 1157790"/>
                <a:gd name="connsiteX55" fmla="*/ 1213338 w 1213723"/>
                <a:gd name="connsiteY55" fmla="*/ 939477 h 1157790"/>
                <a:gd name="connsiteX56" fmla="*/ 1149383 w 1213723"/>
                <a:gd name="connsiteY56" fmla="*/ 970316 h 1157790"/>
                <a:gd name="connsiteX57" fmla="*/ 790544 w 1213723"/>
                <a:gd name="connsiteY57" fmla="*/ 970316 h 1157790"/>
                <a:gd name="connsiteX58" fmla="*/ 766808 w 1213723"/>
                <a:gd name="connsiteY58" fmla="*/ 943854 h 1157790"/>
                <a:gd name="connsiteX59" fmla="*/ 798266 w 1213723"/>
                <a:gd name="connsiteY59" fmla="*/ 654890 h 1157790"/>
                <a:gd name="connsiteX60" fmla="*/ 822002 w 1213723"/>
                <a:gd name="connsiteY60" fmla="*/ 633597 h 1157790"/>
                <a:gd name="connsiteX61" fmla="*/ 847075 w 1213723"/>
                <a:gd name="connsiteY61" fmla="*/ 633597 h 1157790"/>
                <a:gd name="connsiteX62" fmla="*/ 847075 w 1213723"/>
                <a:gd name="connsiteY62" fmla="*/ 673594 h 1157790"/>
                <a:gd name="connsiteX63" fmla="*/ 867304 w 1213723"/>
                <a:gd name="connsiteY63" fmla="*/ 693823 h 1157790"/>
                <a:gd name="connsiteX64" fmla="*/ 887533 w 1213723"/>
                <a:gd name="connsiteY64" fmla="*/ 673594 h 1157790"/>
                <a:gd name="connsiteX65" fmla="*/ 887533 w 1213723"/>
                <a:gd name="connsiteY65" fmla="*/ 546298 h 1157790"/>
                <a:gd name="connsiteX66" fmla="*/ 969962 w 1213723"/>
                <a:gd name="connsiteY66" fmla="*/ 463869 h 1157790"/>
                <a:gd name="connsiteX67" fmla="*/ 1052394 w 1213723"/>
                <a:gd name="connsiteY67" fmla="*/ 546298 h 1157790"/>
                <a:gd name="connsiteX68" fmla="*/ 1052394 w 1213723"/>
                <a:gd name="connsiteY68" fmla="*/ 593140 h 1157790"/>
                <a:gd name="connsiteX69" fmla="*/ 947354 w 1213723"/>
                <a:gd name="connsiteY69" fmla="*/ 593140 h 1157790"/>
                <a:gd name="connsiteX70" fmla="*/ 927125 w 1213723"/>
                <a:gd name="connsiteY70" fmla="*/ 613369 h 1157790"/>
                <a:gd name="connsiteX71" fmla="*/ 947354 w 1213723"/>
                <a:gd name="connsiteY71" fmla="*/ 633597 h 1157790"/>
                <a:gd name="connsiteX72" fmla="*/ 1052394 w 1213723"/>
                <a:gd name="connsiteY72" fmla="*/ 633597 h 1157790"/>
                <a:gd name="connsiteX73" fmla="*/ 1052394 w 1213723"/>
                <a:gd name="connsiteY73" fmla="*/ 673594 h 1157790"/>
                <a:gd name="connsiteX74" fmla="*/ 1072623 w 1213723"/>
                <a:gd name="connsiteY74" fmla="*/ 693823 h 1157790"/>
                <a:gd name="connsiteX75" fmla="*/ 1092851 w 1213723"/>
                <a:gd name="connsiteY75" fmla="*/ 673594 h 1157790"/>
                <a:gd name="connsiteX76" fmla="*/ 1092851 w 1213723"/>
                <a:gd name="connsiteY76" fmla="*/ 633597 h 1157790"/>
                <a:gd name="connsiteX77" fmla="*/ 1117925 w 1213723"/>
                <a:gd name="connsiteY77" fmla="*/ 633597 h 1157790"/>
                <a:gd name="connsiteX78" fmla="*/ 1141661 w 1213723"/>
                <a:gd name="connsiteY78" fmla="*/ 654888 h 1157790"/>
                <a:gd name="connsiteX79" fmla="*/ 1173119 w 1213723"/>
                <a:gd name="connsiteY79" fmla="*/ 943854 h 1157790"/>
                <a:gd name="connsiteX80" fmla="*/ 1149383 w 1213723"/>
                <a:gd name="connsiteY80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969962 w 1213723"/>
                <a:gd name="connsiteY47" fmla="*/ 423414 h 1157790"/>
                <a:gd name="connsiteX48" fmla="*/ 847075 w 1213723"/>
                <a:gd name="connsiteY48" fmla="*/ 546298 h 1157790"/>
                <a:gd name="connsiteX49" fmla="*/ 847075 w 1213723"/>
                <a:gd name="connsiteY49" fmla="*/ 593140 h 1157790"/>
                <a:gd name="connsiteX50" fmla="*/ 822002 w 1213723"/>
                <a:gd name="connsiteY50" fmla="*/ 593140 h 1157790"/>
                <a:gd name="connsiteX51" fmla="*/ 758047 w 1213723"/>
                <a:gd name="connsiteY51" fmla="*/ 650511 h 1157790"/>
                <a:gd name="connsiteX52" fmla="*/ 726588 w 1213723"/>
                <a:gd name="connsiteY52" fmla="*/ 939475 h 1157790"/>
                <a:gd name="connsiteX53" fmla="*/ 790544 w 1213723"/>
                <a:gd name="connsiteY53" fmla="*/ 1010773 h 1157790"/>
                <a:gd name="connsiteX54" fmla="*/ 1149383 w 1213723"/>
                <a:gd name="connsiteY54" fmla="*/ 1010773 h 1157790"/>
                <a:gd name="connsiteX55" fmla="*/ 1213338 w 1213723"/>
                <a:gd name="connsiteY55" fmla="*/ 939477 h 1157790"/>
                <a:gd name="connsiteX56" fmla="*/ 1149383 w 1213723"/>
                <a:gd name="connsiteY56" fmla="*/ 970316 h 1157790"/>
                <a:gd name="connsiteX57" fmla="*/ 790544 w 1213723"/>
                <a:gd name="connsiteY57" fmla="*/ 970316 h 1157790"/>
                <a:gd name="connsiteX58" fmla="*/ 766808 w 1213723"/>
                <a:gd name="connsiteY58" fmla="*/ 943854 h 1157790"/>
                <a:gd name="connsiteX59" fmla="*/ 798266 w 1213723"/>
                <a:gd name="connsiteY59" fmla="*/ 654890 h 1157790"/>
                <a:gd name="connsiteX60" fmla="*/ 822002 w 1213723"/>
                <a:gd name="connsiteY60" fmla="*/ 633597 h 1157790"/>
                <a:gd name="connsiteX61" fmla="*/ 847075 w 1213723"/>
                <a:gd name="connsiteY61" fmla="*/ 633597 h 1157790"/>
                <a:gd name="connsiteX62" fmla="*/ 847075 w 1213723"/>
                <a:gd name="connsiteY62" fmla="*/ 673594 h 1157790"/>
                <a:gd name="connsiteX63" fmla="*/ 867304 w 1213723"/>
                <a:gd name="connsiteY63" fmla="*/ 693823 h 1157790"/>
                <a:gd name="connsiteX64" fmla="*/ 887533 w 1213723"/>
                <a:gd name="connsiteY64" fmla="*/ 673594 h 1157790"/>
                <a:gd name="connsiteX65" fmla="*/ 887533 w 1213723"/>
                <a:gd name="connsiteY65" fmla="*/ 546298 h 1157790"/>
                <a:gd name="connsiteX66" fmla="*/ 969962 w 1213723"/>
                <a:gd name="connsiteY66" fmla="*/ 463869 h 1157790"/>
                <a:gd name="connsiteX67" fmla="*/ 1052394 w 1213723"/>
                <a:gd name="connsiteY67" fmla="*/ 546298 h 1157790"/>
                <a:gd name="connsiteX68" fmla="*/ 1052394 w 1213723"/>
                <a:gd name="connsiteY68" fmla="*/ 593140 h 1157790"/>
                <a:gd name="connsiteX69" fmla="*/ 947354 w 1213723"/>
                <a:gd name="connsiteY69" fmla="*/ 593140 h 1157790"/>
                <a:gd name="connsiteX70" fmla="*/ 927125 w 1213723"/>
                <a:gd name="connsiteY70" fmla="*/ 613369 h 1157790"/>
                <a:gd name="connsiteX71" fmla="*/ 947354 w 1213723"/>
                <a:gd name="connsiteY71" fmla="*/ 633597 h 1157790"/>
                <a:gd name="connsiteX72" fmla="*/ 1052394 w 1213723"/>
                <a:gd name="connsiteY72" fmla="*/ 633597 h 1157790"/>
                <a:gd name="connsiteX73" fmla="*/ 1052394 w 1213723"/>
                <a:gd name="connsiteY73" fmla="*/ 673594 h 1157790"/>
                <a:gd name="connsiteX74" fmla="*/ 1072623 w 1213723"/>
                <a:gd name="connsiteY74" fmla="*/ 693823 h 1157790"/>
                <a:gd name="connsiteX75" fmla="*/ 1092851 w 1213723"/>
                <a:gd name="connsiteY75" fmla="*/ 673594 h 1157790"/>
                <a:gd name="connsiteX76" fmla="*/ 1092851 w 1213723"/>
                <a:gd name="connsiteY76" fmla="*/ 633597 h 1157790"/>
                <a:gd name="connsiteX77" fmla="*/ 1117925 w 1213723"/>
                <a:gd name="connsiteY77" fmla="*/ 633597 h 1157790"/>
                <a:gd name="connsiteX78" fmla="*/ 1141661 w 1213723"/>
                <a:gd name="connsiteY78" fmla="*/ 654888 h 1157790"/>
                <a:gd name="connsiteX79" fmla="*/ 1173119 w 1213723"/>
                <a:gd name="connsiteY79" fmla="*/ 943854 h 1157790"/>
                <a:gd name="connsiteX80" fmla="*/ 1149383 w 1213723"/>
                <a:gd name="connsiteY80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969962 w 1213723"/>
                <a:gd name="connsiteY47" fmla="*/ 423414 h 1157790"/>
                <a:gd name="connsiteX48" fmla="*/ 847075 w 1213723"/>
                <a:gd name="connsiteY48" fmla="*/ 546298 h 1157790"/>
                <a:gd name="connsiteX49" fmla="*/ 847075 w 1213723"/>
                <a:gd name="connsiteY49" fmla="*/ 593140 h 1157790"/>
                <a:gd name="connsiteX50" fmla="*/ 822002 w 1213723"/>
                <a:gd name="connsiteY50" fmla="*/ 593140 h 1157790"/>
                <a:gd name="connsiteX51" fmla="*/ 758047 w 1213723"/>
                <a:gd name="connsiteY51" fmla="*/ 650511 h 1157790"/>
                <a:gd name="connsiteX52" fmla="*/ 726588 w 1213723"/>
                <a:gd name="connsiteY52" fmla="*/ 939475 h 1157790"/>
                <a:gd name="connsiteX53" fmla="*/ 790544 w 1213723"/>
                <a:gd name="connsiteY53" fmla="*/ 1010773 h 1157790"/>
                <a:gd name="connsiteX54" fmla="*/ 1149383 w 1213723"/>
                <a:gd name="connsiteY54" fmla="*/ 1010773 h 1157790"/>
                <a:gd name="connsiteX55" fmla="*/ 1213338 w 1213723"/>
                <a:gd name="connsiteY55" fmla="*/ 939477 h 1157790"/>
                <a:gd name="connsiteX56" fmla="*/ 1149383 w 1213723"/>
                <a:gd name="connsiteY56" fmla="*/ 970316 h 1157790"/>
                <a:gd name="connsiteX57" fmla="*/ 790544 w 1213723"/>
                <a:gd name="connsiteY57" fmla="*/ 970316 h 1157790"/>
                <a:gd name="connsiteX58" fmla="*/ 766808 w 1213723"/>
                <a:gd name="connsiteY58" fmla="*/ 943854 h 1157790"/>
                <a:gd name="connsiteX59" fmla="*/ 798266 w 1213723"/>
                <a:gd name="connsiteY59" fmla="*/ 654890 h 1157790"/>
                <a:gd name="connsiteX60" fmla="*/ 822002 w 1213723"/>
                <a:gd name="connsiteY60" fmla="*/ 633597 h 1157790"/>
                <a:gd name="connsiteX61" fmla="*/ 847075 w 1213723"/>
                <a:gd name="connsiteY61" fmla="*/ 633597 h 1157790"/>
                <a:gd name="connsiteX62" fmla="*/ 847075 w 1213723"/>
                <a:gd name="connsiteY62" fmla="*/ 673594 h 1157790"/>
                <a:gd name="connsiteX63" fmla="*/ 867304 w 1213723"/>
                <a:gd name="connsiteY63" fmla="*/ 693823 h 1157790"/>
                <a:gd name="connsiteX64" fmla="*/ 887533 w 1213723"/>
                <a:gd name="connsiteY64" fmla="*/ 673594 h 1157790"/>
                <a:gd name="connsiteX65" fmla="*/ 887533 w 1213723"/>
                <a:gd name="connsiteY65" fmla="*/ 546298 h 1157790"/>
                <a:gd name="connsiteX66" fmla="*/ 969962 w 1213723"/>
                <a:gd name="connsiteY66" fmla="*/ 463869 h 1157790"/>
                <a:gd name="connsiteX67" fmla="*/ 1052394 w 1213723"/>
                <a:gd name="connsiteY67" fmla="*/ 593140 h 1157790"/>
                <a:gd name="connsiteX68" fmla="*/ 947354 w 1213723"/>
                <a:gd name="connsiteY68" fmla="*/ 593140 h 1157790"/>
                <a:gd name="connsiteX69" fmla="*/ 927125 w 1213723"/>
                <a:gd name="connsiteY69" fmla="*/ 613369 h 1157790"/>
                <a:gd name="connsiteX70" fmla="*/ 947354 w 1213723"/>
                <a:gd name="connsiteY70" fmla="*/ 633597 h 1157790"/>
                <a:gd name="connsiteX71" fmla="*/ 1052394 w 1213723"/>
                <a:gd name="connsiteY71" fmla="*/ 633597 h 1157790"/>
                <a:gd name="connsiteX72" fmla="*/ 1052394 w 1213723"/>
                <a:gd name="connsiteY72" fmla="*/ 673594 h 1157790"/>
                <a:gd name="connsiteX73" fmla="*/ 1072623 w 1213723"/>
                <a:gd name="connsiteY73" fmla="*/ 693823 h 1157790"/>
                <a:gd name="connsiteX74" fmla="*/ 1092851 w 1213723"/>
                <a:gd name="connsiteY74" fmla="*/ 673594 h 1157790"/>
                <a:gd name="connsiteX75" fmla="*/ 1092851 w 1213723"/>
                <a:gd name="connsiteY75" fmla="*/ 633597 h 1157790"/>
                <a:gd name="connsiteX76" fmla="*/ 1117925 w 1213723"/>
                <a:gd name="connsiteY76" fmla="*/ 633597 h 1157790"/>
                <a:gd name="connsiteX77" fmla="*/ 1141661 w 1213723"/>
                <a:gd name="connsiteY77" fmla="*/ 654888 h 1157790"/>
                <a:gd name="connsiteX78" fmla="*/ 1173119 w 1213723"/>
                <a:gd name="connsiteY78" fmla="*/ 943854 h 1157790"/>
                <a:gd name="connsiteX79" fmla="*/ 1149383 w 1213723"/>
                <a:gd name="connsiteY79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46298 h 1157790"/>
                <a:gd name="connsiteX48" fmla="*/ 847075 w 1213723"/>
                <a:gd name="connsiteY48" fmla="*/ 593140 h 1157790"/>
                <a:gd name="connsiteX49" fmla="*/ 822002 w 1213723"/>
                <a:gd name="connsiteY49" fmla="*/ 593140 h 1157790"/>
                <a:gd name="connsiteX50" fmla="*/ 758047 w 1213723"/>
                <a:gd name="connsiteY50" fmla="*/ 650511 h 1157790"/>
                <a:gd name="connsiteX51" fmla="*/ 726588 w 1213723"/>
                <a:gd name="connsiteY51" fmla="*/ 939475 h 1157790"/>
                <a:gd name="connsiteX52" fmla="*/ 790544 w 1213723"/>
                <a:gd name="connsiteY52" fmla="*/ 1010773 h 1157790"/>
                <a:gd name="connsiteX53" fmla="*/ 1149383 w 1213723"/>
                <a:gd name="connsiteY53" fmla="*/ 1010773 h 1157790"/>
                <a:gd name="connsiteX54" fmla="*/ 1213338 w 1213723"/>
                <a:gd name="connsiteY54" fmla="*/ 939477 h 1157790"/>
                <a:gd name="connsiteX55" fmla="*/ 1149383 w 1213723"/>
                <a:gd name="connsiteY55" fmla="*/ 970316 h 1157790"/>
                <a:gd name="connsiteX56" fmla="*/ 790544 w 1213723"/>
                <a:gd name="connsiteY56" fmla="*/ 970316 h 1157790"/>
                <a:gd name="connsiteX57" fmla="*/ 766808 w 1213723"/>
                <a:gd name="connsiteY57" fmla="*/ 943854 h 1157790"/>
                <a:gd name="connsiteX58" fmla="*/ 798266 w 1213723"/>
                <a:gd name="connsiteY58" fmla="*/ 654890 h 1157790"/>
                <a:gd name="connsiteX59" fmla="*/ 822002 w 1213723"/>
                <a:gd name="connsiteY59" fmla="*/ 633597 h 1157790"/>
                <a:gd name="connsiteX60" fmla="*/ 847075 w 1213723"/>
                <a:gd name="connsiteY60" fmla="*/ 633597 h 1157790"/>
                <a:gd name="connsiteX61" fmla="*/ 847075 w 1213723"/>
                <a:gd name="connsiteY61" fmla="*/ 673594 h 1157790"/>
                <a:gd name="connsiteX62" fmla="*/ 867304 w 1213723"/>
                <a:gd name="connsiteY62" fmla="*/ 693823 h 1157790"/>
                <a:gd name="connsiteX63" fmla="*/ 887533 w 1213723"/>
                <a:gd name="connsiteY63" fmla="*/ 673594 h 1157790"/>
                <a:gd name="connsiteX64" fmla="*/ 887533 w 1213723"/>
                <a:gd name="connsiteY64" fmla="*/ 546298 h 1157790"/>
                <a:gd name="connsiteX65" fmla="*/ 969962 w 1213723"/>
                <a:gd name="connsiteY65" fmla="*/ 463869 h 1157790"/>
                <a:gd name="connsiteX66" fmla="*/ 1052394 w 1213723"/>
                <a:gd name="connsiteY66" fmla="*/ 593140 h 1157790"/>
                <a:gd name="connsiteX67" fmla="*/ 947354 w 1213723"/>
                <a:gd name="connsiteY67" fmla="*/ 593140 h 1157790"/>
                <a:gd name="connsiteX68" fmla="*/ 927125 w 1213723"/>
                <a:gd name="connsiteY68" fmla="*/ 613369 h 1157790"/>
                <a:gd name="connsiteX69" fmla="*/ 947354 w 1213723"/>
                <a:gd name="connsiteY69" fmla="*/ 633597 h 1157790"/>
                <a:gd name="connsiteX70" fmla="*/ 1052394 w 1213723"/>
                <a:gd name="connsiteY70" fmla="*/ 633597 h 1157790"/>
                <a:gd name="connsiteX71" fmla="*/ 1052394 w 1213723"/>
                <a:gd name="connsiteY71" fmla="*/ 673594 h 1157790"/>
                <a:gd name="connsiteX72" fmla="*/ 1072623 w 1213723"/>
                <a:gd name="connsiteY72" fmla="*/ 693823 h 1157790"/>
                <a:gd name="connsiteX73" fmla="*/ 1092851 w 1213723"/>
                <a:gd name="connsiteY73" fmla="*/ 673594 h 1157790"/>
                <a:gd name="connsiteX74" fmla="*/ 1092851 w 1213723"/>
                <a:gd name="connsiteY74" fmla="*/ 633597 h 1157790"/>
                <a:gd name="connsiteX75" fmla="*/ 1117925 w 1213723"/>
                <a:gd name="connsiteY75" fmla="*/ 633597 h 1157790"/>
                <a:gd name="connsiteX76" fmla="*/ 1141661 w 1213723"/>
                <a:gd name="connsiteY76" fmla="*/ 654888 h 1157790"/>
                <a:gd name="connsiteX77" fmla="*/ 1173119 w 1213723"/>
                <a:gd name="connsiteY77" fmla="*/ 943854 h 1157790"/>
                <a:gd name="connsiteX78" fmla="*/ 1149383 w 1213723"/>
                <a:gd name="connsiteY78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46298 h 1157790"/>
                <a:gd name="connsiteX48" fmla="*/ 847075 w 1213723"/>
                <a:gd name="connsiteY48" fmla="*/ 593140 h 1157790"/>
                <a:gd name="connsiteX49" fmla="*/ 822002 w 1213723"/>
                <a:gd name="connsiteY49" fmla="*/ 593140 h 1157790"/>
                <a:gd name="connsiteX50" fmla="*/ 758047 w 1213723"/>
                <a:gd name="connsiteY50" fmla="*/ 650511 h 1157790"/>
                <a:gd name="connsiteX51" fmla="*/ 726588 w 1213723"/>
                <a:gd name="connsiteY51" fmla="*/ 939475 h 1157790"/>
                <a:gd name="connsiteX52" fmla="*/ 790544 w 1213723"/>
                <a:gd name="connsiteY52" fmla="*/ 1010773 h 1157790"/>
                <a:gd name="connsiteX53" fmla="*/ 1149383 w 1213723"/>
                <a:gd name="connsiteY53" fmla="*/ 1010773 h 1157790"/>
                <a:gd name="connsiteX54" fmla="*/ 1213338 w 1213723"/>
                <a:gd name="connsiteY54" fmla="*/ 939477 h 1157790"/>
                <a:gd name="connsiteX55" fmla="*/ 1149383 w 1213723"/>
                <a:gd name="connsiteY55" fmla="*/ 970316 h 1157790"/>
                <a:gd name="connsiteX56" fmla="*/ 790544 w 1213723"/>
                <a:gd name="connsiteY56" fmla="*/ 970316 h 1157790"/>
                <a:gd name="connsiteX57" fmla="*/ 766808 w 1213723"/>
                <a:gd name="connsiteY57" fmla="*/ 943854 h 1157790"/>
                <a:gd name="connsiteX58" fmla="*/ 798266 w 1213723"/>
                <a:gd name="connsiteY58" fmla="*/ 654890 h 1157790"/>
                <a:gd name="connsiteX59" fmla="*/ 822002 w 1213723"/>
                <a:gd name="connsiteY59" fmla="*/ 633597 h 1157790"/>
                <a:gd name="connsiteX60" fmla="*/ 847075 w 1213723"/>
                <a:gd name="connsiteY60" fmla="*/ 633597 h 1157790"/>
                <a:gd name="connsiteX61" fmla="*/ 847075 w 1213723"/>
                <a:gd name="connsiteY61" fmla="*/ 673594 h 1157790"/>
                <a:gd name="connsiteX62" fmla="*/ 867304 w 1213723"/>
                <a:gd name="connsiteY62" fmla="*/ 693823 h 1157790"/>
                <a:gd name="connsiteX63" fmla="*/ 887533 w 1213723"/>
                <a:gd name="connsiteY63" fmla="*/ 673594 h 1157790"/>
                <a:gd name="connsiteX64" fmla="*/ 887533 w 1213723"/>
                <a:gd name="connsiteY64" fmla="*/ 546298 h 1157790"/>
                <a:gd name="connsiteX65" fmla="*/ 1052394 w 1213723"/>
                <a:gd name="connsiteY65" fmla="*/ 593140 h 1157790"/>
                <a:gd name="connsiteX66" fmla="*/ 947354 w 1213723"/>
                <a:gd name="connsiteY66" fmla="*/ 593140 h 1157790"/>
                <a:gd name="connsiteX67" fmla="*/ 927125 w 1213723"/>
                <a:gd name="connsiteY67" fmla="*/ 613369 h 1157790"/>
                <a:gd name="connsiteX68" fmla="*/ 947354 w 1213723"/>
                <a:gd name="connsiteY68" fmla="*/ 633597 h 1157790"/>
                <a:gd name="connsiteX69" fmla="*/ 1052394 w 1213723"/>
                <a:gd name="connsiteY69" fmla="*/ 633597 h 1157790"/>
                <a:gd name="connsiteX70" fmla="*/ 1052394 w 1213723"/>
                <a:gd name="connsiteY70" fmla="*/ 673594 h 1157790"/>
                <a:gd name="connsiteX71" fmla="*/ 1072623 w 1213723"/>
                <a:gd name="connsiteY71" fmla="*/ 693823 h 1157790"/>
                <a:gd name="connsiteX72" fmla="*/ 1092851 w 1213723"/>
                <a:gd name="connsiteY72" fmla="*/ 673594 h 1157790"/>
                <a:gd name="connsiteX73" fmla="*/ 1092851 w 1213723"/>
                <a:gd name="connsiteY73" fmla="*/ 633597 h 1157790"/>
                <a:gd name="connsiteX74" fmla="*/ 1117925 w 1213723"/>
                <a:gd name="connsiteY74" fmla="*/ 633597 h 1157790"/>
                <a:gd name="connsiteX75" fmla="*/ 1141661 w 1213723"/>
                <a:gd name="connsiteY75" fmla="*/ 654888 h 1157790"/>
                <a:gd name="connsiteX76" fmla="*/ 1173119 w 1213723"/>
                <a:gd name="connsiteY76" fmla="*/ 943854 h 1157790"/>
                <a:gd name="connsiteX77" fmla="*/ 1149383 w 1213723"/>
                <a:gd name="connsiteY77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46298 h 1157790"/>
                <a:gd name="connsiteX48" fmla="*/ 847075 w 1213723"/>
                <a:gd name="connsiteY48" fmla="*/ 593140 h 1157790"/>
                <a:gd name="connsiteX49" fmla="*/ 822002 w 1213723"/>
                <a:gd name="connsiteY49" fmla="*/ 593140 h 1157790"/>
                <a:gd name="connsiteX50" fmla="*/ 758047 w 1213723"/>
                <a:gd name="connsiteY50" fmla="*/ 650511 h 1157790"/>
                <a:gd name="connsiteX51" fmla="*/ 726588 w 1213723"/>
                <a:gd name="connsiteY51" fmla="*/ 939475 h 1157790"/>
                <a:gd name="connsiteX52" fmla="*/ 790544 w 1213723"/>
                <a:gd name="connsiteY52" fmla="*/ 1010773 h 1157790"/>
                <a:gd name="connsiteX53" fmla="*/ 1149383 w 1213723"/>
                <a:gd name="connsiteY53" fmla="*/ 1010773 h 1157790"/>
                <a:gd name="connsiteX54" fmla="*/ 1213338 w 1213723"/>
                <a:gd name="connsiteY54" fmla="*/ 939477 h 1157790"/>
                <a:gd name="connsiteX55" fmla="*/ 1149383 w 1213723"/>
                <a:gd name="connsiteY55" fmla="*/ 970316 h 1157790"/>
                <a:gd name="connsiteX56" fmla="*/ 790544 w 1213723"/>
                <a:gd name="connsiteY56" fmla="*/ 970316 h 1157790"/>
                <a:gd name="connsiteX57" fmla="*/ 766808 w 1213723"/>
                <a:gd name="connsiteY57" fmla="*/ 943854 h 1157790"/>
                <a:gd name="connsiteX58" fmla="*/ 798266 w 1213723"/>
                <a:gd name="connsiteY58" fmla="*/ 654890 h 1157790"/>
                <a:gd name="connsiteX59" fmla="*/ 822002 w 1213723"/>
                <a:gd name="connsiteY59" fmla="*/ 633597 h 1157790"/>
                <a:gd name="connsiteX60" fmla="*/ 847075 w 1213723"/>
                <a:gd name="connsiteY60" fmla="*/ 633597 h 1157790"/>
                <a:gd name="connsiteX61" fmla="*/ 847075 w 1213723"/>
                <a:gd name="connsiteY61" fmla="*/ 673594 h 1157790"/>
                <a:gd name="connsiteX62" fmla="*/ 867304 w 1213723"/>
                <a:gd name="connsiteY62" fmla="*/ 693823 h 1157790"/>
                <a:gd name="connsiteX63" fmla="*/ 887533 w 1213723"/>
                <a:gd name="connsiteY63" fmla="*/ 673594 h 1157790"/>
                <a:gd name="connsiteX64" fmla="*/ 1052394 w 1213723"/>
                <a:gd name="connsiteY64" fmla="*/ 593140 h 1157790"/>
                <a:gd name="connsiteX65" fmla="*/ 947354 w 1213723"/>
                <a:gd name="connsiteY65" fmla="*/ 593140 h 1157790"/>
                <a:gd name="connsiteX66" fmla="*/ 927125 w 1213723"/>
                <a:gd name="connsiteY66" fmla="*/ 613369 h 1157790"/>
                <a:gd name="connsiteX67" fmla="*/ 947354 w 1213723"/>
                <a:gd name="connsiteY67" fmla="*/ 633597 h 1157790"/>
                <a:gd name="connsiteX68" fmla="*/ 1052394 w 1213723"/>
                <a:gd name="connsiteY68" fmla="*/ 633597 h 1157790"/>
                <a:gd name="connsiteX69" fmla="*/ 1052394 w 1213723"/>
                <a:gd name="connsiteY69" fmla="*/ 673594 h 1157790"/>
                <a:gd name="connsiteX70" fmla="*/ 1072623 w 1213723"/>
                <a:gd name="connsiteY70" fmla="*/ 693823 h 1157790"/>
                <a:gd name="connsiteX71" fmla="*/ 1092851 w 1213723"/>
                <a:gd name="connsiteY71" fmla="*/ 673594 h 1157790"/>
                <a:gd name="connsiteX72" fmla="*/ 1092851 w 1213723"/>
                <a:gd name="connsiteY72" fmla="*/ 633597 h 1157790"/>
                <a:gd name="connsiteX73" fmla="*/ 1117925 w 1213723"/>
                <a:gd name="connsiteY73" fmla="*/ 633597 h 1157790"/>
                <a:gd name="connsiteX74" fmla="*/ 1141661 w 1213723"/>
                <a:gd name="connsiteY74" fmla="*/ 654888 h 1157790"/>
                <a:gd name="connsiteX75" fmla="*/ 1173119 w 1213723"/>
                <a:gd name="connsiteY75" fmla="*/ 943854 h 1157790"/>
                <a:gd name="connsiteX76" fmla="*/ 1149383 w 1213723"/>
                <a:gd name="connsiteY76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93140 h 1157790"/>
                <a:gd name="connsiteX48" fmla="*/ 822002 w 1213723"/>
                <a:gd name="connsiteY48" fmla="*/ 593140 h 1157790"/>
                <a:gd name="connsiteX49" fmla="*/ 758047 w 1213723"/>
                <a:gd name="connsiteY49" fmla="*/ 650511 h 1157790"/>
                <a:gd name="connsiteX50" fmla="*/ 726588 w 1213723"/>
                <a:gd name="connsiteY50" fmla="*/ 939475 h 1157790"/>
                <a:gd name="connsiteX51" fmla="*/ 790544 w 1213723"/>
                <a:gd name="connsiteY51" fmla="*/ 1010773 h 1157790"/>
                <a:gd name="connsiteX52" fmla="*/ 1149383 w 1213723"/>
                <a:gd name="connsiteY52" fmla="*/ 1010773 h 1157790"/>
                <a:gd name="connsiteX53" fmla="*/ 1213338 w 1213723"/>
                <a:gd name="connsiteY53" fmla="*/ 939477 h 1157790"/>
                <a:gd name="connsiteX54" fmla="*/ 1149383 w 1213723"/>
                <a:gd name="connsiteY54" fmla="*/ 970316 h 1157790"/>
                <a:gd name="connsiteX55" fmla="*/ 790544 w 1213723"/>
                <a:gd name="connsiteY55" fmla="*/ 970316 h 1157790"/>
                <a:gd name="connsiteX56" fmla="*/ 766808 w 1213723"/>
                <a:gd name="connsiteY56" fmla="*/ 943854 h 1157790"/>
                <a:gd name="connsiteX57" fmla="*/ 798266 w 1213723"/>
                <a:gd name="connsiteY57" fmla="*/ 654890 h 1157790"/>
                <a:gd name="connsiteX58" fmla="*/ 822002 w 1213723"/>
                <a:gd name="connsiteY58" fmla="*/ 633597 h 1157790"/>
                <a:gd name="connsiteX59" fmla="*/ 847075 w 1213723"/>
                <a:gd name="connsiteY59" fmla="*/ 633597 h 1157790"/>
                <a:gd name="connsiteX60" fmla="*/ 847075 w 1213723"/>
                <a:gd name="connsiteY60" fmla="*/ 673594 h 1157790"/>
                <a:gd name="connsiteX61" fmla="*/ 867304 w 1213723"/>
                <a:gd name="connsiteY61" fmla="*/ 693823 h 1157790"/>
                <a:gd name="connsiteX62" fmla="*/ 887533 w 1213723"/>
                <a:gd name="connsiteY62" fmla="*/ 673594 h 1157790"/>
                <a:gd name="connsiteX63" fmla="*/ 1052394 w 1213723"/>
                <a:gd name="connsiteY63" fmla="*/ 593140 h 1157790"/>
                <a:gd name="connsiteX64" fmla="*/ 947354 w 1213723"/>
                <a:gd name="connsiteY64" fmla="*/ 593140 h 1157790"/>
                <a:gd name="connsiteX65" fmla="*/ 927125 w 1213723"/>
                <a:gd name="connsiteY65" fmla="*/ 613369 h 1157790"/>
                <a:gd name="connsiteX66" fmla="*/ 947354 w 1213723"/>
                <a:gd name="connsiteY66" fmla="*/ 633597 h 1157790"/>
                <a:gd name="connsiteX67" fmla="*/ 1052394 w 1213723"/>
                <a:gd name="connsiteY67" fmla="*/ 633597 h 1157790"/>
                <a:gd name="connsiteX68" fmla="*/ 1052394 w 1213723"/>
                <a:gd name="connsiteY68" fmla="*/ 673594 h 1157790"/>
                <a:gd name="connsiteX69" fmla="*/ 1072623 w 1213723"/>
                <a:gd name="connsiteY69" fmla="*/ 693823 h 1157790"/>
                <a:gd name="connsiteX70" fmla="*/ 1092851 w 1213723"/>
                <a:gd name="connsiteY70" fmla="*/ 673594 h 1157790"/>
                <a:gd name="connsiteX71" fmla="*/ 1092851 w 1213723"/>
                <a:gd name="connsiteY71" fmla="*/ 633597 h 1157790"/>
                <a:gd name="connsiteX72" fmla="*/ 1117925 w 1213723"/>
                <a:gd name="connsiteY72" fmla="*/ 633597 h 1157790"/>
                <a:gd name="connsiteX73" fmla="*/ 1141661 w 1213723"/>
                <a:gd name="connsiteY73" fmla="*/ 654888 h 1157790"/>
                <a:gd name="connsiteX74" fmla="*/ 1173119 w 1213723"/>
                <a:gd name="connsiteY74" fmla="*/ 943854 h 1157790"/>
                <a:gd name="connsiteX75" fmla="*/ 1149383 w 1213723"/>
                <a:gd name="connsiteY75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847075 w 1213723"/>
                <a:gd name="connsiteY47" fmla="*/ 593140 h 1157790"/>
                <a:gd name="connsiteX48" fmla="*/ 758047 w 1213723"/>
                <a:gd name="connsiteY48" fmla="*/ 650511 h 1157790"/>
                <a:gd name="connsiteX49" fmla="*/ 726588 w 1213723"/>
                <a:gd name="connsiteY49" fmla="*/ 939475 h 1157790"/>
                <a:gd name="connsiteX50" fmla="*/ 790544 w 1213723"/>
                <a:gd name="connsiteY50" fmla="*/ 1010773 h 1157790"/>
                <a:gd name="connsiteX51" fmla="*/ 1149383 w 1213723"/>
                <a:gd name="connsiteY51" fmla="*/ 1010773 h 1157790"/>
                <a:gd name="connsiteX52" fmla="*/ 1213338 w 1213723"/>
                <a:gd name="connsiteY52" fmla="*/ 939477 h 1157790"/>
                <a:gd name="connsiteX53" fmla="*/ 1149383 w 1213723"/>
                <a:gd name="connsiteY53" fmla="*/ 970316 h 1157790"/>
                <a:gd name="connsiteX54" fmla="*/ 790544 w 1213723"/>
                <a:gd name="connsiteY54" fmla="*/ 970316 h 1157790"/>
                <a:gd name="connsiteX55" fmla="*/ 766808 w 1213723"/>
                <a:gd name="connsiteY55" fmla="*/ 943854 h 1157790"/>
                <a:gd name="connsiteX56" fmla="*/ 798266 w 1213723"/>
                <a:gd name="connsiteY56" fmla="*/ 654890 h 1157790"/>
                <a:gd name="connsiteX57" fmla="*/ 822002 w 1213723"/>
                <a:gd name="connsiteY57" fmla="*/ 633597 h 1157790"/>
                <a:gd name="connsiteX58" fmla="*/ 847075 w 1213723"/>
                <a:gd name="connsiteY58" fmla="*/ 633597 h 1157790"/>
                <a:gd name="connsiteX59" fmla="*/ 847075 w 1213723"/>
                <a:gd name="connsiteY59" fmla="*/ 673594 h 1157790"/>
                <a:gd name="connsiteX60" fmla="*/ 867304 w 1213723"/>
                <a:gd name="connsiteY60" fmla="*/ 693823 h 1157790"/>
                <a:gd name="connsiteX61" fmla="*/ 887533 w 1213723"/>
                <a:gd name="connsiteY61" fmla="*/ 673594 h 1157790"/>
                <a:gd name="connsiteX62" fmla="*/ 1052394 w 1213723"/>
                <a:gd name="connsiteY62" fmla="*/ 593140 h 1157790"/>
                <a:gd name="connsiteX63" fmla="*/ 947354 w 1213723"/>
                <a:gd name="connsiteY63" fmla="*/ 593140 h 1157790"/>
                <a:gd name="connsiteX64" fmla="*/ 927125 w 1213723"/>
                <a:gd name="connsiteY64" fmla="*/ 613369 h 1157790"/>
                <a:gd name="connsiteX65" fmla="*/ 947354 w 1213723"/>
                <a:gd name="connsiteY65" fmla="*/ 633597 h 1157790"/>
                <a:gd name="connsiteX66" fmla="*/ 1052394 w 1213723"/>
                <a:gd name="connsiteY66" fmla="*/ 633597 h 1157790"/>
                <a:gd name="connsiteX67" fmla="*/ 1052394 w 1213723"/>
                <a:gd name="connsiteY67" fmla="*/ 673594 h 1157790"/>
                <a:gd name="connsiteX68" fmla="*/ 1072623 w 1213723"/>
                <a:gd name="connsiteY68" fmla="*/ 693823 h 1157790"/>
                <a:gd name="connsiteX69" fmla="*/ 1092851 w 1213723"/>
                <a:gd name="connsiteY69" fmla="*/ 673594 h 1157790"/>
                <a:gd name="connsiteX70" fmla="*/ 1092851 w 1213723"/>
                <a:gd name="connsiteY70" fmla="*/ 633597 h 1157790"/>
                <a:gd name="connsiteX71" fmla="*/ 1117925 w 1213723"/>
                <a:gd name="connsiteY71" fmla="*/ 633597 h 1157790"/>
                <a:gd name="connsiteX72" fmla="*/ 1141661 w 1213723"/>
                <a:gd name="connsiteY72" fmla="*/ 654888 h 1157790"/>
                <a:gd name="connsiteX73" fmla="*/ 1173119 w 1213723"/>
                <a:gd name="connsiteY73" fmla="*/ 943854 h 1157790"/>
                <a:gd name="connsiteX74" fmla="*/ 1149383 w 1213723"/>
                <a:gd name="connsiteY74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758047 w 1213723"/>
                <a:gd name="connsiteY47" fmla="*/ 650511 h 1157790"/>
                <a:gd name="connsiteX48" fmla="*/ 726588 w 1213723"/>
                <a:gd name="connsiteY48" fmla="*/ 939475 h 1157790"/>
                <a:gd name="connsiteX49" fmla="*/ 790544 w 1213723"/>
                <a:gd name="connsiteY49" fmla="*/ 1010773 h 1157790"/>
                <a:gd name="connsiteX50" fmla="*/ 1149383 w 1213723"/>
                <a:gd name="connsiteY50" fmla="*/ 1010773 h 1157790"/>
                <a:gd name="connsiteX51" fmla="*/ 1213338 w 1213723"/>
                <a:gd name="connsiteY51" fmla="*/ 939477 h 1157790"/>
                <a:gd name="connsiteX52" fmla="*/ 1149383 w 1213723"/>
                <a:gd name="connsiteY52" fmla="*/ 970316 h 1157790"/>
                <a:gd name="connsiteX53" fmla="*/ 790544 w 1213723"/>
                <a:gd name="connsiteY53" fmla="*/ 970316 h 1157790"/>
                <a:gd name="connsiteX54" fmla="*/ 766808 w 1213723"/>
                <a:gd name="connsiteY54" fmla="*/ 943854 h 1157790"/>
                <a:gd name="connsiteX55" fmla="*/ 798266 w 1213723"/>
                <a:gd name="connsiteY55" fmla="*/ 654890 h 1157790"/>
                <a:gd name="connsiteX56" fmla="*/ 822002 w 1213723"/>
                <a:gd name="connsiteY56" fmla="*/ 633597 h 1157790"/>
                <a:gd name="connsiteX57" fmla="*/ 847075 w 1213723"/>
                <a:gd name="connsiteY57" fmla="*/ 633597 h 1157790"/>
                <a:gd name="connsiteX58" fmla="*/ 847075 w 1213723"/>
                <a:gd name="connsiteY58" fmla="*/ 673594 h 1157790"/>
                <a:gd name="connsiteX59" fmla="*/ 867304 w 1213723"/>
                <a:gd name="connsiteY59" fmla="*/ 693823 h 1157790"/>
                <a:gd name="connsiteX60" fmla="*/ 887533 w 1213723"/>
                <a:gd name="connsiteY60" fmla="*/ 673594 h 1157790"/>
                <a:gd name="connsiteX61" fmla="*/ 1052394 w 1213723"/>
                <a:gd name="connsiteY61" fmla="*/ 593140 h 1157790"/>
                <a:gd name="connsiteX62" fmla="*/ 947354 w 1213723"/>
                <a:gd name="connsiteY62" fmla="*/ 593140 h 1157790"/>
                <a:gd name="connsiteX63" fmla="*/ 927125 w 1213723"/>
                <a:gd name="connsiteY63" fmla="*/ 613369 h 1157790"/>
                <a:gd name="connsiteX64" fmla="*/ 947354 w 1213723"/>
                <a:gd name="connsiteY64" fmla="*/ 633597 h 1157790"/>
                <a:gd name="connsiteX65" fmla="*/ 1052394 w 1213723"/>
                <a:gd name="connsiteY65" fmla="*/ 633597 h 1157790"/>
                <a:gd name="connsiteX66" fmla="*/ 1052394 w 1213723"/>
                <a:gd name="connsiteY66" fmla="*/ 673594 h 1157790"/>
                <a:gd name="connsiteX67" fmla="*/ 1072623 w 1213723"/>
                <a:gd name="connsiteY67" fmla="*/ 693823 h 1157790"/>
                <a:gd name="connsiteX68" fmla="*/ 1092851 w 1213723"/>
                <a:gd name="connsiteY68" fmla="*/ 673594 h 1157790"/>
                <a:gd name="connsiteX69" fmla="*/ 1092851 w 1213723"/>
                <a:gd name="connsiteY69" fmla="*/ 633597 h 1157790"/>
                <a:gd name="connsiteX70" fmla="*/ 1117925 w 1213723"/>
                <a:gd name="connsiteY70" fmla="*/ 633597 h 1157790"/>
                <a:gd name="connsiteX71" fmla="*/ 1141661 w 1213723"/>
                <a:gd name="connsiteY71" fmla="*/ 654888 h 1157790"/>
                <a:gd name="connsiteX72" fmla="*/ 1173119 w 1213723"/>
                <a:gd name="connsiteY72" fmla="*/ 943854 h 1157790"/>
                <a:gd name="connsiteX73" fmla="*/ 1149383 w 1213723"/>
                <a:gd name="connsiteY73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117925 w 1213723"/>
                <a:gd name="connsiteY45" fmla="*/ 593142 h 1157790"/>
                <a:gd name="connsiteX46" fmla="*/ 1092851 w 1213723"/>
                <a:gd name="connsiteY46" fmla="*/ 593142 h 1157790"/>
                <a:gd name="connsiteX47" fmla="*/ 758047 w 1213723"/>
                <a:gd name="connsiteY47" fmla="*/ 650511 h 1157790"/>
                <a:gd name="connsiteX48" fmla="*/ 726588 w 1213723"/>
                <a:gd name="connsiteY48" fmla="*/ 939475 h 1157790"/>
                <a:gd name="connsiteX49" fmla="*/ 790544 w 1213723"/>
                <a:gd name="connsiteY49" fmla="*/ 1010773 h 1157790"/>
                <a:gd name="connsiteX50" fmla="*/ 1149383 w 1213723"/>
                <a:gd name="connsiteY50" fmla="*/ 1010773 h 1157790"/>
                <a:gd name="connsiteX51" fmla="*/ 1213338 w 1213723"/>
                <a:gd name="connsiteY51" fmla="*/ 939477 h 1157790"/>
                <a:gd name="connsiteX52" fmla="*/ 1149383 w 1213723"/>
                <a:gd name="connsiteY52" fmla="*/ 970316 h 1157790"/>
                <a:gd name="connsiteX53" fmla="*/ 790544 w 1213723"/>
                <a:gd name="connsiteY53" fmla="*/ 970316 h 1157790"/>
                <a:gd name="connsiteX54" fmla="*/ 766808 w 1213723"/>
                <a:gd name="connsiteY54" fmla="*/ 943854 h 1157790"/>
                <a:gd name="connsiteX55" fmla="*/ 798266 w 1213723"/>
                <a:gd name="connsiteY55" fmla="*/ 654890 h 1157790"/>
                <a:gd name="connsiteX56" fmla="*/ 822002 w 1213723"/>
                <a:gd name="connsiteY56" fmla="*/ 633597 h 1157790"/>
                <a:gd name="connsiteX57" fmla="*/ 847075 w 1213723"/>
                <a:gd name="connsiteY57" fmla="*/ 633597 h 1157790"/>
                <a:gd name="connsiteX58" fmla="*/ 847075 w 1213723"/>
                <a:gd name="connsiteY58" fmla="*/ 673594 h 1157790"/>
                <a:gd name="connsiteX59" fmla="*/ 867304 w 1213723"/>
                <a:gd name="connsiteY59" fmla="*/ 693823 h 1157790"/>
                <a:gd name="connsiteX60" fmla="*/ 887533 w 1213723"/>
                <a:gd name="connsiteY60" fmla="*/ 673594 h 1157790"/>
                <a:gd name="connsiteX61" fmla="*/ 1052394 w 1213723"/>
                <a:gd name="connsiteY61" fmla="*/ 593140 h 1157790"/>
                <a:gd name="connsiteX62" fmla="*/ 927125 w 1213723"/>
                <a:gd name="connsiteY62" fmla="*/ 613369 h 1157790"/>
                <a:gd name="connsiteX63" fmla="*/ 947354 w 1213723"/>
                <a:gd name="connsiteY63" fmla="*/ 633597 h 1157790"/>
                <a:gd name="connsiteX64" fmla="*/ 1052394 w 1213723"/>
                <a:gd name="connsiteY64" fmla="*/ 633597 h 1157790"/>
                <a:gd name="connsiteX65" fmla="*/ 1052394 w 1213723"/>
                <a:gd name="connsiteY65" fmla="*/ 673594 h 1157790"/>
                <a:gd name="connsiteX66" fmla="*/ 1072623 w 1213723"/>
                <a:gd name="connsiteY66" fmla="*/ 693823 h 1157790"/>
                <a:gd name="connsiteX67" fmla="*/ 1092851 w 1213723"/>
                <a:gd name="connsiteY67" fmla="*/ 673594 h 1157790"/>
                <a:gd name="connsiteX68" fmla="*/ 1092851 w 1213723"/>
                <a:gd name="connsiteY68" fmla="*/ 633597 h 1157790"/>
                <a:gd name="connsiteX69" fmla="*/ 1117925 w 1213723"/>
                <a:gd name="connsiteY69" fmla="*/ 633597 h 1157790"/>
                <a:gd name="connsiteX70" fmla="*/ 1141661 w 1213723"/>
                <a:gd name="connsiteY70" fmla="*/ 654888 h 1157790"/>
                <a:gd name="connsiteX71" fmla="*/ 1173119 w 1213723"/>
                <a:gd name="connsiteY71" fmla="*/ 943854 h 1157790"/>
                <a:gd name="connsiteX72" fmla="*/ 1149383 w 1213723"/>
                <a:gd name="connsiteY72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092851 w 1213723"/>
                <a:gd name="connsiteY45" fmla="*/ 593142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092851 w 1213723"/>
                <a:gd name="connsiteY67" fmla="*/ 633597 h 1157790"/>
                <a:gd name="connsiteX68" fmla="*/ 1117925 w 1213723"/>
                <a:gd name="connsiteY68" fmla="*/ 633597 h 1157790"/>
                <a:gd name="connsiteX69" fmla="*/ 1141661 w 1213723"/>
                <a:gd name="connsiteY69" fmla="*/ 654888 h 1157790"/>
                <a:gd name="connsiteX70" fmla="*/ 1173119 w 1213723"/>
                <a:gd name="connsiteY70" fmla="*/ 943854 h 1157790"/>
                <a:gd name="connsiteX71" fmla="*/ 1149383 w 1213723"/>
                <a:gd name="connsiteY71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092851 w 1213723"/>
                <a:gd name="connsiteY45" fmla="*/ 593142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092851 w 1213723"/>
                <a:gd name="connsiteY67" fmla="*/ 633597 h 1157790"/>
                <a:gd name="connsiteX68" fmla="*/ 1117925 w 1213723"/>
                <a:gd name="connsiteY68" fmla="*/ 633597 h 1157790"/>
                <a:gd name="connsiteX69" fmla="*/ 1173119 w 1213723"/>
                <a:gd name="connsiteY69" fmla="*/ 943854 h 1157790"/>
                <a:gd name="connsiteX70" fmla="*/ 1149383 w 1213723"/>
                <a:gd name="connsiteY70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181880 w 1213723"/>
                <a:gd name="connsiteY44" fmla="*/ 650511 h 1157790"/>
                <a:gd name="connsiteX45" fmla="*/ 1092851 w 1213723"/>
                <a:gd name="connsiteY45" fmla="*/ 593142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092851 w 1213723"/>
                <a:gd name="connsiteY67" fmla="*/ 633597 h 1157790"/>
                <a:gd name="connsiteX68" fmla="*/ 1173119 w 1213723"/>
                <a:gd name="connsiteY68" fmla="*/ 943854 h 1157790"/>
                <a:gd name="connsiteX69" fmla="*/ 1149383 w 1213723"/>
                <a:gd name="connsiteY69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1092851 w 1213723"/>
                <a:gd name="connsiteY44" fmla="*/ 593142 h 1157790"/>
                <a:gd name="connsiteX45" fmla="*/ 758047 w 1213723"/>
                <a:gd name="connsiteY45" fmla="*/ 650511 h 1157790"/>
                <a:gd name="connsiteX46" fmla="*/ 726588 w 1213723"/>
                <a:gd name="connsiteY46" fmla="*/ 939475 h 1157790"/>
                <a:gd name="connsiteX47" fmla="*/ 790544 w 1213723"/>
                <a:gd name="connsiteY47" fmla="*/ 1010773 h 1157790"/>
                <a:gd name="connsiteX48" fmla="*/ 1149383 w 1213723"/>
                <a:gd name="connsiteY48" fmla="*/ 1010773 h 1157790"/>
                <a:gd name="connsiteX49" fmla="*/ 1213338 w 1213723"/>
                <a:gd name="connsiteY49" fmla="*/ 939477 h 1157790"/>
                <a:gd name="connsiteX50" fmla="*/ 1149383 w 1213723"/>
                <a:gd name="connsiteY50" fmla="*/ 970316 h 1157790"/>
                <a:gd name="connsiteX51" fmla="*/ 790544 w 1213723"/>
                <a:gd name="connsiteY51" fmla="*/ 970316 h 1157790"/>
                <a:gd name="connsiteX52" fmla="*/ 766808 w 1213723"/>
                <a:gd name="connsiteY52" fmla="*/ 943854 h 1157790"/>
                <a:gd name="connsiteX53" fmla="*/ 798266 w 1213723"/>
                <a:gd name="connsiteY53" fmla="*/ 654890 h 1157790"/>
                <a:gd name="connsiteX54" fmla="*/ 822002 w 1213723"/>
                <a:gd name="connsiteY54" fmla="*/ 633597 h 1157790"/>
                <a:gd name="connsiteX55" fmla="*/ 847075 w 1213723"/>
                <a:gd name="connsiteY55" fmla="*/ 633597 h 1157790"/>
                <a:gd name="connsiteX56" fmla="*/ 847075 w 1213723"/>
                <a:gd name="connsiteY56" fmla="*/ 673594 h 1157790"/>
                <a:gd name="connsiteX57" fmla="*/ 867304 w 1213723"/>
                <a:gd name="connsiteY57" fmla="*/ 693823 h 1157790"/>
                <a:gd name="connsiteX58" fmla="*/ 887533 w 1213723"/>
                <a:gd name="connsiteY58" fmla="*/ 673594 h 1157790"/>
                <a:gd name="connsiteX59" fmla="*/ 1052394 w 1213723"/>
                <a:gd name="connsiteY59" fmla="*/ 593140 h 1157790"/>
                <a:gd name="connsiteX60" fmla="*/ 927125 w 1213723"/>
                <a:gd name="connsiteY60" fmla="*/ 613369 h 1157790"/>
                <a:gd name="connsiteX61" fmla="*/ 947354 w 1213723"/>
                <a:gd name="connsiteY61" fmla="*/ 633597 h 1157790"/>
                <a:gd name="connsiteX62" fmla="*/ 1052394 w 1213723"/>
                <a:gd name="connsiteY62" fmla="*/ 633597 h 1157790"/>
                <a:gd name="connsiteX63" fmla="*/ 1052394 w 1213723"/>
                <a:gd name="connsiteY63" fmla="*/ 673594 h 1157790"/>
                <a:gd name="connsiteX64" fmla="*/ 1072623 w 1213723"/>
                <a:gd name="connsiteY64" fmla="*/ 693823 h 1157790"/>
                <a:gd name="connsiteX65" fmla="*/ 1092851 w 1213723"/>
                <a:gd name="connsiteY65" fmla="*/ 673594 h 1157790"/>
                <a:gd name="connsiteX66" fmla="*/ 1092851 w 1213723"/>
                <a:gd name="connsiteY66" fmla="*/ 633597 h 1157790"/>
                <a:gd name="connsiteX67" fmla="*/ 1173119 w 1213723"/>
                <a:gd name="connsiteY67" fmla="*/ 943854 h 1157790"/>
                <a:gd name="connsiteX68" fmla="*/ 1149383 w 1213723"/>
                <a:gd name="connsiteY68" fmla="*/ 970316 h 1157790"/>
                <a:gd name="connsiteX0" fmla="*/ 814070 w 1213723"/>
                <a:gd name="connsiteY0" fmla="*/ 1063401 h 1157790"/>
                <a:gd name="connsiteX1" fmla="*/ 646551 w 1213723"/>
                <a:gd name="connsiteY1" fmla="*/ 1113123 h 1157790"/>
                <a:gd name="connsiteX2" fmla="*/ 706168 w 1213723"/>
                <a:gd name="connsiteY2" fmla="*/ 1058913 h 1157790"/>
                <a:gd name="connsiteX3" fmla="*/ 706066 w 1213723"/>
                <a:gd name="connsiteY3" fmla="*/ 1030304 h 1157790"/>
                <a:gd name="connsiteX4" fmla="*/ 677461 w 1213723"/>
                <a:gd name="connsiteY4" fmla="*/ 1030408 h 1157790"/>
                <a:gd name="connsiteX5" fmla="*/ 599125 w 1213723"/>
                <a:gd name="connsiteY5" fmla="*/ 1098887 h 1157790"/>
                <a:gd name="connsiteX6" fmla="*/ 599125 w 1213723"/>
                <a:gd name="connsiteY6" fmla="*/ 599125 h 1157790"/>
                <a:gd name="connsiteX7" fmla="*/ 684748 w 1213723"/>
                <a:gd name="connsiteY7" fmla="*/ 599125 h 1157790"/>
                <a:gd name="connsiteX8" fmla="*/ 704977 w 1213723"/>
                <a:gd name="connsiteY8" fmla="*/ 578896 h 1157790"/>
                <a:gd name="connsiteX9" fmla="*/ 684748 w 1213723"/>
                <a:gd name="connsiteY9" fmla="*/ 558668 h 1157790"/>
                <a:gd name="connsiteX10" fmla="*/ 599123 w 1213723"/>
                <a:gd name="connsiteY10" fmla="*/ 558668 h 1157790"/>
                <a:gd name="connsiteX11" fmla="*/ 599123 w 1213723"/>
                <a:gd name="connsiteY11" fmla="*/ 58848 h 1157790"/>
                <a:gd name="connsiteX12" fmla="*/ 823893 w 1213723"/>
                <a:gd name="connsiteY12" fmla="*/ 342315 h 1157790"/>
                <a:gd name="connsiteX13" fmla="*/ 850408 w 1213723"/>
                <a:gd name="connsiteY13" fmla="*/ 353056 h 1157790"/>
                <a:gd name="connsiteX14" fmla="*/ 861150 w 1213723"/>
                <a:gd name="connsiteY14" fmla="*/ 326541 h 1157790"/>
                <a:gd name="connsiteX15" fmla="*/ 646316 w 1213723"/>
                <a:gd name="connsiteY15" fmla="*/ 44587 h 1157790"/>
                <a:gd name="connsiteX16" fmla="*/ 1063188 w 1213723"/>
                <a:gd name="connsiteY16" fmla="*/ 343291 h 1157790"/>
                <a:gd name="connsiteX17" fmla="*/ 1090234 w 1213723"/>
                <a:gd name="connsiteY17" fmla="*/ 352611 h 1157790"/>
                <a:gd name="connsiteX18" fmla="*/ 1099557 w 1213723"/>
                <a:gd name="connsiteY18" fmla="*/ 325563 h 1157790"/>
                <a:gd name="connsiteX19" fmla="*/ 578894 w 1213723"/>
                <a:gd name="connsiteY19" fmla="*/ 0 h 1157790"/>
                <a:gd name="connsiteX20" fmla="*/ 0 w 1213723"/>
                <a:gd name="connsiteY20" fmla="*/ 578896 h 1157790"/>
                <a:gd name="connsiteX21" fmla="*/ 578826 w 1213723"/>
                <a:gd name="connsiteY21" fmla="*/ 1157790 h 1157790"/>
                <a:gd name="connsiteX22" fmla="*/ 831765 w 1213723"/>
                <a:gd name="connsiteY22" fmla="*/ 1099782 h 1157790"/>
                <a:gd name="connsiteX23" fmla="*/ 841108 w 1213723"/>
                <a:gd name="connsiteY23" fmla="*/ 1072744 h 1157790"/>
                <a:gd name="connsiteX24" fmla="*/ 814070 w 1213723"/>
                <a:gd name="connsiteY24" fmla="*/ 1063401 h 1157790"/>
                <a:gd name="connsiteX25" fmla="*/ 558665 w 1213723"/>
                <a:gd name="connsiteY25" fmla="*/ 1098890 h 1157790"/>
                <a:gd name="connsiteX26" fmla="*/ 431763 w 1213723"/>
                <a:gd name="connsiteY26" fmla="*/ 976486 h 1157790"/>
                <a:gd name="connsiteX27" fmla="*/ 286430 w 1213723"/>
                <a:gd name="connsiteY27" fmla="*/ 599123 h 1157790"/>
                <a:gd name="connsiteX28" fmla="*/ 558665 w 1213723"/>
                <a:gd name="connsiteY28" fmla="*/ 599123 h 1157790"/>
                <a:gd name="connsiteX29" fmla="*/ 558665 w 1213723"/>
                <a:gd name="connsiteY29" fmla="*/ 1098890 h 1157790"/>
                <a:gd name="connsiteX30" fmla="*/ 558665 w 1213723"/>
                <a:gd name="connsiteY30" fmla="*/ 40877 h 1157790"/>
                <a:gd name="connsiteX31" fmla="*/ 558665 w 1213723"/>
                <a:gd name="connsiteY31" fmla="*/ 558668 h 1157790"/>
                <a:gd name="connsiteX32" fmla="*/ 286413 w 1213723"/>
                <a:gd name="connsiteY32" fmla="*/ 558668 h 1157790"/>
                <a:gd name="connsiteX33" fmla="*/ 471755 w 1213723"/>
                <a:gd name="connsiteY33" fmla="*/ 136169 h 1157790"/>
                <a:gd name="connsiteX34" fmla="*/ 471184 w 1213723"/>
                <a:gd name="connsiteY34" fmla="*/ 107568 h 1157790"/>
                <a:gd name="connsiteX35" fmla="*/ 442580 w 1213723"/>
                <a:gd name="connsiteY35" fmla="*/ 108137 h 1157790"/>
                <a:gd name="connsiteX36" fmla="*/ 245928 w 1213723"/>
                <a:gd name="connsiteY36" fmla="*/ 558668 h 1157790"/>
                <a:gd name="connsiteX37" fmla="*/ 40877 w 1213723"/>
                <a:gd name="connsiteY37" fmla="*/ 558668 h 1157790"/>
                <a:gd name="connsiteX38" fmla="*/ 558665 w 1213723"/>
                <a:gd name="connsiteY38" fmla="*/ 40877 h 1157790"/>
                <a:gd name="connsiteX39" fmla="*/ 40877 w 1213723"/>
                <a:gd name="connsiteY39" fmla="*/ 599125 h 1157790"/>
                <a:gd name="connsiteX40" fmla="*/ 245955 w 1213723"/>
                <a:gd name="connsiteY40" fmla="*/ 599125 h 1157790"/>
                <a:gd name="connsiteX41" fmla="*/ 511211 w 1213723"/>
                <a:gd name="connsiteY41" fmla="*/ 1113093 h 1157790"/>
                <a:gd name="connsiteX42" fmla="*/ 40877 w 1213723"/>
                <a:gd name="connsiteY42" fmla="*/ 599125 h 1157790"/>
                <a:gd name="connsiteX43" fmla="*/ 1213338 w 1213723"/>
                <a:gd name="connsiteY43" fmla="*/ 939477 h 1157790"/>
                <a:gd name="connsiteX44" fmla="*/ 758047 w 1213723"/>
                <a:gd name="connsiteY44" fmla="*/ 650511 h 1157790"/>
                <a:gd name="connsiteX45" fmla="*/ 726588 w 1213723"/>
                <a:gd name="connsiteY45" fmla="*/ 939475 h 1157790"/>
                <a:gd name="connsiteX46" fmla="*/ 790544 w 1213723"/>
                <a:gd name="connsiteY46" fmla="*/ 1010773 h 1157790"/>
                <a:gd name="connsiteX47" fmla="*/ 1149383 w 1213723"/>
                <a:gd name="connsiteY47" fmla="*/ 1010773 h 1157790"/>
                <a:gd name="connsiteX48" fmla="*/ 1213338 w 1213723"/>
                <a:gd name="connsiteY48" fmla="*/ 939477 h 1157790"/>
                <a:gd name="connsiteX49" fmla="*/ 1149383 w 1213723"/>
                <a:gd name="connsiteY49" fmla="*/ 970316 h 1157790"/>
                <a:gd name="connsiteX50" fmla="*/ 790544 w 1213723"/>
                <a:gd name="connsiteY50" fmla="*/ 970316 h 1157790"/>
                <a:gd name="connsiteX51" fmla="*/ 766808 w 1213723"/>
                <a:gd name="connsiteY51" fmla="*/ 943854 h 1157790"/>
                <a:gd name="connsiteX52" fmla="*/ 798266 w 1213723"/>
                <a:gd name="connsiteY52" fmla="*/ 654890 h 1157790"/>
                <a:gd name="connsiteX53" fmla="*/ 822002 w 1213723"/>
                <a:gd name="connsiteY53" fmla="*/ 633597 h 1157790"/>
                <a:gd name="connsiteX54" fmla="*/ 847075 w 1213723"/>
                <a:gd name="connsiteY54" fmla="*/ 633597 h 1157790"/>
                <a:gd name="connsiteX55" fmla="*/ 847075 w 1213723"/>
                <a:gd name="connsiteY55" fmla="*/ 673594 h 1157790"/>
                <a:gd name="connsiteX56" fmla="*/ 867304 w 1213723"/>
                <a:gd name="connsiteY56" fmla="*/ 693823 h 1157790"/>
                <a:gd name="connsiteX57" fmla="*/ 887533 w 1213723"/>
                <a:gd name="connsiteY57" fmla="*/ 673594 h 1157790"/>
                <a:gd name="connsiteX58" fmla="*/ 1052394 w 1213723"/>
                <a:gd name="connsiteY58" fmla="*/ 593140 h 1157790"/>
                <a:gd name="connsiteX59" fmla="*/ 927125 w 1213723"/>
                <a:gd name="connsiteY59" fmla="*/ 613369 h 1157790"/>
                <a:gd name="connsiteX60" fmla="*/ 947354 w 1213723"/>
                <a:gd name="connsiteY60" fmla="*/ 633597 h 1157790"/>
                <a:gd name="connsiteX61" fmla="*/ 1052394 w 1213723"/>
                <a:gd name="connsiteY61" fmla="*/ 633597 h 1157790"/>
                <a:gd name="connsiteX62" fmla="*/ 1052394 w 1213723"/>
                <a:gd name="connsiteY62" fmla="*/ 673594 h 1157790"/>
                <a:gd name="connsiteX63" fmla="*/ 1072623 w 1213723"/>
                <a:gd name="connsiteY63" fmla="*/ 693823 h 1157790"/>
                <a:gd name="connsiteX64" fmla="*/ 1092851 w 1213723"/>
                <a:gd name="connsiteY64" fmla="*/ 673594 h 1157790"/>
                <a:gd name="connsiteX65" fmla="*/ 1092851 w 1213723"/>
                <a:gd name="connsiteY65" fmla="*/ 633597 h 1157790"/>
                <a:gd name="connsiteX66" fmla="*/ 1173119 w 1213723"/>
                <a:gd name="connsiteY66" fmla="*/ 943854 h 1157790"/>
                <a:gd name="connsiteX67" fmla="*/ 1149383 w 1213723"/>
                <a:gd name="connsiteY67" fmla="*/ 970316 h 1157790"/>
                <a:gd name="connsiteX0" fmla="*/ 1092851 w 1213723"/>
                <a:gd name="connsiteY0" fmla="*/ 633597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184291 w 1213723"/>
                <a:gd name="connsiteY67" fmla="*/ 725037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67" fmla="*/ 1184291 w 1213723"/>
                <a:gd name="connsiteY67" fmla="*/ 725037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593140 h 1157790"/>
                <a:gd name="connsiteX61" fmla="*/ 927125 w 1213723"/>
                <a:gd name="connsiteY61" fmla="*/ 613369 h 1157790"/>
                <a:gd name="connsiteX62" fmla="*/ 947354 w 1213723"/>
                <a:gd name="connsiteY62" fmla="*/ 633597 h 1157790"/>
                <a:gd name="connsiteX63" fmla="*/ 1052394 w 1213723"/>
                <a:gd name="connsiteY63" fmla="*/ 633597 h 1157790"/>
                <a:gd name="connsiteX64" fmla="*/ 1052394 w 1213723"/>
                <a:gd name="connsiteY64" fmla="*/ 673594 h 1157790"/>
                <a:gd name="connsiteX65" fmla="*/ 1072623 w 1213723"/>
                <a:gd name="connsiteY65" fmla="*/ 693823 h 1157790"/>
                <a:gd name="connsiteX66" fmla="*/ 1092851 w 1213723"/>
                <a:gd name="connsiteY66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927125 w 1213723"/>
                <a:gd name="connsiteY60" fmla="*/ 613369 h 1157790"/>
                <a:gd name="connsiteX61" fmla="*/ 947354 w 1213723"/>
                <a:gd name="connsiteY61" fmla="*/ 633597 h 1157790"/>
                <a:gd name="connsiteX62" fmla="*/ 1052394 w 1213723"/>
                <a:gd name="connsiteY62" fmla="*/ 633597 h 1157790"/>
                <a:gd name="connsiteX63" fmla="*/ 1052394 w 1213723"/>
                <a:gd name="connsiteY63" fmla="*/ 673594 h 1157790"/>
                <a:gd name="connsiteX64" fmla="*/ 1072623 w 1213723"/>
                <a:gd name="connsiteY64" fmla="*/ 693823 h 1157790"/>
                <a:gd name="connsiteX65" fmla="*/ 1092851 w 1213723"/>
                <a:gd name="connsiteY65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947354 w 1213723"/>
                <a:gd name="connsiteY60" fmla="*/ 633597 h 1157790"/>
                <a:gd name="connsiteX61" fmla="*/ 1052394 w 1213723"/>
                <a:gd name="connsiteY61" fmla="*/ 633597 h 1157790"/>
                <a:gd name="connsiteX62" fmla="*/ 1052394 w 1213723"/>
                <a:gd name="connsiteY62" fmla="*/ 673594 h 1157790"/>
                <a:gd name="connsiteX63" fmla="*/ 1072623 w 1213723"/>
                <a:gd name="connsiteY63" fmla="*/ 693823 h 1157790"/>
                <a:gd name="connsiteX64" fmla="*/ 1092851 w 1213723"/>
                <a:gd name="connsiteY64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633597 h 1157790"/>
                <a:gd name="connsiteX61" fmla="*/ 1052394 w 1213723"/>
                <a:gd name="connsiteY61" fmla="*/ 673594 h 1157790"/>
                <a:gd name="connsiteX62" fmla="*/ 1072623 w 1213723"/>
                <a:gd name="connsiteY62" fmla="*/ 693823 h 1157790"/>
                <a:gd name="connsiteX63" fmla="*/ 1092851 w 1213723"/>
                <a:gd name="connsiteY63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673594 h 1157790"/>
                <a:gd name="connsiteX61" fmla="*/ 1072623 w 1213723"/>
                <a:gd name="connsiteY61" fmla="*/ 693823 h 1157790"/>
                <a:gd name="connsiteX62" fmla="*/ 1092851 w 1213723"/>
                <a:gd name="connsiteY62" fmla="*/ 673594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52394 w 1213723"/>
                <a:gd name="connsiteY60" fmla="*/ 673594 h 1157790"/>
                <a:gd name="connsiteX61" fmla="*/ 1072623 w 1213723"/>
                <a:gd name="connsiteY61" fmla="*/ 693823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60" fmla="*/ 1072623 w 1213723"/>
                <a:gd name="connsiteY60" fmla="*/ 693823 h 1157790"/>
                <a:gd name="connsiteX0" fmla="*/ 814070 w 1213723"/>
                <a:gd name="connsiteY0" fmla="*/ 1063401 h 1157790"/>
                <a:gd name="connsiteX1" fmla="*/ 1173119 w 1213723"/>
                <a:gd name="connsiteY1" fmla="*/ 943854 h 1157790"/>
                <a:gd name="connsiteX2" fmla="*/ 1149383 w 1213723"/>
                <a:gd name="connsiteY2" fmla="*/ 970316 h 1157790"/>
                <a:gd name="connsiteX3" fmla="*/ 646551 w 1213723"/>
                <a:gd name="connsiteY3" fmla="*/ 1113123 h 1157790"/>
                <a:gd name="connsiteX4" fmla="*/ 706168 w 1213723"/>
                <a:gd name="connsiteY4" fmla="*/ 1058913 h 1157790"/>
                <a:gd name="connsiteX5" fmla="*/ 706066 w 1213723"/>
                <a:gd name="connsiteY5" fmla="*/ 1030304 h 1157790"/>
                <a:gd name="connsiteX6" fmla="*/ 677461 w 1213723"/>
                <a:gd name="connsiteY6" fmla="*/ 1030408 h 1157790"/>
                <a:gd name="connsiteX7" fmla="*/ 599125 w 1213723"/>
                <a:gd name="connsiteY7" fmla="*/ 1098887 h 1157790"/>
                <a:gd name="connsiteX8" fmla="*/ 599125 w 1213723"/>
                <a:gd name="connsiteY8" fmla="*/ 599125 h 1157790"/>
                <a:gd name="connsiteX9" fmla="*/ 684748 w 1213723"/>
                <a:gd name="connsiteY9" fmla="*/ 599125 h 1157790"/>
                <a:gd name="connsiteX10" fmla="*/ 704977 w 1213723"/>
                <a:gd name="connsiteY10" fmla="*/ 578896 h 1157790"/>
                <a:gd name="connsiteX11" fmla="*/ 684748 w 1213723"/>
                <a:gd name="connsiteY11" fmla="*/ 558668 h 1157790"/>
                <a:gd name="connsiteX12" fmla="*/ 599123 w 1213723"/>
                <a:gd name="connsiteY12" fmla="*/ 558668 h 1157790"/>
                <a:gd name="connsiteX13" fmla="*/ 599123 w 1213723"/>
                <a:gd name="connsiteY13" fmla="*/ 58848 h 1157790"/>
                <a:gd name="connsiteX14" fmla="*/ 823893 w 1213723"/>
                <a:gd name="connsiteY14" fmla="*/ 342315 h 1157790"/>
                <a:gd name="connsiteX15" fmla="*/ 850408 w 1213723"/>
                <a:gd name="connsiteY15" fmla="*/ 353056 h 1157790"/>
                <a:gd name="connsiteX16" fmla="*/ 861150 w 1213723"/>
                <a:gd name="connsiteY16" fmla="*/ 326541 h 1157790"/>
                <a:gd name="connsiteX17" fmla="*/ 646316 w 1213723"/>
                <a:gd name="connsiteY17" fmla="*/ 44587 h 1157790"/>
                <a:gd name="connsiteX18" fmla="*/ 1063188 w 1213723"/>
                <a:gd name="connsiteY18" fmla="*/ 343291 h 1157790"/>
                <a:gd name="connsiteX19" fmla="*/ 1090234 w 1213723"/>
                <a:gd name="connsiteY19" fmla="*/ 352611 h 1157790"/>
                <a:gd name="connsiteX20" fmla="*/ 1099557 w 1213723"/>
                <a:gd name="connsiteY20" fmla="*/ 325563 h 1157790"/>
                <a:gd name="connsiteX21" fmla="*/ 578894 w 1213723"/>
                <a:gd name="connsiteY21" fmla="*/ 0 h 1157790"/>
                <a:gd name="connsiteX22" fmla="*/ 0 w 1213723"/>
                <a:gd name="connsiteY22" fmla="*/ 578896 h 1157790"/>
                <a:gd name="connsiteX23" fmla="*/ 578826 w 1213723"/>
                <a:gd name="connsiteY23" fmla="*/ 1157790 h 1157790"/>
                <a:gd name="connsiteX24" fmla="*/ 831765 w 1213723"/>
                <a:gd name="connsiteY24" fmla="*/ 1099782 h 1157790"/>
                <a:gd name="connsiteX25" fmla="*/ 841108 w 1213723"/>
                <a:gd name="connsiteY25" fmla="*/ 1072744 h 1157790"/>
                <a:gd name="connsiteX26" fmla="*/ 814070 w 1213723"/>
                <a:gd name="connsiteY26" fmla="*/ 1063401 h 1157790"/>
                <a:gd name="connsiteX27" fmla="*/ 558665 w 1213723"/>
                <a:gd name="connsiteY27" fmla="*/ 1098890 h 1157790"/>
                <a:gd name="connsiteX28" fmla="*/ 431763 w 1213723"/>
                <a:gd name="connsiteY28" fmla="*/ 976486 h 1157790"/>
                <a:gd name="connsiteX29" fmla="*/ 286430 w 1213723"/>
                <a:gd name="connsiteY29" fmla="*/ 599123 h 1157790"/>
                <a:gd name="connsiteX30" fmla="*/ 558665 w 1213723"/>
                <a:gd name="connsiteY30" fmla="*/ 599123 h 1157790"/>
                <a:gd name="connsiteX31" fmla="*/ 558665 w 1213723"/>
                <a:gd name="connsiteY31" fmla="*/ 1098890 h 1157790"/>
                <a:gd name="connsiteX32" fmla="*/ 558665 w 1213723"/>
                <a:gd name="connsiteY32" fmla="*/ 40877 h 1157790"/>
                <a:gd name="connsiteX33" fmla="*/ 558665 w 1213723"/>
                <a:gd name="connsiteY33" fmla="*/ 558668 h 1157790"/>
                <a:gd name="connsiteX34" fmla="*/ 286413 w 1213723"/>
                <a:gd name="connsiteY34" fmla="*/ 558668 h 1157790"/>
                <a:gd name="connsiteX35" fmla="*/ 471755 w 1213723"/>
                <a:gd name="connsiteY35" fmla="*/ 136169 h 1157790"/>
                <a:gd name="connsiteX36" fmla="*/ 471184 w 1213723"/>
                <a:gd name="connsiteY36" fmla="*/ 107568 h 1157790"/>
                <a:gd name="connsiteX37" fmla="*/ 442580 w 1213723"/>
                <a:gd name="connsiteY37" fmla="*/ 108137 h 1157790"/>
                <a:gd name="connsiteX38" fmla="*/ 245928 w 1213723"/>
                <a:gd name="connsiteY38" fmla="*/ 558668 h 1157790"/>
                <a:gd name="connsiteX39" fmla="*/ 40877 w 1213723"/>
                <a:gd name="connsiteY39" fmla="*/ 558668 h 1157790"/>
                <a:gd name="connsiteX40" fmla="*/ 558665 w 1213723"/>
                <a:gd name="connsiteY40" fmla="*/ 40877 h 1157790"/>
                <a:gd name="connsiteX41" fmla="*/ 40877 w 1213723"/>
                <a:gd name="connsiteY41" fmla="*/ 599125 h 1157790"/>
                <a:gd name="connsiteX42" fmla="*/ 245955 w 1213723"/>
                <a:gd name="connsiteY42" fmla="*/ 599125 h 1157790"/>
                <a:gd name="connsiteX43" fmla="*/ 511211 w 1213723"/>
                <a:gd name="connsiteY43" fmla="*/ 1113093 h 1157790"/>
                <a:gd name="connsiteX44" fmla="*/ 40877 w 1213723"/>
                <a:gd name="connsiteY44" fmla="*/ 599125 h 1157790"/>
                <a:gd name="connsiteX45" fmla="*/ 1213338 w 1213723"/>
                <a:gd name="connsiteY45" fmla="*/ 939477 h 1157790"/>
                <a:gd name="connsiteX46" fmla="*/ 758047 w 1213723"/>
                <a:gd name="connsiteY46" fmla="*/ 650511 h 1157790"/>
                <a:gd name="connsiteX47" fmla="*/ 726588 w 1213723"/>
                <a:gd name="connsiteY47" fmla="*/ 939475 h 1157790"/>
                <a:gd name="connsiteX48" fmla="*/ 790544 w 1213723"/>
                <a:gd name="connsiteY48" fmla="*/ 1010773 h 1157790"/>
                <a:gd name="connsiteX49" fmla="*/ 1149383 w 1213723"/>
                <a:gd name="connsiteY49" fmla="*/ 1010773 h 1157790"/>
                <a:gd name="connsiteX50" fmla="*/ 1213338 w 1213723"/>
                <a:gd name="connsiteY50" fmla="*/ 939477 h 1157790"/>
                <a:gd name="connsiteX51" fmla="*/ 1149383 w 1213723"/>
                <a:gd name="connsiteY51" fmla="*/ 970316 h 1157790"/>
                <a:gd name="connsiteX52" fmla="*/ 790544 w 1213723"/>
                <a:gd name="connsiteY52" fmla="*/ 970316 h 1157790"/>
                <a:gd name="connsiteX53" fmla="*/ 766808 w 1213723"/>
                <a:gd name="connsiteY53" fmla="*/ 943854 h 1157790"/>
                <a:gd name="connsiteX54" fmla="*/ 798266 w 1213723"/>
                <a:gd name="connsiteY54" fmla="*/ 654890 h 1157790"/>
                <a:gd name="connsiteX55" fmla="*/ 822002 w 1213723"/>
                <a:gd name="connsiteY55" fmla="*/ 633597 h 1157790"/>
                <a:gd name="connsiteX56" fmla="*/ 847075 w 1213723"/>
                <a:gd name="connsiteY56" fmla="*/ 633597 h 1157790"/>
                <a:gd name="connsiteX57" fmla="*/ 847075 w 1213723"/>
                <a:gd name="connsiteY57" fmla="*/ 673594 h 1157790"/>
                <a:gd name="connsiteX58" fmla="*/ 867304 w 1213723"/>
                <a:gd name="connsiteY58" fmla="*/ 693823 h 1157790"/>
                <a:gd name="connsiteX59" fmla="*/ 887533 w 1213723"/>
                <a:gd name="connsiteY59" fmla="*/ 67359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22002 w 1173263"/>
                <a:gd name="connsiteY54" fmla="*/ 633597 h 1157790"/>
                <a:gd name="connsiteX55" fmla="*/ 847075 w 1173263"/>
                <a:gd name="connsiteY55" fmla="*/ 633597 h 1157790"/>
                <a:gd name="connsiteX56" fmla="*/ 847075 w 1173263"/>
                <a:gd name="connsiteY56" fmla="*/ 673594 h 1157790"/>
                <a:gd name="connsiteX57" fmla="*/ 867304 w 1173263"/>
                <a:gd name="connsiteY57" fmla="*/ 693823 h 1157790"/>
                <a:gd name="connsiteX58" fmla="*/ 887533 w 1173263"/>
                <a:gd name="connsiteY58" fmla="*/ 67359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22002 w 1173263"/>
                <a:gd name="connsiteY54" fmla="*/ 633597 h 1157790"/>
                <a:gd name="connsiteX55" fmla="*/ 847075 w 1173263"/>
                <a:gd name="connsiteY55" fmla="*/ 633597 h 1157790"/>
                <a:gd name="connsiteX56" fmla="*/ 847075 w 1173263"/>
                <a:gd name="connsiteY56" fmla="*/ 673594 h 1157790"/>
                <a:gd name="connsiteX57" fmla="*/ 867304 w 1173263"/>
                <a:gd name="connsiteY57" fmla="*/ 693823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22002 w 1173263"/>
                <a:gd name="connsiteY54" fmla="*/ 633597 h 1157790"/>
                <a:gd name="connsiteX55" fmla="*/ 847075 w 1173263"/>
                <a:gd name="connsiteY55" fmla="*/ 673594 h 1157790"/>
                <a:gd name="connsiteX56" fmla="*/ 867304 w 1173263"/>
                <a:gd name="connsiteY56" fmla="*/ 693823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47075 w 1173263"/>
                <a:gd name="connsiteY54" fmla="*/ 673594 h 1157790"/>
                <a:gd name="connsiteX55" fmla="*/ 867304 w 1173263"/>
                <a:gd name="connsiteY55" fmla="*/ 693823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54" fmla="*/ 847075 w 1173263"/>
                <a:gd name="connsiteY54" fmla="*/ 67359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53" fmla="*/ 798266 w 1173263"/>
                <a:gd name="connsiteY53" fmla="*/ 654890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58047 w 1173263"/>
                <a:gd name="connsiteY46" fmla="*/ 650511 h 1157790"/>
                <a:gd name="connsiteX47" fmla="*/ 726588 w 1173263"/>
                <a:gd name="connsiteY47" fmla="*/ 939475 h 1157790"/>
                <a:gd name="connsiteX48" fmla="*/ 790544 w 1173263"/>
                <a:gd name="connsiteY48" fmla="*/ 1010773 h 1157790"/>
                <a:gd name="connsiteX49" fmla="*/ 1149383 w 1173263"/>
                <a:gd name="connsiteY49" fmla="*/ 1010773 h 1157790"/>
                <a:gd name="connsiteX50" fmla="*/ 1149383 w 1173263"/>
                <a:gd name="connsiteY50" fmla="*/ 970316 h 1157790"/>
                <a:gd name="connsiteX51" fmla="*/ 790544 w 1173263"/>
                <a:gd name="connsiteY51" fmla="*/ 970316 h 1157790"/>
                <a:gd name="connsiteX52" fmla="*/ 766808 w 1173263"/>
                <a:gd name="connsiteY52" fmla="*/ 94385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26588 w 1173263"/>
                <a:gd name="connsiteY46" fmla="*/ 939475 h 1157790"/>
                <a:gd name="connsiteX47" fmla="*/ 790544 w 1173263"/>
                <a:gd name="connsiteY47" fmla="*/ 1010773 h 1157790"/>
                <a:gd name="connsiteX48" fmla="*/ 1149383 w 1173263"/>
                <a:gd name="connsiteY48" fmla="*/ 1010773 h 1157790"/>
                <a:gd name="connsiteX49" fmla="*/ 1149383 w 1173263"/>
                <a:gd name="connsiteY49" fmla="*/ 970316 h 1157790"/>
                <a:gd name="connsiteX50" fmla="*/ 790544 w 1173263"/>
                <a:gd name="connsiteY50" fmla="*/ 970316 h 1157790"/>
                <a:gd name="connsiteX51" fmla="*/ 766808 w 1173263"/>
                <a:gd name="connsiteY51" fmla="*/ 94385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90544 w 1173263"/>
                <a:gd name="connsiteY46" fmla="*/ 1010773 h 1157790"/>
                <a:gd name="connsiteX47" fmla="*/ 1149383 w 1173263"/>
                <a:gd name="connsiteY47" fmla="*/ 1010773 h 1157790"/>
                <a:gd name="connsiteX48" fmla="*/ 1149383 w 1173263"/>
                <a:gd name="connsiteY48" fmla="*/ 970316 h 1157790"/>
                <a:gd name="connsiteX49" fmla="*/ 790544 w 1173263"/>
                <a:gd name="connsiteY49" fmla="*/ 970316 h 1157790"/>
                <a:gd name="connsiteX50" fmla="*/ 766808 w 1173263"/>
                <a:gd name="connsiteY50" fmla="*/ 943854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90544 w 1173263"/>
                <a:gd name="connsiteY46" fmla="*/ 1010773 h 1157790"/>
                <a:gd name="connsiteX47" fmla="*/ 1149383 w 1173263"/>
                <a:gd name="connsiteY47" fmla="*/ 1010773 h 1157790"/>
                <a:gd name="connsiteX48" fmla="*/ 1149383 w 1173263"/>
                <a:gd name="connsiteY48" fmla="*/ 970316 h 1157790"/>
                <a:gd name="connsiteX49" fmla="*/ 790544 w 1173263"/>
                <a:gd name="connsiteY49" fmla="*/ 970316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45" fmla="*/ 1149383 w 1173263"/>
                <a:gd name="connsiteY45" fmla="*/ 1010773 h 1157790"/>
                <a:gd name="connsiteX46" fmla="*/ 790544 w 1173263"/>
                <a:gd name="connsiteY46" fmla="*/ 1010773 h 1157790"/>
                <a:gd name="connsiteX47" fmla="*/ 1149383 w 1173263"/>
                <a:gd name="connsiteY47" fmla="*/ 1010773 h 1157790"/>
                <a:gd name="connsiteX0" fmla="*/ 814070 w 1173263"/>
                <a:gd name="connsiteY0" fmla="*/ 1063401 h 1157790"/>
                <a:gd name="connsiteX1" fmla="*/ 1173119 w 1173263"/>
                <a:gd name="connsiteY1" fmla="*/ 943854 h 1157790"/>
                <a:gd name="connsiteX2" fmla="*/ 1149383 w 1173263"/>
                <a:gd name="connsiteY2" fmla="*/ 970316 h 1157790"/>
                <a:gd name="connsiteX3" fmla="*/ 646551 w 1173263"/>
                <a:gd name="connsiteY3" fmla="*/ 1113123 h 1157790"/>
                <a:gd name="connsiteX4" fmla="*/ 706168 w 1173263"/>
                <a:gd name="connsiteY4" fmla="*/ 1058913 h 1157790"/>
                <a:gd name="connsiteX5" fmla="*/ 706066 w 1173263"/>
                <a:gd name="connsiteY5" fmla="*/ 1030304 h 1157790"/>
                <a:gd name="connsiteX6" fmla="*/ 677461 w 1173263"/>
                <a:gd name="connsiteY6" fmla="*/ 1030408 h 1157790"/>
                <a:gd name="connsiteX7" fmla="*/ 599125 w 1173263"/>
                <a:gd name="connsiteY7" fmla="*/ 1098887 h 1157790"/>
                <a:gd name="connsiteX8" fmla="*/ 599125 w 1173263"/>
                <a:gd name="connsiteY8" fmla="*/ 599125 h 1157790"/>
                <a:gd name="connsiteX9" fmla="*/ 684748 w 1173263"/>
                <a:gd name="connsiteY9" fmla="*/ 599125 h 1157790"/>
                <a:gd name="connsiteX10" fmla="*/ 704977 w 1173263"/>
                <a:gd name="connsiteY10" fmla="*/ 578896 h 1157790"/>
                <a:gd name="connsiteX11" fmla="*/ 684748 w 1173263"/>
                <a:gd name="connsiteY11" fmla="*/ 558668 h 1157790"/>
                <a:gd name="connsiteX12" fmla="*/ 599123 w 1173263"/>
                <a:gd name="connsiteY12" fmla="*/ 558668 h 1157790"/>
                <a:gd name="connsiteX13" fmla="*/ 599123 w 1173263"/>
                <a:gd name="connsiteY13" fmla="*/ 58848 h 1157790"/>
                <a:gd name="connsiteX14" fmla="*/ 823893 w 1173263"/>
                <a:gd name="connsiteY14" fmla="*/ 342315 h 1157790"/>
                <a:gd name="connsiteX15" fmla="*/ 850408 w 1173263"/>
                <a:gd name="connsiteY15" fmla="*/ 353056 h 1157790"/>
                <a:gd name="connsiteX16" fmla="*/ 861150 w 1173263"/>
                <a:gd name="connsiteY16" fmla="*/ 326541 h 1157790"/>
                <a:gd name="connsiteX17" fmla="*/ 646316 w 1173263"/>
                <a:gd name="connsiteY17" fmla="*/ 44587 h 1157790"/>
                <a:gd name="connsiteX18" fmla="*/ 1063188 w 1173263"/>
                <a:gd name="connsiteY18" fmla="*/ 343291 h 1157790"/>
                <a:gd name="connsiteX19" fmla="*/ 1090234 w 1173263"/>
                <a:gd name="connsiteY19" fmla="*/ 352611 h 1157790"/>
                <a:gd name="connsiteX20" fmla="*/ 1099557 w 1173263"/>
                <a:gd name="connsiteY20" fmla="*/ 325563 h 1157790"/>
                <a:gd name="connsiteX21" fmla="*/ 578894 w 1173263"/>
                <a:gd name="connsiteY21" fmla="*/ 0 h 1157790"/>
                <a:gd name="connsiteX22" fmla="*/ 0 w 1173263"/>
                <a:gd name="connsiteY22" fmla="*/ 578896 h 1157790"/>
                <a:gd name="connsiteX23" fmla="*/ 578826 w 1173263"/>
                <a:gd name="connsiteY23" fmla="*/ 1157790 h 1157790"/>
                <a:gd name="connsiteX24" fmla="*/ 831765 w 1173263"/>
                <a:gd name="connsiteY24" fmla="*/ 1099782 h 1157790"/>
                <a:gd name="connsiteX25" fmla="*/ 841108 w 1173263"/>
                <a:gd name="connsiteY25" fmla="*/ 1072744 h 1157790"/>
                <a:gd name="connsiteX26" fmla="*/ 814070 w 1173263"/>
                <a:gd name="connsiteY26" fmla="*/ 1063401 h 1157790"/>
                <a:gd name="connsiteX27" fmla="*/ 558665 w 1173263"/>
                <a:gd name="connsiteY27" fmla="*/ 1098890 h 1157790"/>
                <a:gd name="connsiteX28" fmla="*/ 431763 w 1173263"/>
                <a:gd name="connsiteY28" fmla="*/ 976486 h 1157790"/>
                <a:gd name="connsiteX29" fmla="*/ 286430 w 1173263"/>
                <a:gd name="connsiteY29" fmla="*/ 599123 h 1157790"/>
                <a:gd name="connsiteX30" fmla="*/ 558665 w 1173263"/>
                <a:gd name="connsiteY30" fmla="*/ 599123 h 1157790"/>
                <a:gd name="connsiteX31" fmla="*/ 558665 w 1173263"/>
                <a:gd name="connsiteY31" fmla="*/ 1098890 h 1157790"/>
                <a:gd name="connsiteX32" fmla="*/ 558665 w 1173263"/>
                <a:gd name="connsiteY32" fmla="*/ 40877 h 1157790"/>
                <a:gd name="connsiteX33" fmla="*/ 558665 w 1173263"/>
                <a:gd name="connsiteY33" fmla="*/ 558668 h 1157790"/>
                <a:gd name="connsiteX34" fmla="*/ 286413 w 1173263"/>
                <a:gd name="connsiteY34" fmla="*/ 558668 h 1157790"/>
                <a:gd name="connsiteX35" fmla="*/ 471755 w 1173263"/>
                <a:gd name="connsiteY35" fmla="*/ 136169 h 1157790"/>
                <a:gd name="connsiteX36" fmla="*/ 471184 w 1173263"/>
                <a:gd name="connsiteY36" fmla="*/ 107568 h 1157790"/>
                <a:gd name="connsiteX37" fmla="*/ 442580 w 1173263"/>
                <a:gd name="connsiteY37" fmla="*/ 108137 h 1157790"/>
                <a:gd name="connsiteX38" fmla="*/ 245928 w 1173263"/>
                <a:gd name="connsiteY38" fmla="*/ 558668 h 1157790"/>
                <a:gd name="connsiteX39" fmla="*/ 40877 w 1173263"/>
                <a:gd name="connsiteY39" fmla="*/ 558668 h 1157790"/>
                <a:gd name="connsiteX40" fmla="*/ 558665 w 1173263"/>
                <a:gd name="connsiteY40" fmla="*/ 40877 h 1157790"/>
                <a:gd name="connsiteX41" fmla="*/ 40877 w 1173263"/>
                <a:gd name="connsiteY41" fmla="*/ 599125 h 1157790"/>
                <a:gd name="connsiteX42" fmla="*/ 245955 w 1173263"/>
                <a:gd name="connsiteY42" fmla="*/ 599125 h 1157790"/>
                <a:gd name="connsiteX43" fmla="*/ 511211 w 1173263"/>
                <a:gd name="connsiteY43" fmla="*/ 1113093 h 1157790"/>
                <a:gd name="connsiteX44" fmla="*/ 40877 w 1173263"/>
                <a:gd name="connsiteY44" fmla="*/ 599125 h 1157790"/>
                <a:gd name="connsiteX0" fmla="*/ 814070 w 1173119"/>
                <a:gd name="connsiteY0" fmla="*/ 1063401 h 1157790"/>
                <a:gd name="connsiteX1" fmla="*/ 1173119 w 1173119"/>
                <a:gd name="connsiteY1" fmla="*/ 943854 h 1157790"/>
                <a:gd name="connsiteX2" fmla="*/ 646551 w 1173119"/>
                <a:gd name="connsiteY2" fmla="*/ 1113123 h 1157790"/>
                <a:gd name="connsiteX3" fmla="*/ 706168 w 1173119"/>
                <a:gd name="connsiteY3" fmla="*/ 1058913 h 1157790"/>
                <a:gd name="connsiteX4" fmla="*/ 706066 w 1173119"/>
                <a:gd name="connsiteY4" fmla="*/ 1030304 h 1157790"/>
                <a:gd name="connsiteX5" fmla="*/ 677461 w 1173119"/>
                <a:gd name="connsiteY5" fmla="*/ 1030408 h 1157790"/>
                <a:gd name="connsiteX6" fmla="*/ 599125 w 1173119"/>
                <a:gd name="connsiteY6" fmla="*/ 1098887 h 1157790"/>
                <a:gd name="connsiteX7" fmla="*/ 599125 w 1173119"/>
                <a:gd name="connsiteY7" fmla="*/ 599125 h 1157790"/>
                <a:gd name="connsiteX8" fmla="*/ 684748 w 1173119"/>
                <a:gd name="connsiteY8" fmla="*/ 599125 h 1157790"/>
                <a:gd name="connsiteX9" fmla="*/ 704977 w 1173119"/>
                <a:gd name="connsiteY9" fmla="*/ 578896 h 1157790"/>
                <a:gd name="connsiteX10" fmla="*/ 684748 w 1173119"/>
                <a:gd name="connsiteY10" fmla="*/ 558668 h 1157790"/>
                <a:gd name="connsiteX11" fmla="*/ 599123 w 1173119"/>
                <a:gd name="connsiteY11" fmla="*/ 558668 h 1157790"/>
                <a:gd name="connsiteX12" fmla="*/ 599123 w 1173119"/>
                <a:gd name="connsiteY12" fmla="*/ 58848 h 1157790"/>
                <a:gd name="connsiteX13" fmla="*/ 823893 w 1173119"/>
                <a:gd name="connsiteY13" fmla="*/ 342315 h 1157790"/>
                <a:gd name="connsiteX14" fmla="*/ 850408 w 1173119"/>
                <a:gd name="connsiteY14" fmla="*/ 353056 h 1157790"/>
                <a:gd name="connsiteX15" fmla="*/ 861150 w 1173119"/>
                <a:gd name="connsiteY15" fmla="*/ 326541 h 1157790"/>
                <a:gd name="connsiteX16" fmla="*/ 646316 w 1173119"/>
                <a:gd name="connsiteY16" fmla="*/ 44587 h 1157790"/>
                <a:gd name="connsiteX17" fmla="*/ 1063188 w 1173119"/>
                <a:gd name="connsiteY17" fmla="*/ 343291 h 1157790"/>
                <a:gd name="connsiteX18" fmla="*/ 1090234 w 1173119"/>
                <a:gd name="connsiteY18" fmla="*/ 352611 h 1157790"/>
                <a:gd name="connsiteX19" fmla="*/ 1099557 w 1173119"/>
                <a:gd name="connsiteY19" fmla="*/ 325563 h 1157790"/>
                <a:gd name="connsiteX20" fmla="*/ 578894 w 1173119"/>
                <a:gd name="connsiteY20" fmla="*/ 0 h 1157790"/>
                <a:gd name="connsiteX21" fmla="*/ 0 w 1173119"/>
                <a:gd name="connsiteY21" fmla="*/ 578896 h 1157790"/>
                <a:gd name="connsiteX22" fmla="*/ 578826 w 1173119"/>
                <a:gd name="connsiteY22" fmla="*/ 1157790 h 1157790"/>
                <a:gd name="connsiteX23" fmla="*/ 831765 w 1173119"/>
                <a:gd name="connsiteY23" fmla="*/ 1099782 h 1157790"/>
                <a:gd name="connsiteX24" fmla="*/ 841108 w 1173119"/>
                <a:gd name="connsiteY24" fmla="*/ 1072744 h 1157790"/>
                <a:gd name="connsiteX25" fmla="*/ 814070 w 1173119"/>
                <a:gd name="connsiteY25" fmla="*/ 1063401 h 1157790"/>
                <a:gd name="connsiteX26" fmla="*/ 558665 w 1173119"/>
                <a:gd name="connsiteY26" fmla="*/ 1098890 h 1157790"/>
                <a:gd name="connsiteX27" fmla="*/ 431763 w 1173119"/>
                <a:gd name="connsiteY27" fmla="*/ 976486 h 1157790"/>
                <a:gd name="connsiteX28" fmla="*/ 286430 w 1173119"/>
                <a:gd name="connsiteY28" fmla="*/ 599123 h 1157790"/>
                <a:gd name="connsiteX29" fmla="*/ 558665 w 1173119"/>
                <a:gd name="connsiteY29" fmla="*/ 599123 h 1157790"/>
                <a:gd name="connsiteX30" fmla="*/ 558665 w 1173119"/>
                <a:gd name="connsiteY30" fmla="*/ 1098890 h 1157790"/>
                <a:gd name="connsiteX31" fmla="*/ 558665 w 1173119"/>
                <a:gd name="connsiteY31" fmla="*/ 40877 h 1157790"/>
                <a:gd name="connsiteX32" fmla="*/ 558665 w 1173119"/>
                <a:gd name="connsiteY32" fmla="*/ 558668 h 1157790"/>
                <a:gd name="connsiteX33" fmla="*/ 286413 w 1173119"/>
                <a:gd name="connsiteY33" fmla="*/ 558668 h 1157790"/>
                <a:gd name="connsiteX34" fmla="*/ 471755 w 1173119"/>
                <a:gd name="connsiteY34" fmla="*/ 136169 h 1157790"/>
                <a:gd name="connsiteX35" fmla="*/ 471184 w 1173119"/>
                <a:gd name="connsiteY35" fmla="*/ 107568 h 1157790"/>
                <a:gd name="connsiteX36" fmla="*/ 442580 w 1173119"/>
                <a:gd name="connsiteY36" fmla="*/ 108137 h 1157790"/>
                <a:gd name="connsiteX37" fmla="*/ 245928 w 1173119"/>
                <a:gd name="connsiteY37" fmla="*/ 558668 h 1157790"/>
                <a:gd name="connsiteX38" fmla="*/ 40877 w 1173119"/>
                <a:gd name="connsiteY38" fmla="*/ 558668 h 1157790"/>
                <a:gd name="connsiteX39" fmla="*/ 558665 w 1173119"/>
                <a:gd name="connsiteY39" fmla="*/ 40877 h 1157790"/>
                <a:gd name="connsiteX40" fmla="*/ 40877 w 1173119"/>
                <a:gd name="connsiteY40" fmla="*/ 599125 h 1157790"/>
                <a:gd name="connsiteX41" fmla="*/ 245955 w 1173119"/>
                <a:gd name="connsiteY41" fmla="*/ 599125 h 1157790"/>
                <a:gd name="connsiteX42" fmla="*/ 511211 w 1173119"/>
                <a:gd name="connsiteY42" fmla="*/ 1113093 h 1157790"/>
                <a:gd name="connsiteX43" fmla="*/ 40877 w 1173119"/>
                <a:gd name="connsiteY43" fmla="*/ 599125 h 1157790"/>
                <a:gd name="connsiteX0" fmla="*/ 814070 w 1101605"/>
                <a:gd name="connsiteY0" fmla="*/ 1063401 h 1157790"/>
                <a:gd name="connsiteX1" fmla="*/ 646551 w 1101605"/>
                <a:gd name="connsiteY1" fmla="*/ 1113123 h 1157790"/>
                <a:gd name="connsiteX2" fmla="*/ 706168 w 1101605"/>
                <a:gd name="connsiteY2" fmla="*/ 1058913 h 1157790"/>
                <a:gd name="connsiteX3" fmla="*/ 706066 w 1101605"/>
                <a:gd name="connsiteY3" fmla="*/ 1030304 h 1157790"/>
                <a:gd name="connsiteX4" fmla="*/ 677461 w 1101605"/>
                <a:gd name="connsiteY4" fmla="*/ 1030408 h 1157790"/>
                <a:gd name="connsiteX5" fmla="*/ 599125 w 1101605"/>
                <a:gd name="connsiteY5" fmla="*/ 1098887 h 1157790"/>
                <a:gd name="connsiteX6" fmla="*/ 599125 w 1101605"/>
                <a:gd name="connsiteY6" fmla="*/ 599125 h 1157790"/>
                <a:gd name="connsiteX7" fmla="*/ 684748 w 1101605"/>
                <a:gd name="connsiteY7" fmla="*/ 599125 h 1157790"/>
                <a:gd name="connsiteX8" fmla="*/ 704977 w 1101605"/>
                <a:gd name="connsiteY8" fmla="*/ 578896 h 1157790"/>
                <a:gd name="connsiteX9" fmla="*/ 684748 w 1101605"/>
                <a:gd name="connsiteY9" fmla="*/ 558668 h 1157790"/>
                <a:gd name="connsiteX10" fmla="*/ 599123 w 1101605"/>
                <a:gd name="connsiteY10" fmla="*/ 558668 h 1157790"/>
                <a:gd name="connsiteX11" fmla="*/ 599123 w 1101605"/>
                <a:gd name="connsiteY11" fmla="*/ 58848 h 1157790"/>
                <a:gd name="connsiteX12" fmla="*/ 823893 w 1101605"/>
                <a:gd name="connsiteY12" fmla="*/ 342315 h 1157790"/>
                <a:gd name="connsiteX13" fmla="*/ 850408 w 1101605"/>
                <a:gd name="connsiteY13" fmla="*/ 353056 h 1157790"/>
                <a:gd name="connsiteX14" fmla="*/ 861150 w 1101605"/>
                <a:gd name="connsiteY14" fmla="*/ 326541 h 1157790"/>
                <a:gd name="connsiteX15" fmla="*/ 646316 w 1101605"/>
                <a:gd name="connsiteY15" fmla="*/ 44587 h 1157790"/>
                <a:gd name="connsiteX16" fmla="*/ 1063188 w 1101605"/>
                <a:gd name="connsiteY16" fmla="*/ 343291 h 1157790"/>
                <a:gd name="connsiteX17" fmla="*/ 1090234 w 1101605"/>
                <a:gd name="connsiteY17" fmla="*/ 352611 h 1157790"/>
                <a:gd name="connsiteX18" fmla="*/ 1099557 w 1101605"/>
                <a:gd name="connsiteY18" fmla="*/ 325563 h 1157790"/>
                <a:gd name="connsiteX19" fmla="*/ 578894 w 1101605"/>
                <a:gd name="connsiteY19" fmla="*/ 0 h 1157790"/>
                <a:gd name="connsiteX20" fmla="*/ 0 w 1101605"/>
                <a:gd name="connsiteY20" fmla="*/ 578896 h 1157790"/>
                <a:gd name="connsiteX21" fmla="*/ 578826 w 1101605"/>
                <a:gd name="connsiteY21" fmla="*/ 1157790 h 1157790"/>
                <a:gd name="connsiteX22" fmla="*/ 831765 w 1101605"/>
                <a:gd name="connsiteY22" fmla="*/ 1099782 h 1157790"/>
                <a:gd name="connsiteX23" fmla="*/ 841108 w 1101605"/>
                <a:gd name="connsiteY23" fmla="*/ 1072744 h 1157790"/>
                <a:gd name="connsiteX24" fmla="*/ 814070 w 1101605"/>
                <a:gd name="connsiteY24" fmla="*/ 1063401 h 1157790"/>
                <a:gd name="connsiteX25" fmla="*/ 558665 w 1101605"/>
                <a:gd name="connsiteY25" fmla="*/ 1098890 h 1157790"/>
                <a:gd name="connsiteX26" fmla="*/ 431763 w 1101605"/>
                <a:gd name="connsiteY26" fmla="*/ 976486 h 1157790"/>
                <a:gd name="connsiteX27" fmla="*/ 286430 w 1101605"/>
                <a:gd name="connsiteY27" fmla="*/ 599123 h 1157790"/>
                <a:gd name="connsiteX28" fmla="*/ 558665 w 1101605"/>
                <a:gd name="connsiteY28" fmla="*/ 599123 h 1157790"/>
                <a:gd name="connsiteX29" fmla="*/ 558665 w 1101605"/>
                <a:gd name="connsiteY29" fmla="*/ 1098890 h 1157790"/>
                <a:gd name="connsiteX30" fmla="*/ 558665 w 1101605"/>
                <a:gd name="connsiteY30" fmla="*/ 40877 h 1157790"/>
                <a:gd name="connsiteX31" fmla="*/ 558665 w 1101605"/>
                <a:gd name="connsiteY31" fmla="*/ 558668 h 1157790"/>
                <a:gd name="connsiteX32" fmla="*/ 286413 w 1101605"/>
                <a:gd name="connsiteY32" fmla="*/ 558668 h 1157790"/>
                <a:gd name="connsiteX33" fmla="*/ 471755 w 1101605"/>
                <a:gd name="connsiteY33" fmla="*/ 136169 h 1157790"/>
                <a:gd name="connsiteX34" fmla="*/ 471184 w 1101605"/>
                <a:gd name="connsiteY34" fmla="*/ 107568 h 1157790"/>
                <a:gd name="connsiteX35" fmla="*/ 442580 w 1101605"/>
                <a:gd name="connsiteY35" fmla="*/ 108137 h 1157790"/>
                <a:gd name="connsiteX36" fmla="*/ 245928 w 1101605"/>
                <a:gd name="connsiteY36" fmla="*/ 558668 h 1157790"/>
                <a:gd name="connsiteX37" fmla="*/ 40877 w 1101605"/>
                <a:gd name="connsiteY37" fmla="*/ 558668 h 1157790"/>
                <a:gd name="connsiteX38" fmla="*/ 558665 w 1101605"/>
                <a:gd name="connsiteY38" fmla="*/ 40877 h 1157790"/>
                <a:gd name="connsiteX39" fmla="*/ 40877 w 1101605"/>
                <a:gd name="connsiteY39" fmla="*/ 599125 h 1157790"/>
                <a:gd name="connsiteX40" fmla="*/ 245955 w 1101605"/>
                <a:gd name="connsiteY40" fmla="*/ 599125 h 1157790"/>
                <a:gd name="connsiteX41" fmla="*/ 511211 w 1101605"/>
                <a:gd name="connsiteY41" fmla="*/ 1113093 h 1157790"/>
                <a:gd name="connsiteX42" fmla="*/ 40877 w 1101605"/>
                <a:gd name="connsiteY42" fmla="*/ 599125 h 115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101605" h="1157790">
                  <a:moveTo>
                    <a:pt x="814070" y="1063401"/>
                  </a:moveTo>
                  <a:lnTo>
                    <a:pt x="646551" y="1113123"/>
                  </a:lnTo>
                  <a:cubicBezTo>
                    <a:pt x="664115" y="1098750"/>
                    <a:pt x="684536" y="1080701"/>
                    <a:pt x="706168" y="1058913"/>
                  </a:cubicBezTo>
                  <a:cubicBezTo>
                    <a:pt x="714039" y="1050983"/>
                    <a:pt x="713994" y="1038176"/>
                    <a:pt x="706066" y="1030304"/>
                  </a:cubicBezTo>
                  <a:cubicBezTo>
                    <a:pt x="698137" y="1022435"/>
                    <a:pt x="685330" y="1022478"/>
                    <a:pt x="677461" y="1030408"/>
                  </a:cubicBezTo>
                  <a:cubicBezTo>
                    <a:pt x="647118" y="1060968"/>
                    <a:pt x="619162" y="1083847"/>
                    <a:pt x="599125" y="1098887"/>
                  </a:cubicBezTo>
                  <a:lnTo>
                    <a:pt x="599125" y="599125"/>
                  </a:lnTo>
                  <a:lnTo>
                    <a:pt x="684748" y="599125"/>
                  </a:lnTo>
                  <a:cubicBezTo>
                    <a:pt x="695919" y="599125"/>
                    <a:pt x="704977" y="590068"/>
                    <a:pt x="704977" y="578896"/>
                  </a:cubicBezTo>
                  <a:cubicBezTo>
                    <a:pt x="704977" y="567725"/>
                    <a:pt x="695919" y="558668"/>
                    <a:pt x="684748" y="558668"/>
                  </a:cubicBezTo>
                  <a:lnTo>
                    <a:pt x="599123" y="558668"/>
                  </a:lnTo>
                  <a:lnTo>
                    <a:pt x="599123" y="58848"/>
                  </a:lnTo>
                  <a:cubicBezTo>
                    <a:pt x="652220" y="98638"/>
                    <a:pt x="760886" y="193512"/>
                    <a:pt x="823893" y="342315"/>
                  </a:cubicBezTo>
                  <a:cubicBezTo>
                    <a:pt x="828258" y="352619"/>
                    <a:pt x="840142" y="357405"/>
                    <a:pt x="850408" y="353056"/>
                  </a:cubicBezTo>
                  <a:cubicBezTo>
                    <a:pt x="860694" y="348699"/>
                    <a:pt x="865506" y="336830"/>
                    <a:pt x="861150" y="326541"/>
                  </a:cubicBezTo>
                  <a:cubicBezTo>
                    <a:pt x="802833" y="188822"/>
                    <a:pt x="707240" y="94465"/>
                    <a:pt x="646316" y="44587"/>
                  </a:cubicBezTo>
                  <a:cubicBezTo>
                    <a:pt x="826129" y="66760"/>
                    <a:pt x="982122" y="176978"/>
                    <a:pt x="1063188" y="343291"/>
                  </a:cubicBezTo>
                  <a:cubicBezTo>
                    <a:pt x="1068084" y="353332"/>
                    <a:pt x="1080191" y="357504"/>
                    <a:pt x="1090234" y="352611"/>
                  </a:cubicBezTo>
                  <a:cubicBezTo>
                    <a:pt x="1100278" y="347716"/>
                    <a:pt x="1104450" y="335606"/>
                    <a:pt x="1099557" y="325563"/>
                  </a:cubicBezTo>
                  <a:cubicBezTo>
                    <a:pt x="1004267" y="130073"/>
                    <a:pt x="804775" y="0"/>
                    <a:pt x="578894" y="0"/>
                  </a:cubicBezTo>
                  <a:cubicBezTo>
                    <a:pt x="258940" y="0"/>
                    <a:pt x="0" y="258912"/>
                    <a:pt x="0" y="578896"/>
                  </a:cubicBezTo>
                  <a:cubicBezTo>
                    <a:pt x="0" y="898793"/>
                    <a:pt x="258843" y="1157755"/>
                    <a:pt x="578826" y="1157790"/>
                  </a:cubicBezTo>
                  <a:cubicBezTo>
                    <a:pt x="667468" y="1157790"/>
                    <a:pt x="752537" y="1138315"/>
                    <a:pt x="831765" y="1099782"/>
                  </a:cubicBezTo>
                  <a:cubicBezTo>
                    <a:pt x="841813" y="1094897"/>
                    <a:pt x="845996" y="1082790"/>
                    <a:pt x="841108" y="1072744"/>
                  </a:cubicBezTo>
                  <a:cubicBezTo>
                    <a:pt x="836223" y="1062698"/>
                    <a:pt x="824121" y="1058513"/>
                    <a:pt x="814070" y="1063401"/>
                  </a:cubicBezTo>
                  <a:close/>
                  <a:moveTo>
                    <a:pt x="558665" y="1098890"/>
                  </a:moveTo>
                  <a:cubicBezTo>
                    <a:pt x="528267" y="1076067"/>
                    <a:pt x="479589" y="1035146"/>
                    <a:pt x="431763" y="976486"/>
                  </a:cubicBezTo>
                  <a:cubicBezTo>
                    <a:pt x="339599" y="863440"/>
                    <a:pt x="290785" y="736574"/>
                    <a:pt x="286430" y="599123"/>
                  </a:cubicBezTo>
                  <a:lnTo>
                    <a:pt x="558665" y="599123"/>
                  </a:lnTo>
                  <a:lnTo>
                    <a:pt x="558665" y="1098890"/>
                  </a:lnTo>
                  <a:close/>
                  <a:moveTo>
                    <a:pt x="558665" y="40877"/>
                  </a:moveTo>
                  <a:lnTo>
                    <a:pt x="558665" y="558668"/>
                  </a:lnTo>
                  <a:lnTo>
                    <a:pt x="286413" y="558668"/>
                  </a:lnTo>
                  <a:cubicBezTo>
                    <a:pt x="292734" y="362950"/>
                    <a:pt x="389847" y="221405"/>
                    <a:pt x="471755" y="136169"/>
                  </a:cubicBezTo>
                  <a:cubicBezTo>
                    <a:pt x="479498" y="128113"/>
                    <a:pt x="479240" y="115308"/>
                    <a:pt x="471184" y="107568"/>
                  </a:cubicBezTo>
                  <a:cubicBezTo>
                    <a:pt x="463125" y="99826"/>
                    <a:pt x="450320" y="100081"/>
                    <a:pt x="442580" y="108137"/>
                  </a:cubicBezTo>
                  <a:cubicBezTo>
                    <a:pt x="355511" y="198744"/>
                    <a:pt x="252239" y="349513"/>
                    <a:pt x="245928" y="558668"/>
                  </a:cubicBezTo>
                  <a:lnTo>
                    <a:pt x="40877" y="558668"/>
                  </a:lnTo>
                  <a:cubicBezTo>
                    <a:pt x="51305" y="277828"/>
                    <a:pt x="277826" y="51307"/>
                    <a:pt x="558665" y="40877"/>
                  </a:cubicBezTo>
                  <a:close/>
                  <a:moveTo>
                    <a:pt x="40877" y="599125"/>
                  </a:moveTo>
                  <a:lnTo>
                    <a:pt x="245955" y="599125"/>
                  </a:lnTo>
                  <a:cubicBezTo>
                    <a:pt x="254021" y="866958"/>
                    <a:pt x="420582" y="1038977"/>
                    <a:pt x="511211" y="1113093"/>
                  </a:cubicBezTo>
                  <a:cubicBezTo>
                    <a:pt x="252702" y="1080524"/>
                    <a:pt x="50711" y="863961"/>
                    <a:pt x="40877" y="599125"/>
                  </a:cubicBezTo>
                  <a:close/>
                </a:path>
              </a:pathLst>
            </a:custGeom>
            <a:grpFill/>
            <a:ln w="2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</p:grpSp>
      <p:sp>
        <p:nvSpPr>
          <p:cNvPr id="128" name="Rectangle 127">
            <a:extLst>
              <a:ext uri="{FF2B5EF4-FFF2-40B4-BE49-F238E27FC236}">
                <a16:creationId xmlns:a16="http://schemas.microsoft.com/office/drawing/2014/main" id="{E727B844-27ED-4768-9ED8-3515315EAFF1}"/>
              </a:ext>
            </a:extLst>
          </p:cNvPr>
          <p:cNvSpPr/>
          <p:nvPr/>
        </p:nvSpPr>
        <p:spPr>
          <a:xfrm>
            <a:off x="658830" y="1867820"/>
            <a:ext cx="3727868" cy="1190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200"/>
              </a:lnSpc>
            </a:pPr>
            <a:r>
              <a:rPr lang="en-US" sz="1400" dirty="0">
                <a:latin typeface="Century Gothic" panose="020B0502020202020204" pitchFamily="34" charset="0"/>
                <a:cs typeface="Calibri" panose="020F0502020204030204" pitchFamily="34" charset="0"/>
              </a:rPr>
              <a:t>Structure is extremely important in presentation design and creation because it gives the impression that </a:t>
            </a:r>
            <a:br>
              <a:rPr lang="en-US" sz="1400" dirty="0">
                <a:latin typeface="Century Gothic" panose="020B0502020202020204" pitchFamily="34" charset="0"/>
                <a:cs typeface="Calibri" panose="020F0502020204030204" pitchFamily="34" charset="0"/>
              </a:rPr>
            </a:br>
            <a:r>
              <a:rPr lang="en-US" sz="1400" dirty="0">
                <a:latin typeface="Century Gothic" panose="020B0502020202020204" pitchFamily="34" charset="0"/>
                <a:cs typeface="Calibri" panose="020F0502020204030204" pitchFamily="34" charset="0"/>
              </a:rPr>
              <a:t>you know exactly what you’re talking</a:t>
            </a:r>
          </a:p>
        </p:txBody>
      </p:sp>
    </p:spTree>
    <p:extLst>
      <p:ext uri="{BB962C8B-B14F-4D97-AF65-F5344CB8AC3E}">
        <p14:creationId xmlns:p14="http://schemas.microsoft.com/office/powerpoint/2010/main" val="16367119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#mg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E74B5A"/>
      </a:accent1>
      <a:accent2>
        <a:srgbClr val="E86A88"/>
      </a:accent2>
      <a:accent3>
        <a:srgbClr val="EEB422"/>
      </a:accent3>
      <a:accent4>
        <a:srgbClr val="A5BC32"/>
      </a:accent4>
      <a:accent5>
        <a:srgbClr val="769529"/>
      </a:accent5>
      <a:accent6>
        <a:srgbClr val="F7AD19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56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Regmi</dc:creator>
  <cp:lastModifiedBy>Anita Regmi</cp:lastModifiedBy>
  <cp:revision>40</cp:revision>
  <dcterms:created xsi:type="dcterms:W3CDTF">2021-05-03T05:33:29Z</dcterms:created>
  <dcterms:modified xsi:type="dcterms:W3CDTF">2021-05-04T06:51:52Z</dcterms:modified>
</cp:coreProperties>
</file>