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handoutMasterIdLst>
    <p:handoutMasterId r:id="rId3"/>
  </p:handoutMasterIdLst>
  <p:sldIdLst>
    <p:sldId id="50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663"/>
    <a:srgbClr val="09325B"/>
    <a:srgbClr val="EA793A"/>
    <a:srgbClr val="0A3A6A"/>
    <a:srgbClr val="10B5C6"/>
    <a:srgbClr val="E87F74"/>
    <a:srgbClr val="FFB743"/>
    <a:srgbClr val="D9D9D9"/>
    <a:srgbClr val="7DD8DF"/>
    <a:srgbClr val="AFE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4A38BE-3512-400F-A8BC-221484AD0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3F367-108F-42A4-9223-77A128FEEE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CDBE-7F26-423E-8668-A97F00F800B0}" type="datetimeFigureOut">
              <a:rPr lang="en-IN" smtClean="0"/>
              <a:t>16-04-2021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37CE7-95E6-4ED5-AEA0-7C95084CE9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F91EB-58A5-4FB0-9C6E-0E6FABFC6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2F19A-0F1D-4328-9B99-5CB361E836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411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48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99DF2A-6568-4818-B74A-107F78CC3D93}"/>
              </a:ext>
            </a:extLst>
          </p:cNvPr>
          <p:cNvSpPr/>
          <p:nvPr/>
        </p:nvSpPr>
        <p:spPr>
          <a:xfrm>
            <a:off x="-1" y="-11573"/>
            <a:ext cx="5340249" cy="6892722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3522562 w 12192000"/>
              <a:gd name="connsiteY2" fmla="*/ 6846424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0" fmla="*/ 0 w 4784203"/>
              <a:gd name="connsiteY0" fmla="*/ 11574 h 6869573"/>
              <a:gd name="connsiteX1" fmla="*/ 4784203 w 4784203"/>
              <a:gd name="connsiteY1" fmla="*/ 0 h 6869573"/>
              <a:gd name="connsiteX2" fmla="*/ 3522562 w 4784203"/>
              <a:gd name="connsiteY2" fmla="*/ 6857998 h 6869573"/>
              <a:gd name="connsiteX3" fmla="*/ 0 w 4784203"/>
              <a:gd name="connsiteY3" fmla="*/ 6869573 h 6869573"/>
              <a:gd name="connsiteX4" fmla="*/ 0 w 4784203"/>
              <a:gd name="connsiteY4" fmla="*/ 11574 h 6869573"/>
              <a:gd name="connsiteX0" fmla="*/ 0 w 4784203"/>
              <a:gd name="connsiteY0" fmla="*/ 11574 h 6869573"/>
              <a:gd name="connsiteX1" fmla="*/ 4784203 w 4784203"/>
              <a:gd name="connsiteY1" fmla="*/ 0 h 6869573"/>
              <a:gd name="connsiteX2" fmla="*/ 2874380 w 4784203"/>
              <a:gd name="connsiteY2" fmla="*/ 6857998 h 6869573"/>
              <a:gd name="connsiteX3" fmla="*/ 0 w 4784203"/>
              <a:gd name="connsiteY3" fmla="*/ 6869573 h 6869573"/>
              <a:gd name="connsiteX4" fmla="*/ 0 w 4784203"/>
              <a:gd name="connsiteY4" fmla="*/ 11574 h 6869573"/>
              <a:gd name="connsiteX0" fmla="*/ 0 w 4784203"/>
              <a:gd name="connsiteY0" fmla="*/ 11574 h 6892722"/>
              <a:gd name="connsiteX1" fmla="*/ 4784203 w 4784203"/>
              <a:gd name="connsiteY1" fmla="*/ 0 h 6892722"/>
              <a:gd name="connsiteX2" fmla="*/ 2897529 w 4784203"/>
              <a:gd name="connsiteY2" fmla="*/ 6892722 h 6892722"/>
              <a:gd name="connsiteX3" fmla="*/ 0 w 4784203"/>
              <a:gd name="connsiteY3" fmla="*/ 6869573 h 6892722"/>
              <a:gd name="connsiteX4" fmla="*/ 0 w 4784203"/>
              <a:gd name="connsiteY4" fmla="*/ 11574 h 689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4203" h="6892722">
                <a:moveTo>
                  <a:pt x="0" y="11574"/>
                </a:moveTo>
                <a:lnTo>
                  <a:pt x="4784203" y="0"/>
                </a:lnTo>
                <a:lnTo>
                  <a:pt x="2897529" y="6892722"/>
                </a:lnTo>
                <a:lnTo>
                  <a:pt x="0" y="6869573"/>
                </a:lnTo>
                <a:lnTo>
                  <a:pt x="0" y="11574"/>
                </a:lnTo>
                <a:close/>
              </a:path>
            </a:pathLst>
          </a:custGeom>
          <a:solidFill>
            <a:srgbClr val="093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50CCBE-9B2D-44AD-BDFE-C23E0414FC3B}"/>
              </a:ext>
            </a:extLst>
          </p:cNvPr>
          <p:cNvSpPr txBox="1"/>
          <p:nvPr/>
        </p:nvSpPr>
        <p:spPr>
          <a:xfrm>
            <a:off x="918589" y="2513275"/>
            <a:ext cx="336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Slide Title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Goes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4CD6114D-2649-4E5B-8953-D7B76EA28D3B}"/>
              </a:ext>
            </a:extLst>
          </p:cNvPr>
          <p:cNvSpPr/>
          <p:nvPr/>
        </p:nvSpPr>
        <p:spPr>
          <a:xfrm>
            <a:off x="6024851" y="1773414"/>
            <a:ext cx="3662788" cy="3662788"/>
          </a:xfrm>
          <a:prstGeom prst="arc">
            <a:avLst>
              <a:gd name="adj1" fmla="val 14876768"/>
              <a:gd name="adj2" fmla="val 9577956"/>
            </a:avLst>
          </a:prstGeom>
          <a:ln w="57150">
            <a:solidFill>
              <a:srgbClr val="0A3A6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sz="1400" b="1">
              <a:latin typeface="Century Gothic" panose="020B0502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626B99-F982-4DE4-8C5B-65D84C8D4811}"/>
              </a:ext>
            </a:extLst>
          </p:cNvPr>
          <p:cNvSpPr/>
          <p:nvPr/>
        </p:nvSpPr>
        <p:spPr>
          <a:xfrm>
            <a:off x="5908452" y="4197079"/>
            <a:ext cx="634764" cy="634765"/>
          </a:xfrm>
          <a:prstGeom prst="ellipse">
            <a:avLst/>
          </a:prstGeom>
          <a:solidFill>
            <a:srgbClr val="0A3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342">
            <a:extLst>
              <a:ext uri="{FF2B5EF4-FFF2-40B4-BE49-F238E27FC236}">
                <a16:creationId xmlns:a16="http://schemas.microsoft.com/office/drawing/2014/main" id="{4CE05E6B-1F34-4898-9094-4F5F6F920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4555" y="1159749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C4F538-EA53-452E-A82D-A3FD04F6256E}"/>
              </a:ext>
            </a:extLst>
          </p:cNvPr>
          <p:cNvSpPr/>
          <p:nvPr/>
        </p:nvSpPr>
        <p:spPr>
          <a:xfrm>
            <a:off x="9145961" y="4298270"/>
            <a:ext cx="634764" cy="634765"/>
          </a:xfrm>
          <a:prstGeom prst="ellipse">
            <a:avLst/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F908A1-5BEE-4234-9561-EC67C7A568E0}"/>
              </a:ext>
            </a:extLst>
          </p:cNvPr>
          <p:cNvSpPr/>
          <p:nvPr/>
        </p:nvSpPr>
        <p:spPr>
          <a:xfrm>
            <a:off x="9442676" y="3135264"/>
            <a:ext cx="634764" cy="634765"/>
          </a:xfrm>
          <a:prstGeom prst="ellipse">
            <a:avLst/>
          </a:prstGeom>
          <a:solidFill>
            <a:srgbClr val="0A3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E3D792-C1E9-4C3F-B12A-9C85668BEC2E}"/>
              </a:ext>
            </a:extLst>
          </p:cNvPr>
          <p:cNvSpPr/>
          <p:nvPr/>
        </p:nvSpPr>
        <p:spPr>
          <a:xfrm>
            <a:off x="8148126" y="5054534"/>
            <a:ext cx="634764" cy="634765"/>
          </a:xfrm>
          <a:prstGeom prst="ellipse">
            <a:avLst/>
          </a:prstGeom>
          <a:solidFill>
            <a:srgbClr val="0A3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09B8C45-9D0F-489B-BD0B-112DBA8890C5}"/>
              </a:ext>
            </a:extLst>
          </p:cNvPr>
          <p:cNvSpPr/>
          <p:nvPr/>
        </p:nvSpPr>
        <p:spPr>
          <a:xfrm>
            <a:off x="8997201" y="2110890"/>
            <a:ext cx="634764" cy="634765"/>
          </a:xfrm>
          <a:prstGeom prst="ellipse">
            <a:avLst/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F96B790-3538-4E1C-8A03-44E90175AE01}"/>
              </a:ext>
            </a:extLst>
          </p:cNvPr>
          <p:cNvSpPr/>
          <p:nvPr/>
        </p:nvSpPr>
        <p:spPr>
          <a:xfrm>
            <a:off x="8033669" y="1546063"/>
            <a:ext cx="634764" cy="634765"/>
          </a:xfrm>
          <a:prstGeom prst="ellipse">
            <a:avLst/>
          </a:prstGeom>
          <a:solidFill>
            <a:srgbClr val="0A3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889238-0B00-451A-AEF4-D08B8B44EC3D}"/>
              </a:ext>
            </a:extLst>
          </p:cNvPr>
          <p:cNvSpPr/>
          <p:nvPr/>
        </p:nvSpPr>
        <p:spPr>
          <a:xfrm>
            <a:off x="6745252" y="1669463"/>
            <a:ext cx="634764" cy="634765"/>
          </a:xfrm>
          <a:prstGeom prst="ellipse">
            <a:avLst/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F4BE78-B23E-4D43-A7CD-293BD37944D4}"/>
              </a:ext>
            </a:extLst>
          </p:cNvPr>
          <p:cNvSpPr/>
          <p:nvPr/>
        </p:nvSpPr>
        <p:spPr>
          <a:xfrm>
            <a:off x="6900734" y="5028788"/>
            <a:ext cx="634764" cy="634765"/>
          </a:xfrm>
          <a:prstGeom prst="ellipse">
            <a:avLst/>
          </a:prstGeom>
          <a:solidFill>
            <a:srgbClr val="EA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Rectangle 342">
            <a:extLst>
              <a:ext uri="{FF2B5EF4-FFF2-40B4-BE49-F238E27FC236}">
                <a16:creationId xmlns:a16="http://schemas.microsoft.com/office/drawing/2014/main" id="{4825CA23-6CD4-44FE-AC44-D1275F2BE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8385" y="1154528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94" name="Rectangle 342">
            <a:extLst>
              <a:ext uri="{FF2B5EF4-FFF2-40B4-BE49-F238E27FC236}">
                <a16:creationId xmlns:a16="http://schemas.microsoft.com/office/drawing/2014/main" id="{C8DBF372-2D6A-45D7-8E3B-74FC6B49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5795" y="2164828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95" name="Rectangle 342">
            <a:extLst>
              <a:ext uri="{FF2B5EF4-FFF2-40B4-BE49-F238E27FC236}">
                <a16:creationId xmlns:a16="http://schemas.microsoft.com/office/drawing/2014/main" id="{1B9375DB-EE2D-4E43-BE17-DDB457116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6696" y="3247654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96" name="Rectangle 342">
            <a:extLst>
              <a:ext uri="{FF2B5EF4-FFF2-40B4-BE49-F238E27FC236}">
                <a16:creationId xmlns:a16="http://schemas.microsoft.com/office/drawing/2014/main" id="{7336C335-D7EA-41F0-9641-616F3948E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0184" y="4449215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97" name="Rectangle 342">
            <a:extLst>
              <a:ext uri="{FF2B5EF4-FFF2-40B4-BE49-F238E27FC236}">
                <a16:creationId xmlns:a16="http://schemas.microsoft.com/office/drawing/2014/main" id="{70CB0B94-41CD-413A-A05F-F8A1DFE74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118" y="5671922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99" name="Rectangle 342">
            <a:extLst>
              <a:ext uri="{FF2B5EF4-FFF2-40B4-BE49-F238E27FC236}">
                <a16:creationId xmlns:a16="http://schemas.microsoft.com/office/drawing/2014/main" id="{5C27680D-8883-4C6E-973A-9200F5BDC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083" y="4456639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sp>
        <p:nvSpPr>
          <p:cNvPr id="100" name="Rectangle 342">
            <a:extLst>
              <a:ext uri="{FF2B5EF4-FFF2-40B4-BE49-F238E27FC236}">
                <a16:creationId xmlns:a16="http://schemas.microsoft.com/office/drawing/2014/main" id="{72549B0E-965C-4D98-961E-72974F486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263" y="5651415"/>
            <a:ext cx="1512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altLang="en-US" sz="1400" b="1" dirty="0">
                <a:latin typeface="Century Gothic" panose="020B0502020202020204" pitchFamily="34" charset="0"/>
                <a:cs typeface="Calibri" panose="020F0502020204030204" pitchFamily="34" charset="0"/>
              </a:rPr>
              <a:t>Structure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8C51E2A-54E1-48A4-BFCB-D9EDCBDA315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92559" y="4354258"/>
            <a:ext cx="259254" cy="345673"/>
            <a:chOff x="2221" y="2"/>
            <a:chExt cx="3240" cy="4320"/>
          </a:xfrm>
          <a:solidFill>
            <a:schemeClr val="bg1"/>
          </a:solidFill>
        </p:grpSpPr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8E27FCFF-0444-4B2A-B551-3105EFCAD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1" y="2071"/>
              <a:ext cx="1079" cy="1081"/>
            </a:xfrm>
            <a:custGeom>
              <a:avLst/>
              <a:gdLst>
                <a:gd name="T0" fmla="*/ 298 w 595"/>
                <a:gd name="T1" fmla="*/ 0 h 596"/>
                <a:gd name="T2" fmla="*/ 0 w 595"/>
                <a:gd name="T3" fmla="*/ 298 h 596"/>
                <a:gd name="T4" fmla="*/ 298 w 595"/>
                <a:gd name="T5" fmla="*/ 596 h 596"/>
                <a:gd name="T6" fmla="*/ 595 w 595"/>
                <a:gd name="T7" fmla="*/ 298 h 596"/>
                <a:gd name="T8" fmla="*/ 298 w 595"/>
                <a:gd name="T9" fmla="*/ 0 h 596"/>
                <a:gd name="T10" fmla="*/ 298 w 595"/>
                <a:gd name="T11" fmla="*/ 496 h 596"/>
                <a:gd name="T12" fmla="*/ 99 w 595"/>
                <a:gd name="T13" fmla="*/ 298 h 596"/>
                <a:gd name="T14" fmla="*/ 298 w 595"/>
                <a:gd name="T15" fmla="*/ 100 h 596"/>
                <a:gd name="T16" fmla="*/ 496 w 595"/>
                <a:gd name="T17" fmla="*/ 298 h 596"/>
                <a:gd name="T18" fmla="*/ 298 w 595"/>
                <a:gd name="T19" fmla="*/ 4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5" h="596">
                  <a:moveTo>
                    <a:pt x="298" y="0"/>
                  </a:moveTo>
                  <a:cubicBezTo>
                    <a:pt x="134" y="0"/>
                    <a:pt x="0" y="134"/>
                    <a:pt x="0" y="298"/>
                  </a:cubicBezTo>
                  <a:cubicBezTo>
                    <a:pt x="0" y="462"/>
                    <a:pt x="134" y="596"/>
                    <a:pt x="298" y="596"/>
                  </a:cubicBezTo>
                  <a:cubicBezTo>
                    <a:pt x="462" y="596"/>
                    <a:pt x="595" y="462"/>
                    <a:pt x="595" y="298"/>
                  </a:cubicBezTo>
                  <a:cubicBezTo>
                    <a:pt x="595" y="134"/>
                    <a:pt x="462" y="0"/>
                    <a:pt x="298" y="0"/>
                  </a:cubicBezTo>
                  <a:close/>
                  <a:moveTo>
                    <a:pt x="298" y="496"/>
                  </a:moveTo>
                  <a:cubicBezTo>
                    <a:pt x="188" y="496"/>
                    <a:pt x="99" y="407"/>
                    <a:pt x="99" y="298"/>
                  </a:cubicBezTo>
                  <a:cubicBezTo>
                    <a:pt x="99" y="189"/>
                    <a:pt x="188" y="100"/>
                    <a:pt x="298" y="100"/>
                  </a:cubicBezTo>
                  <a:cubicBezTo>
                    <a:pt x="407" y="100"/>
                    <a:pt x="496" y="189"/>
                    <a:pt x="496" y="298"/>
                  </a:cubicBezTo>
                  <a:cubicBezTo>
                    <a:pt x="496" y="407"/>
                    <a:pt x="407" y="496"/>
                    <a:pt x="298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80AC7403-B82C-4EA2-A5CE-29F5551896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1" y="2"/>
              <a:ext cx="3240" cy="4320"/>
            </a:xfrm>
            <a:custGeom>
              <a:avLst/>
              <a:gdLst>
                <a:gd name="T0" fmla="*/ 1637 w 1786"/>
                <a:gd name="T1" fmla="*/ 993 h 2382"/>
                <a:gd name="T2" fmla="*/ 1561 w 1786"/>
                <a:gd name="T3" fmla="*/ 993 h 2382"/>
                <a:gd name="T4" fmla="*/ 1587 w 1786"/>
                <a:gd name="T5" fmla="*/ 794 h 2382"/>
                <a:gd name="T6" fmla="*/ 794 w 1786"/>
                <a:gd name="T7" fmla="*/ 0 h 2382"/>
                <a:gd name="T8" fmla="*/ 0 w 1786"/>
                <a:gd name="T9" fmla="*/ 794 h 2382"/>
                <a:gd name="T10" fmla="*/ 95 w 1786"/>
                <a:gd name="T11" fmla="*/ 1171 h 2382"/>
                <a:gd name="T12" fmla="*/ 750 w 1786"/>
                <a:gd name="T13" fmla="*/ 2356 h 2382"/>
                <a:gd name="T14" fmla="*/ 794 w 1786"/>
                <a:gd name="T15" fmla="*/ 2382 h 2382"/>
                <a:gd name="T16" fmla="*/ 837 w 1786"/>
                <a:gd name="T17" fmla="*/ 2356 h 2382"/>
                <a:gd name="T18" fmla="*/ 1097 w 1786"/>
                <a:gd name="T19" fmla="*/ 1885 h 2382"/>
                <a:gd name="T20" fmla="*/ 1637 w 1786"/>
                <a:gd name="T21" fmla="*/ 1885 h 2382"/>
                <a:gd name="T22" fmla="*/ 1786 w 1786"/>
                <a:gd name="T23" fmla="*/ 1737 h 2382"/>
                <a:gd name="T24" fmla="*/ 1786 w 1786"/>
                <a:gd name="T25" fmla="*/ 1141 h 2382"/>
                <a:gd name="T26" fmla="*/ 1637 w 1786"/>
                <a:gd name="T27" fmla="*/ 993 h 2382"/>
                <a:gd name="T28" fmla="*/ 794 w 1786"/>
                <a:gd name="T29" fmla="*/ 2229 h 2382"/>
                <a:gd name="T30" fmla="*/ 182 w 1786"/>
                <a:gd name="T31" fmla="*/ 1124 h 2382"/>
                <a:gd name="T32" fmla="*/ 99 w 1786"/>
                <a:gd name="T33" fmla="*/ 794 h 2382"/>
                <a:gd name="T34" fmla="*/ 794 w 1786"/>
                <a:gd name="T35" fmla="*/ 100 h 2382"/>
                <a:gd name="T36" fmla="*/ 1488 w 1786"/>
                <a:gd name="T37" fmla="*/ 794 h 2382"/>
                <a:gd name="T38" fmla="*/ 1458 w 1786"/>
                <a:gd name="T39" fmla="*/ 987 h 2382"/>
                <a:gd name="T40" fmla="*/ 1445 w 1786"/>
                <a:gd name="T41" fmla="*/ 978 h 2382"/>
                <a:gd name="T42" fmla="*/ 1404 w 1786"/>
                <a:gd name="T43" fmla="*/ 937 h 2382"/>
                <a:gd name="T44" fmla="*/ 1298 w 1786"/>
                <a:gd name="T45" fmla="*/ 893 h 2382"/>
                <a:gd name="T46" fmla="*/ 1176 w 1786"/>
                <a:gd name="T47" fmla="*/ 893 h 2382"/>
                <a:gd name="T48" fmla="*/ 1191 w 1786"/>
                <a:gd name="T49" fmla="*/ 794 h 2382"/>
                <a:gd name="T50" fmla="*/ 794 w 1786"/>
                <a:gd name="T51" fmla="*/ 397 h 2382"/>
                <a:gd name="T52" fmla="*/ 397 w 1786"/>
                <a:gd name="T53" fmla="*/ 794 h 2382"/>
                <a:gd name="T54" fmla="*/ 596 w 1786"/>
                <a:gd name="T55" fmla="*/ 1136 h 2382"/>
                <a:gd name="T56" fmla="*/ 595 w 1786"/>
                <a:gd name="T57" fmla="*/ 1141 h 2382"/>
                <a:gd name="T58" fmla="*/ 595 w 1786"/>
                <a:gd name="T59" fmla="*/ 1737 h 2382"/>
                <a:gd name="T60" fmla="*/ 744 w 1786"/>
                <a:gd name="T61" fmla="*/ 1885 h 2382"/>
                <a:gd name="T62" fmla="*/ 984 w 1786"/>
                <a:gd name="T63" fmla="*/ 1885 h 2382"/>
                <a:gd name="T64" fmla="*/ 794 w 1786"/>
                <a:gd name="T65" fmla="*/ 2229 h 2382"/>
                <a:gd name="T66" fmla="*/ 1091 w 1786"/>
                <a:gd name="T67" fmla="*/ 794 h 2382"/>
                <a:gd name="T68" fmla="*/ 1071 w 1786"/>
                <a:gd name="T69" fmla="*/ 895 h 2382"/>
                <a:gd name="T70" fmla="*/ 978 w 1786"/>
                <a:gd name="T71" fmla="*/ 937 h 2382"/>
                <a:gd name="T72" fmla="*/ 937 w 1786"/>
                <a:gd name="T73" fmla="*/ 978 h 2382"/>
                <a:gd name="T74" fmla="*/ 902 w 1786"/>
                <a:gd name="T75" fmla="*/ 993 h 2382"/>
                <a:gd name="T76" fmla="*/ 744 w 1786"/>
                <a:gd name="T77" fmla="*/ 993 h 2382"/>
                <a:gd name="T78" fmla="*/ 633 w 1786"/>
                <a:gd name="T79" fmla="*/ 1044 h 2382"/>
                <a:gd name="T80" fmla="*/ 496 w 1786"/>
                <a:gd name="T81" fmla="*/ 794 h 2382"/>
                <a:gd name="T82" fmla="*/ 794 w 1786"/>
                <a:gd name="T83" fmla="*/ 497 h 2382"/>
                <a:gd name="T84" fmla="*/ 1091 w 1786"/>
                <a:gd name="T85" fmla="*/ 794 h 2382"/>
                <a:gd name="T86" fmla="*/ 1687 w 1786"/>
                <a:gd name="T87" fmla="*/ 1737 h 2382"/>
                <a:gd name="T88" fmla="*/ 1637 w 1786"/>
                <a:gd name="T89" fmla="*/ 1786 h 2382"/>
                <a:gd name="T90" fmla="*/ 744 w 1786"/>
                <a:gd name="T91" fmla="*/ 1786 h 2382"/>
                <a:gd name="T92" fmla="*/ 695 w 1786"/>
                <a:gd name="T93" fmla="*/ 1737 h 2382"/>
                <a:gd name="T94" fmla="*/ 695 w 1786"/>
                <a:gd name="T95" fmla="*/ 1141 h 2382"/>
                <a:gd name="T96" fmla="*/ 744 w 1786"/>
                <a:gd name="T97" fmla="*/ 1092 h 2382"/>
                <a:gd name="T98" fmla="*/ 902 w 1786"/>
                <a:gd name="T99" fmla="*/ 1092 h 2382"/>
                <a:gd name="T100" fmla="*/ 1007 w 1786"/>
                <a:gd name="T101" fmla="*/ 1048 h 2382"/>
                <a:gd name="T102" fmla="*/ 1048 w 1786"/>
                <a:gd name="T103" fmla="*/ 1007 h 2382"/>
                <a:gd name="T104" fmla="*/ 1083 w 1786"/>
                <a:gd name="T105" fmla="*/ 993 h 2382"/>
                <a:gd name="T106" fmla="*/ 1298 w 1786"/>
                <a:gd name="T107" fmla="*/ 993 h 2382"/>
                <a:gd name="T108" fmla="*/ 1333 w 1786"/>
                <a:gd name="T109" fmla="*/ 1007 h 2382"/>
                <a:gd name="T110" fmla="*/ 1375 w 1786"/>
                <a:gd name="T111" fmla="*/ 1048 h 2382"/>
                <a:gd name="T112" fmla="*/ 1480 w 1786"/>
                <a:gd name="T113" fmla="*/ 1092 h 2382"/>
                <a:gd name="T114" fmla="*/ 1637 w 1786"/>
                <a:gd name="T115" fmla="*/ 1092 h 2382"/>
                <a:gd name="T116" fmla="*/ 1687 w 1786"/>
                <a:gd name="T117" fmla="*/ 1141 h 2382"/>
                <a:gd name="T118" fmla="*/ 1687 w 1786"/>
                <a:gd name="T119" fmla="*/ 1737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86" h="2382">
                  <a:moveTo>
                    <a:pt x="1637" y="993"/>
                  </a:moveTo>
                  <a:cubicBezTo>
                    <a:pt x="1561" y="993"/>
                    <a:pt x="1561" y="993"/>
                    <a:pt x="1561" y="993"/>
                  </a:cubicBezTo>
                  <a:cubicBezTo>
                    <a:pt x="1579" y="927"/>
                    <a:pt x="1587" y="860"/>
                    <a:pt x="1587" y="794"/>
                  </a:cubicBezTo>
                  <a:cubicBezTo>
                    <a:pt x="1587" y="357"/>
                    <a:pt x="1231" y="0"/>
                    <a:pt x="794" y="0"/>
                  </a:cubicBezTo>
                  <a:cubicBezTo>
                    <a:pt x="356" y="0"/>
                    <a:pt x="0" y="357"/>
                    <a:pt x="0" y="794"/>
                  </a:cubicBezTo>
                  <a:cubicBezTo>
                    <a:pt x="0" y="926"/>
                    <a:pt x="33" y="1056"/>
                    <a:pt x="95" y="1171"/>
                  </a:cubicBezTo>
                  <a:cubicBezTo>
                    <a:pt x="750" y="2356"/>
                    <a:pt x="750" y="2356"/>
                    <a:pt x="750" y="2356"/>
                  </a:cubicBezTo>
                  <a:cubicBezTo>
                    <a:pt x="759" y="2372"/>
                    <a:pt x="776" y="2382"/>
                    <a:pt x="794" y="2382"/>
                  </a:cubicBezTo>
                  <a:cubicBezTo>
                    <a:pt x="812" y="2382"/>
                    <a:pt x="828" y="2372"/>
                    <a:pt x="837" y="2356"/>
                  </a:cubicBezTo>
                  <a:cubicBezTo>
                    <a:pt x="1097" y="1885"/>
                    <a:pt x="1097" y="1885"/>
                    <a:pt x="1097" y="1885"/>
                  </a:cubicBezTo>
                  <a:cubicBezTo>
                    <a:pt x="1637" y="1885"/>
                    <a:pt x="1637" y="1885"/>
                    <a:pt x="1637" y="1885"/>
                  </a:cubicBezTo>
                  <a:cubicBezTo>
                    <a:pt x="1719" y="1885"/>
                    <a:pt x="1786" y="1819"/>
                    <a:pt x="1786" y="1737"/>
                  </a:cubicBezTo>
                  <a:cubicBezTo>
                    <a:pt x="1786" y="1141"/>
                    <a:pt x="1786" y="1141"/>
                    <a:pt x="1786" y="1141"/>
                  </a:cubicBezTo>
                  <a:cubicBezTo>
                    <a:pt x="1786" y="1059"/>
                    <a:pt x="1719" y="993"/>
                    <a:pt x="1637" y="993"/>
                  </a:cubicBezTo>
                  <a:close/>
                  <a:moveTo>
                    <a:pt x="794" y="2229"/>
                  </a:moveTo>
                  <a:cubicBezTo>
                    <a:pt x="182" y="1124"/>
                    <a:pt x="182" y="1124"/>
                    <a:pt x="182" y="1124"/>
                  </a:cubicBezTo>
                  <a:cubicBezTo>
                    <a:pt x="128" y="1023"/>
                    <a:pt x="99" y="909"/>
                    <a:pt x="99" y="794"/>
                  </a:cubicBezTo>
                  <a:cubicBezTo>
                    <a:pt x="99" y="411"/>
                    <a:pt x="411" y="100"/>
                    <a:pt x="794" y="100"/>
                  </a:cubicBezTo>
                  <a:cubicBezTo>
                    <a:pt x="1177" y="100"/>
                    <a:pt x="1488" y="411"/>
                    <a:pt x="1488" y="794"/>
                  </a:cubicBezTo>
                  <a:cubicBezTo>
                    <a:pt x="1488" y="858"/>
                    <a:pt x="1477" y="923"/>
                    <a:pt x="1458" y="987"/>
                  </a:cubicBezTo>
                  <a:cubicBezTo>
                    <a:pt x="1453" y="984"/>
                    <a:pt x="1448" y="982"/>
                    <a:pt x="1445" y="978"/>
                  </a:cubicBezTo>
                  <a:cubicBezTo>
                    <a:pt x="1404" y="937"/>
                    <a:pt x="1404" y="937"/>
                    <a:pt x="1404" y="937"/>
                  </a:cubicBezTo>
                  <a:cubicBezTo>
                    <a:pt x="1376" y="909"/>
                    <a:pt x="1338" y="893"/>
                    <a:pt x="1298" y="893"/>
                  </a:cubicBezTo>
                  <a:cubicBezTo>
                    <a:pt x="1176" y="893"/>
                    <a:pt x="1176" y="893"/>
                    <a:pt x="1176" y="893"/>
                  </a:cubicBezTo>
                  <a:cubicBezTo>
                    <a:pt x="1185" y="861"/>
                    <a:pt x="1191" y="828"/>
                    <a:pt x="1191" y="794"/>
                  </a:cubicBezTo>
                  <a:cubicBezTo>
                    <a:pt x="1191" y="575"/>
                    <a:pt x="1013" y="397"/>
                    <a:pt x="794" y="397"/>
                  </a:cubicBezTo>
                  <a:cubicBezTo>
                    <a:pt x="575" y="397"/>
                    <a:pt x="397" y="575"/>
                    <a:pt x="397" y="794"/>
                  </a:cubicBezTo>
                  <a:cubicBezTo>
                    <a:pt x="397" y="936"/>
                    <a:pt x="474" y="1066"/>
                    <a:pt x="596" y="1136"/>
                  </a:cubicBezTo>
                  <a:cubicBezTo>
                    <a:pt x="596" y="1138"/>
                    <a:pt x="595" y="1140"/>
                    <a:pt x="595" y="1141"/>
                  </a:cubicBezTo>
                  <a:cubicBezTo>
                    <a:pt x="595" y="1737"/>
                    <a:pt x="595" y="1737"/>
                    <a:pt x="595" y="1737"/>
                  </a:cubicBezTo>
                  <a:cubicBezTo>
                    <a:pt x="595" y="1819"/>
                    <a:pt x="662" y="1885"/>
                    <a:pt x="744" y="1885"/>
                  </a:cubicBezTo>
                  <a:cubicBezTo>
                    <a:pt x="984" y="1885"/>
                    <a:pt x="984" y="1885"/>
                    <a:pt x="984" y="1885"/>
                  </a:cubicBezTo>
                  <a:lnTo>
                    <a:pt x="794" y="2229"/>
                  </a:lnTo>
                  <a:close/>
                  <a:moveTo>
                    <a:pt x="1091" y="794"/>
                  </a:moveTo>
                  <a:cubicBezTo>
                    <a:pt x="1091" y="828"/>
                    <a:pt x="1083" y="862"/>
                    <a:pt x="1071" y="895"/>
                  </a:cubicBezTo>
                  <a:cubicBezTo>
                    <a:pt x="1036" y="897"/>
                    <a:pt x="1003" y="912"/>
                    <a:pt x="978" y="937"/>
                  </a:cubicBezTo>
                  <a:cubicBezTo>
                    <a:pt x="937" y="978"/>
                    <a:pt x="937" y="978"/>
                    <a:pt x="937" y="978"/>
                  </a:cubicBezTo>
                  <a:cubicBezTo>
                    <a:pt x="927" y="987"/>
                    <a:pt x="915" y="993"/>
                    <a:pt x="902" y="993"/>
                  </a:cubicBezTo>
                  <a:cubicBezTo>
                    <a:pt x="744" y="993"/>
                    <a:pt x="744" y="993"/>
                    <a:pt x="744" y="993"/>
                  </a:cubicBezTo>
                  <a:cubicBezTo>
                    <a:pt x="700" y="993"/>
                    <a:pt x="660" y="1013"/>
                    <a:pt x="633" y="1044"/>
                  </a:cubicBezTo>
                  <a:cubicBezTo>
                    <a:pt x="549" y="989"/>
                    <a:pt x="496" y="896"/>
                    <a:pt x="496" y="794"/>
                  </a:cubicBezTo>
                  <a:cubicBezTo>
                    <a:pt x="496" y="630"/>
                    <a:pt x="630" y="497"/>
                    <a:pt x="794" y="497"/>
                  </a:cubicBezTo>
                  <a:cubicBezTo>
                    <a:pt x="958" y="497"/>
                    <a:pt x="1091" y="630"/>
                    <a:pt x="1091" y="794"/>
                  </a:cubicBezTo>
                  <a:close/>
                  <a:moveTo>
                    <a:pt x="1687" y="1737"/>
                  </a:moveTo>
                  <a:cubicBezTo>
                    <a:pt x="1687" y="1764"/>
                    <a:pt x="1664" y="1786"/>
                    <a:pt x="1637" y="1786"/>
                  </a:cubicBezTo>
                  <a:cubicBezTo>
                    <a:pt x="744" y="1786"/>
                    <a:pt x="744" y="1786"/>
                    <a:pt x="744" y="1786"/>
                  </a:cubicBezTo>
                  <a:cubicBezTo>
                    <a:pt x="717" y="1786"/>
                    <a:pt x="695" y="1764"/>
                    <a:pt x="695" y="1737"/>
                  </a:cubicBezTo>
                  <a:cubicBezTo>
                    <a:pt x="695" y="1141"/>
                    <a:pt x="695" y="1141"/>
                    <a:pt x="695" y="1141"/>
                  </a:cubicBezTo>
                  <a:cubicBezTo>
                    <a:pt x="695" y="1114"/>
                    <a:pt x="717" y="1092"/>
                    <a:pt x="744" y="1092"/>
                  </a:cubicBezTo>
                  <a:cubicBezTo>
                    <a:pt x="902" y="1092"/>
                    <a:pt x="902" y="1092"/>
                    <a:pt x="902" y="1092"/>
                  </a:cubicBezTo>
                  <a:cubicBezTo>
                    <a:pt x="941" y="1092"/>
                    <a:pt x="979" y="1076"/>
                    <a:pt x="1007" y="1048"/>
                  </a:cubicBezTo>
                  <a:cubicBezTo>
                    <a:pt x="1048" y="1007"/>
                    <a:pt x="1048" y="1007"/>
                    <a:pt x="1048" y="1007"/>
                  </a:cubicBezTo>
                  <a:cubicBezTo>
                    <a:pt x="1057" y="998"/>
                    <a:pt x="1070" y="993"/>
                    <a:pt x="1083" y="993"/>
                  </a:cubicBezTo>
                  <a:cubicBezTo>
                    <a:pt x="1298" y="993"/>
                    <a:pt x="1298" y="993"/>
                    <a:pt x="1298" y="993"/>
                  </a:cubicBezTo>
                  <a:cubicBezTo>
                    <a:pt x="1311" y="993"/>
                    <a:pt x="1324" y="998"/>
                    <a:pt x="1333" y="1007"/>
                  </a:cubicBezTo>
                  <a:cubicBezTo>
                    <a:pt x="1375" y="1048"/>
                    <a:pt x="1375" y="1048"/>
                    <a:pt x="1375" y="1048"/>
                  </a:cubicBezTo>
                  <a:cubicBezTo>
                    <a:pt x="1403" y="1076"/>
                    <a:pt x="1440" y="1092"/>
                    <a:pt x="1480" y="1092"/>
                  </a:cubicBezTo>
                  <a:cubicBezTo>
                    <a:pt x="1637" y="1092"/>
                    <a:pt x="1637" y="1092"/>
                    <a:pt x="1637" y="1092"/>
                  </a:cubicBezTo>
                  <a:cubicBezTo>
                    <a:pt x="1664" y="1092"/>
                    <a:pt x="1687" y="1114"/>
                    <a:pt x="1687" y="1141"/>
                  </a:cubicBezTo>
                  <a:lnTo>
                    <a:pt x="1687" y="17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875B8D1-8061-40AA-8798-254C23636EE8}"/>
              </a:ext>
            </a:extLst>
          </p:cNvPr>
          <p:cNvGrpSpPr/>
          <p:nvPr/>
        </p:nvGrpSpPr>
        <p:grpSpPr>
          <a:xfrm>
            <a:off x="7040486" y="5157021"/>
            <a:ext cx="357908" cy="399092"/>
            <a:chOff x="10435219" y="1571585"/>
            <a:chExt cx="452462" cy="504526"/>
          </a:xfrm>
          <a:solidFill>
            <a:schemeClr val="bg1"/>
          </a:solidFill>
        </p:grpSpPr>
        <p:sp>
          <p:nvSpPr>
            <p:cNvPr id="107" name="Freeform 50">
              <a:extLst>
                <a:ext uri="{FF2B5EF4-FFF2-40B4-BE49-F238E27FC236}">
                  <a16:creationId xmlns:a16="http://schemas.microsoft.com/office/drawing/2014/main" id="{E7F7B50F-364B-404E-ABEF-F20E6D80F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3194" y="1675366"/>
              <a:ext cx="83489" cy="16698"/>
            </a:xfrm>
            <a:custGeom>
              <a:avLst/>
              <a:gdLst>
                <a:gd name="T0" fmla="*/ 288 w 320"/>
                <a:gd name="T1" fmla="*/ 0 h 64"/>
                <a:gd name="T2" fmla="*/ 32 w 320"/>
                <a:gd name="T3" fmla="*/ 0 h 64"/>
                <a:gd name="T4" fmla="*/ 0 w 320"/>
                <a:gd name="T5" fmla="*/ 32 h 64"/>
                <a:gd name="T6" fmla="*/ 32 w 320"/>
                <a:gd name="T7" fmla="*/ 64 h 64"/>
                <a:gd name="T8" fmla="*/ 288 w 320"/>
                <a:gd name="T9" fmla="*/ 64 h 64"/>
                <a:gd name="T10" fmla="*/ 320 w 320"/>
                <a:gd name="T11" fmla="*/ 32 h 64"/>
                <a:gd name="T12" fmla="*/ 288 w 320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64">
                  <a:moveTo>
                    <a:pt x="28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306" y="64"/>
                    <a:pt x="320" y="50"/>
                    <a:pt x="320" y="32"/>
                  </a:cubicBezTo>
                  <a:cubicBezTo>
                    <a:pt x="320" y="14"/>
                    <a:pt x="306" y="0"/>
                    <a:pt x="2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08" name="Freeform 51">
              <a:extLst>
                <a:ext uri="{FF2B5EF4-FFF2-40B4-BE49-F238E27FC236}">
                  <a16:creationId xmlns:a16="http://schemas.microsoft.com/office/drawing/2014/main" id="{CD759C6C-E894-44A5-9CB4-51BFEEF12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3194" y="1909134"/>
              <a:ext cx="50093" cy="16698"/>
            </a:xfrm>
            <a:custGeom>
              <a:avLst/>
              <a:gdLst>
                <a:gd name="T0" fmla="*/ 160 w 192"/>
                <a:gd name="T1" fmla="*/ 0 h 64"/>
                <a:gd name="T2" fmla="*/ 32 w 192"/>
                <a:gd name="T3" fmla="*/ 0 h 64"/>
                <a:gd name="T4" fmla="*/ 0 w 192"/>
                <a:gd name="T5" fmla="*/ 32 h 64"/>
                <a:gd name="T6" fmla="*/ 32 w 192"/>
                <a:gd name="T7" fmla="*/ 64 h 64"/>
                <a:gd name="T8" fmla="*/ 160 w 192"/>
                <a:gd name="T9" fmla="*/ 64 h 64"/>
                <a:gd name="T10" fmla="*/ 192 w 192"/>
                <a:gd name="T11" fmla="*/ 32 h 64"/>
                <a:gd name="T12" fmla="*/ 160 w 19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64">
                  <a:moveTo>
                    <a:pt x="16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78" y="64"/>
                    <a:pt x="192" y="50"/>
                    <a:pt x="192" y="32"/>
                  </a:cubicBezTo>
                  <a:cubicBezTo>
                    <a:pt x="192" y="14"/>
                    <a:pt x="178" y="0"/>
                    <a:pt x="1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09" name="Freeform 52">
              <a:extLst>
                <a:ext uri="{FF2B5EF4-FFF2-40B4-BE49-F238E27FC236}">
                  <a16:creationId xmlns:a16="http://schemas.microsoft.com/office/drawing/2014/main" id="{1EB96D8F-4AD0-496F-A1D9-50B2BCE107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5219" y="1571585"/>
              <a:ext cx="452462" cy="504526"/>
            </a:xfrm>
            <a:custGeom>
              <a:avLst/>
              <a:gdLst>
                <a:gd name="T0" fmla="*/ 163 w 1734"/>
                <a:gd name="T1" fmla="*/ 334 h 1934"/>
                <a:gd name="T2" fmla="*/ 12 w 1734"/>
                <a:gd name="T3" fmla="*/ 471 h 1934"/>
                <a:gd name="T4" fmla="*/ 12 w 1734"/>
                <a:gd name="T5" fmla="*/ 517 h 1934"/>
                <a:gd name="T6" fmla="*/ 163 w 1734"/>
                <a:gd name="T7" fmla="*/ 654 h 1934"/>
                <a:gd name="T8" fmla="*/ 771 w 1734"/>
                <a:gd name="T9" fmla="*/ 782 h 1934"/>
                <a:gd name="T10" fmla="*/ 268 w 1734"/>
                <a:gd name="T11" fmla="*/ 791 h 1934"/>
                <a:gd name="T12" fmla="*/ 140 w 1734"/>
                <a:gd name="T13" fmla="*/ 965 h 1934"/>
                <a:gd name="T14" fmla="*/ 268 w 1734"/>
                <a:gd name="T15" fmla="*/ 1093 h 1934"/>
                <a:gd name="T16" fmla="*/ 771 w 1734"/>
                <a:gd name="T17" fmla="*/ 1102 h 1934"/>
                <a:gd name="T18" fmla="*/ 803 w 1734"/>
                <a:gd name="T19" fmla="*/ 1934 h 1934"/>
                <a:gd name="T20" fmla="*/ 963 w 1734"/>
                <a:gd name="T21" fmla="*/ 1902 h 1934"/>
                <a:gd name="T22" fmla="*/ 1315 w 1734"/>
                <a:gd name="T23" fmla="*/ 1486 h 1934"/>
                <a:gd name="T24" fmla="*/ 1466 w 1734"/>
                <a:gd name="T25" fmla="*/ 1349 h 1934"/>
                <a:gd name="T26" fmla="*/ 1466 w 1734"/>
                <a:gd name="T27" fmla="*/ 1303 h 1934"/>
                <a:gd name="T28" fmla="*/ 1315 w 1734"/>
                <a:gd name="T29" fmla="*/ 1166 h 1934"/>
                <a:gd name="T30" fmla="*/ 963 w 1734"/>
                <a:gd name="T31" fmla="*/ 1038 h 1934"/>
                <a:gd name="T32" fmla="*/ 1594 w 1734"/>
                <a:gd name="T33" fmla="*/ 1029 h 1934"/>
                <a:gd name="T34" fmla="*/ 1722 w 1734"/>
                <a:gd name="T35" fmla="*/ 855 h 1934"/>
                <a:gd name="T36" fmla="*/ 1594 w 1734"/>
                <a:gd name="T37" fmla="*/ 727 h 1934"/>
                <a:gd name="T38" fmla="*/ 963 w 1734"/>
                <a:gd name="T39" fmla="*/ 718 h 1934"/>
                <a:gd name="T40" fmla="*/ 1443 w 1734"/>
                <a:gd name="T41" fmla="*/ 590 h 1934"/>
                <a:gd name="T42" fmla="*/ 1594 w 1734"/>
                <a:gd name="T43" fmla="*/ 453 h 1934"/>
                <a:gd name="T44" fmla="*/ 1594 w 1734"/>
                <a:gd name="T45" fmla="*/ 407 h 1934"/>
                <a:gd name="T46" fmla="*/ 1443 w 1734"/>
                <a:gd name="T47" fmla="*/ 270 h 1934"/>
                <a:gd name="T48" fmla="*/ 963 w 1734"/>
                <a:gd name="T49" fmla="*/ 174 h 1934"/>
                <a:gd name="T50" fmla="*/ 908 w 1734"/>
                <a:gd name="T51" fmla="*/ 23 h 1934"/>
                <a:gd name="T52" fmla="*/ 780 w 1734"/>
                <a:gd name="T53" fmla="*/ 151 h 1934"/>
                <a:gd name="T54" fmla="*/ 771 w 1734"/>
                <a:gd name="T55" fmla="*/ 334 h 1934"/>
                <a:gd name="T56" fmla="*/ 304 w 1734"/>
                <a:gd name="T57" fmla="*/ 1038 h 1934"/>
                <a:gd name="T58" fmla="*/ 304 w 1734"/>
                <a:gd name="T59" fmla="*/ 846 h 1934"/>
                <a:gd name="T60" fmla="*/ 771 w 1734"/>
                <a:gd name="T61" fmla="*/ 1038 h 1934"/>
                <a:gd name="T62" fmla="*/ 176 w 1734"/>
                <a:gd name="T63" fmla="*/ 590 h 1934"/>
                <a:gd name="T64" fmla="*/ 176 w 1734"/>
                <a:gd name="T65" fmla="*/ 398 h 1934"/>
                <a:gd name="T66" fmla="*/ 771 w 1734"/>
                <a:gd name="T67" fmla="*/ 590 h 1934"/>
                <a:gd name="T68" fmla="*/ 1430 w 1734"/>
                <a:gd name="T69" fmla="*/ 334 h 1934"/>
                <a:gd name="T70" fmla="*/ 1430 w 1734"/>
                <a:gd name="T71" fmla="*/ 526 h 1934"/>
                <a:gd name="T72" fmla="*/ 963 w 1734"/>
                <a:gd name="T73" fmla="*/ 334 h 1934"/>
                <a:gd name="T74" fmla="*/ 1558 w 1734"/>
                <a:gd name="T75" fmla="*/ 782 h 1934"/>
                <a:gd name="T76" fmla="*/ 1558 w 1734"/>
                <a:gd name="T77" fmla="*/ 974 h 1934"/>
                <a:gd name="T78" fmla="*/ 963 w 1734"/>
                <a:gd name="T79" fmla="*/ 782 h 1934"/>
                <a:gd name="T80" fmla="*/ 1302 w 1734"/>
                <a:gd name="T81" fmla="*/ 1230 h 1934"/>
                <a:gd name="T82" fmla="*/ 1302 w 1734"/>
                <a:gd name="T83" fmla="*/ 1422 h 1934"/>
                <a:gd name="T84" fmla="*/ 963 w 1734"/>
                <a:gd name="T85" fmla="*/ 1230 h 1934"/>
                <a:gd name="T86" fmla="*/ 899 w 1734"/>
                <a:gd name="T87" fmla="*/ 110 h 1934"/>
                <a:gd name="T88" fmla="*/ 835 w 1734"/>
                <a:gd name="T89" fmla="*/ 110 h 1934"/>
                <a:gd name="T90" fmla="*/ 835 w 1734"/>
                <a:gd name="T91" fmla="*/ 206 h 1934"/>
                <a:gd name="T92" fmla="*/ 899 w 1734"/>
                <a:gd name="T93" fmla="*/ 1870 h 1934"/>
                <a:gd name="T94" fmla="*/ 835 w 1734"/>
                <a:gd name="T95" fmla="*/ 206 h 1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34" h="1934">
                  <a:moveTo>
                    <a:pt x="771" y="334"/>
                  </a:moveTo>
                  <a:cubicBezTo>
                    <a:pt x="163" y="334"/>
                    <a:pt x="163" y="334"/>
                    <a:pt x="163" y="334"/>
                  </a:cubicBezTo>
                  <a:cubicBezTo>
                    <a:pt x="155" y="334"/>
                    <a:pt x="146" y="337"/>
                    <a:pt x="140" y="343"/>
                  </a:cubicBezTo>
                  <a:cubicBezTo>
                    <a:pt x="12" y="471"/>
                    <a:pt x="12" y="471"/>
                    <a:pt x="12" y="471"/>
                  </a:cubicBezTo>
                  <a:cubicBezTo>
                    <a:pt x="0" y="484"/>
                    <a:pt x="0" y="504"/>
                    <a:pt x="12" y="517"/>
                  </a:cubicBezTo>
                  <a:cubicBezTo>
                    <a:pt x="12" y="517"/>
                    <a:pt x="12" y="517"/>
                    <a:pt x="12" y="517"/>
                  </a:cubicBezTo>
                  <a:cubicBezTo>
                    <a:pt x="140" y="645"/>
                    <a:pt x="140" y="645"/>
                    <a:pt x="140" y="645"/>
                  </a:cubicBezTo>
                  <a:cubicBezTo>
                    <a:pt x="146" y="651"/>
                    <a:pt x="155" y="654"/>
                    <a:pt x="163" y="654"/>
                  </a:cubicBezTo>
                  <a:cubicBezTo>
                    <a:pt x="771" y="654"/>
                    <a:pt x="771" y="654"/>
                    <a:pt x="771" y="654"/>
                  </a:cubicBezTo>
                  <a:cubicBezTo>
                    <a:pt x="771" y="782"/>
                    <a:pt x="771" y="782"/>
                    <a:pt x="771" y="782"/>
                  </a:cubicBezTo>
                  <a:cubicBezTo>
                    <a:pt x="291" y="782"/>
                    <a:pt x="291" y="782"/>
                    <a:pt x="291" y="782"/>
                  </a:cubicBezTo>
                  <a:cubicBezTo>
                    <a:pt x="283" y="782"/>
                    <a:pt x="274" y="785"/>
                    <a:pt x="268" y="791"/>
                  </a:cubicBezTo>
                  <a:cubicBezTo>
                    <a:pt x="140" y="919"/>
                    <a:pt x="140" y="919"/>
                    <a:pt x="140" y="919"/>
                  </a:cubicBezTo>
                  <a:cubicBezTo>
                    <a:pt x="128" y="932"/>
                    <a:pt x="128" y="952"/>
                    <a:pt x="140" y="965"/>
                  </a:cubicBezTo>
                  <a:cubicBezTo>
                    <a:pt x="140" y="965"/>
                    <a:pt x="140" y="965"/>
                    <a:pt x="140" y="965"/>
                  </a:cubicBezTo>
                  <a:cubicBezTo>
                    <a:pt x="268" y="1093"/>
                    <a:pt x="268" y="1093"/>
                    <a:pt x="268" y="1093"/>
                  </a:cubicBezTo>
                  <a:cubicBezTo>
                    <a:pt x="274" y="1099"/>
                    <a:pt x="283" y="1102"/>
                    <a:pt x="291" y="1102"/>
                  </a:cubicBezTo>
                  <a:cubicBezTo>
                    <a:pt x="771" y="1102"/>
                    <a:pt x="771" y="1102"/>
                    <a:pt x="771" y="1102"/>
                  </a:cubicBezTo>
                  <a:cubicBezTo>
                    <a:pt x="771" y="1902"/>
                    <a:pt x="771" y="1902"/>
                    <a:pt x="771" y="1902"/>
                  </a:cubicBezTo>
                  <a:cubicBezTo>
                    <a:pt x="771" y="1920"/>
                    <a:pt x="785" y="1934"/>
                    <a:pt x="803" y="1934"/>
                  </a:cubicBezTo>
                  <a:cubicBezTo>
                    <a:pt x="931" y="1934"/>
                    <a:pt x="931" y="1934"/>
                    <a:pt x="931" y="1934"/>
                  </a:cubicBezTo>
                  <a:cubicBezTo>
                    <a:pt x="949" y="1934"/>
                    <a:pt x="963" y="1920"/>
                    <a:pt x="963" y="1902"/>
                  </a:cubicBezTo>
                  <a:cubicBezTo>
                    <a:pt x="963" y="1486"/>
                    <a:pt x="963" y="1486"/>
                    <a:pt x="963" y="1486"/>
                  </a:cubicBezTo>
                  <a:cubicBezTo>
                    <a:pt x="1315" y="1486"/>
                    <a:pt x="1315" y="1486"/>
                    <a:pt x="1315" y="1486"/>
                  </a:cubicBezTo>
                  <a:cubicBezTo>
                    <a:pt x="1323" y="1486"/>
                    <a:pt x="1332" y="1483"/>
                    <a:pt x="1338" y="1477"/>
                  </a:cubicBezTo>
                  <a:cubicBezTo>
                    <a:pt x="1466" y="1349"/>
                    <a:pt x="1466" y="1349"/>
                    <a:pt x="1466" y="1349"/>
                  </a:cubicBezTo>
                  <a:cubicBezTo>
                    <a:pt x="1478" y="1336"/>
                    <a:pt x="1478" y="1316"/>
                    <a:pt x="1466" y="1303"/>
                  </a:cubicBezTo>
                  <a:cubicBezTo>
                    <a:pt x="1466" y="1303"/>
                    <a:pt x="1466" y="1303"/>
                    <a:pt x="1466" y="1303"/>
                  </a:cubicBezTo>
                  <a:cubicBezTo>
                    <a:pt x="1338" y="1175"/>
                    <a:pt x="1338" y="1175"/>
                    <a:pt x="1338" y="1175"/>
                  </a:cubicBezTo>
                  <a:cubicBezTo>
                    <a:pt x="1332" y="1169"/>
                    <a:pt x="1323" y="1166"/>
                    <a:pt x="1315" y="1166"/>
                  </a:cubicBezTo>
                  <a:cubicBezTo>
                    <a:pt x="963" y="1166"/>
                    <a:pt x="963" y="1166"/>
                    <a:pt x="963" y="1166"/>
                  </a:cubicBezTo>
                  <a:cubicBezTo>
                    <a:pt x="963" y="1038"/>
                    <a:pt x="963" y="1038"/>
                    <a:pt x="963" y="1038"/>
                  </a:cubicBezTo>
                  <a:cubicBezTo>
                    <a:pt x="1571" y="1038"/>
                    <a:pt x="1571" y="1038"/>
                    <a:pt x="1571" y="1038"/>
                  </a:cubicBezTo>
                  <a:cubicBezTo>
                    <a:pt x="1579" y="1038"/>
                    <a:pt x="1588" y="1035"/>
                    <a:pt x="1594" y="1029"/>
                  </a:cubicBezTo>
                  <a:cubicBezTo>
                    <a:pt x="1722" y="901"/>
                    <a:pt x="1722" y="901"/>
                    <a:pt x="1722" y="901"/>
                  </a:cubicBezTo>
                  <a:cubicBezTo>
                    <a:pt x="1734" y="888"/>
                    <a:pt x="1734" y="868"/>
                    <a:pt x="1722" y="855"/>
                  </a:cubicBezTo>
                  <a:cubicBezTo>
                    <a:pt x="1722" y="855"/>
                    <a:pt x="1722" y="855"/>
                    <a:pt x="1722" y="855"/>
                  </a:cubicBezTo>
                  <a:cubicBezTo>
                    <a:pt x="1594" y="727"/>
                    <a:pt x="1594" y="727"/>
                    <a:pt x="1594" y="727"/>
                  </a:cubicBezTo>
                  <a:cubicBezTo>
                    <a:pt x="1588" y="721"/>
                    <a:pt x="1579" y="718"/>
                    <a:pt x="1571" y="718"/>
                  </a:cubicBezTo>
                  <a:cubicBezTo>
                    <a:pt x="963" y="718"/>
                    <a:pt x="963" y="718"/>
                    <a:pt x="963" y="718"/>
                  </a:cubicBezTo>
                  <a:cubicBezTo>
                    <a:pt x="963" y="590"/>
                    <a:pt x="963" y="590"/>
                    <a:pt x="963" y="590"/>
                  </a:cubicBezTo>
                  <a:cubicBezTo>
                    <a:pt x="1443" y="590"/>
                    <a:pt x="1443" y="590"/>
                    <a:pt x="1443" y="590"/>
                  </a:cubicBezTo>
                  <a:cubicBezTo>
                    <a:pt x="1451" y="590"/>
                    <a:pt x="1460" y="587"/>
                    <a:pt x="1466" y="581"/>
                  </a:cubicBezTo>
                  <a:cubicBezTo>
                    <a:pt x="1594" y="453"/>
                    <a:pt x="1594" y="453"/>
                    <a:pt x="1594" y="453"/>
                  </a:cubicBezTo>
                  <a:cubicBezTo>
                    <a:pt x="1606" y="440"/>
                    <a:pt x="1606" y="420"/>
                    <a:pt x="1594" y="407"/>
                  </a:cubicBezTo>
                  <a:cubicBezTo>
                    <a:pt x="1594" y="407"/>
                    <a:pt x="1594" y="407"/>
                    <a:pt x="1594" y="407"/>
                  </a:cubicBezTo>
                  <a:cubicBezTo>
                    <a:pt x="1466" y="279"/>
                    <a:pt x="1466" y="279"/>
                    <a:pt x="1466" y="279"/>
                  </a:cubicBezTo>
                  <a:cubicBezTo>
                    <a:pt x="1460" y="273"/>
                    <a:pt x="1451" y="270"/>
                    <a:pt x="1443" y="270"/>
                  </a:cubicBezTo>
                  <a:cubicBezTo>
                    <a:pt x="963" y="270"/>
                    <a:pt x="963" y="270"/>
                    <a:pt x="963" y="270"/>
                  </a:cubicBezTo>
                  <a:cubicBezTo>
                    <a:pt x="963" y="174"/>
                    <a:pt x="963" y="174"/>
                    <a:pt x="963" y="174"/>
                  </a:cubicBezTo>
                  <a:cubicBezTo>
                    <a:pt x="963" y="166"/>
                    <a:pt x="960" y="157"/>
                    <a:pt x="954" y="151"/>
                  </a:cubicBezTo>
                  <a:cubicBezTo>
                    <a:pt x="976" y="104"/>
                    <a:pt x="956" y="46"/>
                    <a:pt x="908" y="23"/>
                  </a:cubicBezTo>
                  <a:cubicBezTo>
                    <a:pt x="861" y="0"/>
                    <a:pt x="803" y="21"/>
                    <a:pt x="780" y="69"/>
                  </a:cubicBezTo>
                  <a:cubicBezTo>
                    <a:pt x="768" y="95"/>
                    <a:pt x="768" y="125"/>
                    <a:pt x="780" y="151"/>
                  </a:cubicBezTo>
                  <a:cubicBezTo>
                    <a:pt x="774" y="157"/>
                    <a:pt x="771" y="166"/>
                    <a:pt x="771" y="174"/>
                  </a:cubicBezTo>
                  <a:lnTo>
                    <a:pt x="771" y="334"/>
                  </a:lnTo>
                  <a:close/>
                  <a:moveTo>
                    <a:pt x="771" y="1038"/>
                  </a:moveTo>
                  <a:cubicBezTo>
                    <a:pt x="304" y="1038"/>
                    <a:pt x="304" y="1038"/>
                    <a:pt x="304" y="1038"/>
                  </a:cubicBezTo>
                  <a:cubicBezTo>
                    <a:pt x="208" y="942"/>
                    <a:pt x="208" y="942"/>
                    <a:pt x="208" y="942"/>
                  </a:cubicBezTo>
                  <a:cubicBezTo>
                    <a:pt x="304" y="846"/>
                    <a:pt x="304" y="846"/>
                    <a:pt x="304" y="846"/>
                  </a:cubicBezTo>
                  <a:cubicBezTo>
                    <a:pt x="771" y="846"/>
                    <a:pt x="771" y="846"/>
                    <a:pt x="771" y="846"/>
                  </a:cubicBezTo>
                  <a:lnTo>
                    <a:pt x="771" y="1038"/>
                  </a:lnTo>
                  <a:close/>
                  <a:moveTo>
                    <a:pt x="771" y="590"/>
                  </a:moveTo>
                  <a:cubicBezTo>
                    <a:pt x="176" y="590"/>
                    <a:pt x="176" y="590"/>
                    <a:pt x="176" y="590"/>
                  </a:cubicBezTo>
                  <a:cubicBezTo>
                    <a:pt x="80" y="494"/>
                    <a:pt x="80" y="494"/>
                    <a:pt x="80" y="494"/>
                  </a:cubicBezTo>
                  <a:cubicBezTo>
                    <a:pt x="176" y="398"/>
                    <a:pt x="176" y="398"/>
                    <a:pt x="176" y="398"/>
                  </a:cubicBezTo>
                  <a:cubicBezTo>
                    <a:pt x="771" y="398"/>
                    <a:pt x="771" y="398"/>
                    <a:pt x="771" y="398"/>
                  </a:cubicBezTo>
                  <a:lnTo>
                    <a:pt x="771" y="590"/>
                  </a:lnTo>
                  <a:close/>
                  <a:moveTo>
                    <a:pt x="963" y="334"/>
                  </a:moveTo>
                  <a:cubicBezTo>
                    <a:pt x="1430" y="334"/>
                    <a:pt x="1430" y="334"/>
                    <a:pt x="1430" y="334"/>
                  </a:cubicBezTo>
                  <a:cubicBezTo>
                    <a:pt x="1526" y="430"/>
                    <a:pt x="1526" y="430"/>
                    <a:pt x="1526" y="430"/>
                  </a:cubicBezTo>
                  <a:cubicBezTo>
                    <a:pt x="1430" y="526"/>
                    <a:pt x="1430" y="526"/>
                    <a:pt x="1430" y="526"/>
                  </a:cubicBezTo>
                  <a:cubicBezTo>
                    <a:pt x="963" y="526"/>
                    <a:pt x="963" y="526"/>
                    <a:pt x="963" y="526"/>
                  </a:cubicBezTo>
                  <a:lnTo>
                    <a:pt x="963" y="334"/>
                  </a:lnTo>
                  <a:close/>
                  <a:moveTo>
                    <a:pt x="963" y="782"/>
                  </a:moveTo>
                  <a:cubicBezTo>
                    <a:pt x="1558" y="782"/>
                    <a:pt x="1558" y="782"/>
                    <a:pt x="1558" y="782"/>
                  </a:cubicBezTo>
                  <a:cubicBezTo>
                    <a:pt x="1654" y="878"/>
                    <a:pt x="1654" y="878"/>
                    <a:pt x="1654" y="878"/>
                  </a:cubicBezTo>
                  <a:cubicBezTo>
                    <a:pt x="1558" y="974"/>
                    <a:pt x="1558" y="974"/>
                    <a:pt x="1558" y="974"/>
                  </a:cubicBezTo>
                  <a:cubicBezTo>
                    <a:pt x="963" y="974"/>
                    <a:pt x="963" y="974"/>
                    <a:pt x="963" y="974"/>
                  </a:cubicBezTo>
                  <a:lnTo>
                    <a:pt x="963" y="782"/>
                  </a:lnTo>
                  <a:close/>
                  <a:moveTo>
                    <a:pt x="963" y="1230"/>
                  </a:moveTo>
                  <a:cubicBezTo>
                    <a:pt x="1302" y="1230"/>
                    <a:pt x="1302" y="1230"/>
                    <a:pt x="1302" y="1230"/>
                  </a:cubicBezTo>
                  <a:cubicBezTo>
                    <a:pt x="1398" y="1326"/>
                    <a:pt x="1398" y="1326"/>
                    <a:pt x="1398" y="1326"/>
                  </a:cubicBezTo>
                  <a:cubicBezTo>
                    <a:pt x="1302" y="1422"/>
                    <a:pt x="1302" y="1422"/>
                    <a:pt x="1302" y="1422"/>
                  </a:cubicBezTo>
                  <a:cubicBezTo>
                    <a:pt x="963" y="1422"/>
                    <a:pt x="963" y="1422"/>
                    <a:pt x="963" y="1422"/>
                  </a:cubicBezTo>
                  <a:lnTo>
                    <a:pt x="963" y="1230"/>
                  </a:lnTo>
                  <a:close/>
                  <a:moveTo>
                    <a:pt x="867" y="78"/>
                  </a:moveTo>
                  <a:cubicBezTo>
                    <a:pt x="885" y="78"/>
                    <a:pt x="899" y="92"/>
                    <a:pt x="899" y="110"/>
                  </a:cubicBezTo>
                  <a:cubicBezTo>
                    <a:pt x="899" y="128"/>
                    <a:pt x="885" y="142"/>
                    <a:pt x="867" y="142"/>
                  </a:cubicBezTo>
                  <a:cubicBezTo>
                    <a:pt x="849" y="142"/>
                    <a:pt x="835" y="128"/>
                    <a:pt x="835" y="110"/>
                  </a:cubicBezTo>
                  <a:cubicBezTo>
                    <a:pt x="835" y="92"/>
                    <a:pt x="849" y="78"/>
                    <a:pt x="867" y="78"/>
                  </a:cubicBezTo>
                  <a:close/>
                  <a:moveTo>
                    <a:pt x="835" y="206"/>
                  </a:moveTo>
                  <a:cubicBezTo>
                    <a:pt x="899" y="206"/>
                    <a:pt x="899" y="206"/>
                    <a:pt x="899" y="206"/>
                  </a:cubicBezTo>
                  <a:cubicBezTo>
                    <a:pt x="899" y="1870"/>
                    <a:pt x="899" y="1870"/>
                    <a:pt x="899" y="1870"/>
                  </a:cubicBezTo>
                  <a:cubicBezTo>
                    <a:pt x="835" y="1870"/>
                    <a:pt x="835" y="1870"/>
                    <a:pt x="835" y="1870"/>
                  </a:cubicBezTo>
                  <a:lnTo>
                    <a:pt x="835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0" name="Freeform 53">
              <a:extLst>
                <a:ext uri="{FF2B5EF4-FFF2-40B4-BE49-F238E27FC236}">
                  <a16:creationId xmlns:a16="http://schemas.microsoft.com/office/drawing/2014/main" id="{41BE298D-4AFC-4E81-8A7E-869B12F25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3194" y="1792250"/>
              <a:ext cx="116884" cy="16698"/>
            </a:xfrm>
            <a:custGeom>
              <a:avLst/>
              <a:gdLst>
                <a:gd name="T0" fmla="*/ 416 w 448"/>
                <a:gd name="T1" fmla="*/ 0 h 64"/>
                <a:gd name="T2" fmla="*/ 32 w 448"/>
                <a:gd name="T3" fmla="*/ 0 h 64"/>
                <a:gd name="T4" fmla="*/ 0 w 448"/>
                <a:gd name="T5" fmla="*/ 32 h 64"/>
                <a:gd name="T6" fmla="*/ 32 w 448"/>
                <a:gd name="T7" fmla="*/ 64 h 64"/>
                <a:gd name="T8" fmla="*/ 416 w 448"/>
                <a:gd name="T9" fmla="*/ 64 h 64"/>
                <a:gd name="T10" fmla="*/ 448 w 448"/>
                <a:gd name="T11" fmla="*/ 32 h 64"/>
                <a:gd name="T12" fmla="*/ 416 w 44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64">
                  <a:moveTo>
                    <a:pt x="416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416" y="64"/>
                    <a:pt x="416" y="64"/>
                    <a:pt x="416" y="64"/>
                  </a:cubicBezTo>
                  <a:cubicBezTo>
                    <a:pt x="434" y="64"/>
                    <a:pt x="448" y="50"/>
                    <a:pt x="448" y="32"/>
                  </a:cubicBezTo>
                  <a:cubicBezTo>
                    <a:pt x="448" y="14"/>
                    <a:pt x="434" y="0"/>
                    <a:pt x="4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1" name="Freeform 54">
              <a:extLst>
                <a:ext uri="{FF2B5EF4-FFF2-40B4-BE49-F238E27FC236}">
                  <a16:creationId xmlns:a16="http://schemas.microsoft.com/office/drawing/2014/main" id="{A76673F4-E31C-4BDD-8C0B-FD5AE66EA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2822" y="1692064"/>
              <a:ext cx="116884" cy="16698"/>
            </a:xfrm>
            <a:custGeom>
              <a:avLst/>
              <a:gdLst>
                <a:gd name="T0" fmla="*/ 32 w 448"/>
                <a:gd name="T1" fmla="*/ 64 h 64"/>
                <a:gd name="T2" fmla="*/ 416 w 448"/>
                <a:gd name="T3" fmla="*/ 64 h 64"/>
                <a:gd name="T4" fmla="*/ 448 w 448"/>
                <a:gd name="T5" fmla="*/ 32 h 64"/>
                <a:gd name="T6" fmla="*/ 416 w 448"/>
                <a:gd name="T7" fmla="*/ 0 h 64"/>
                <a:gd name="T8" fmla="*/ 32 w 448"/>
                <a:gd name="T9" fmla="*/ 0 h 64"/>
                <a:gd name="T10" fmla="*/ 0 w 448"/>
                <a:gd name="T11" fmla="*/ 32 h 64"/>
                <a:gd name="T12" fmla="*/ 32 w 448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64">
                  <a:moveTo>
                    <a:pt x="32" y="64"/>
                  </a:moveTo>
                  <a:cubicBezTo>
                    <a:pt x="416" y="64"/>
                    <a:pt x="416" y="64"/>
                    <a:pt x="416" y="64"/>
                  </a:cubicBezTo>
                  <a:cubicBezTo>
                    <a:pt x="434" y="64"/>
                    <a:pt x="448" y="50"/>
                    <a:pt x="448" y="32"/>
                  </a:cubicBezTo>
                  <a:cubicBezTo>
                    <a:pt x="448" y="14"/>
                    <a:pt x="434" y="0"/>
                    <a:pt x="4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2" name="Freeform 55">
              <a:extLst>
                <a:ext uri="{FF2B5EF4-FFF2-40B4-BE49-F238E27FC236}">
                  <a16:creationId xmlns:a16="http://schemas.microsoft.com/office/drawing/2014/main" id="{E67A0C62-49AF-43BC-907E-98BCCFF99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6217" y="1808948"/>
              <a:ext cx="83489" cy="16698"/>
            </a:xfrm>
            <a:custGeom>
              <a:avLst/>
              <a:gdLst>
                <a:gd name="T0" fmla="*/ 32 w 320"/>
                <a:gd name="T1" fmla="*/ 64 h 64"/>
                <a:gd name="T2" fmla="*/ 288 w 320"/>
                <a:gd name="T3" fmla="*/ 64 h 64"/>
                <a:gd name="T4" fmla="*/ 320 w 320"/>
                <a:gd name="T5" fmla="*/ 32 h 64"/>
                <a:gd name="T6" fmla="*/ 288 w 320"/>
                <a:gd name="T7" fmla="*/ 0 h 64"/>
                <a:gd name="T8" fmla="*/ 32 w 320"/>
                <a:gd name="T9" fmla="*/ 0 h 64"/>
                <a:gd name="T10" fmla="*/ 0 w 320"/>
                <a:gd name="T11" fmla="*/ 32 h 64"/>
                <a:gd name="T12" fmla="*/ 32 w 320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64">
                  <a:moveTo>
                    <a:pt x="32" y="64"/>
                  </a:moveTo>
                  <a:cubicBezTo>
                    <a:pt x="288" y="64"/>
                    <a:pt x="288" y="64"/>
                    <a:pt x="288" y="64"/>
                  </a:cubicBezTo>
                  <a:cubicBezTo>
                    <a:pt x="306" y="64"/>
                    <a:pt x="320" y="50"/>
                    <a:pt x="320" y="32"/>
                  </a:cubicBezTo>
                  <a:cubicBezTo>
                    <a:pt x="320" y="14"/>
                    <a:pt x="306" y="0"/>
                    <a:pt x="288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3" name="Group 58">
            <a:extLst>
              <a:ext uri="{FF2B5EF4-FFF2-40B4-BE49-F238E27FC236}">
                <a16:creationId xmlns:a16="http://schemas.microsoft.com/office/drawing/2014/main" id="{80A5B75D-B53D-4F7C-9A15-4D727DF6FA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31965" y="3280824"/>
            <a:ext cx="311610" cy="323984"/>
            <a:chOff x="1776" y="2"/>
            <a:chExt cx="4155" cy="4320"/>
          </a:xfrm>
          <a:solidFill>
            <a:schemeClr val="bg1"/>
          </a:solidFill>
        </p:grpSpPr>
        <p:sp>
          <p:nvSpPr>
            <p:cNvPr id="114" name="Freeform 59">
              <a:extLst>
                <a:ext uri="{FF2B5EF4-FFF2-40B4-BE49-F238E27FC236}">
                  <a16:creationId xmlns:a16="http://schemas.microsoft.com/office/drawing/2014/main" id="{AFCFFEA2-5438-495D-9D71-7230BB454E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9" y="1237"/>
              <a:ext cx="1766" cy="1768"/>
            </a:xfrm>
            <a:custGeom>
              <a:avLst/>
              <a:gdLst>
                <a:gd name="T0" fmla="*/ 487 w 974"/>
                <a:gd name="T1" fmla="*/ 0 h 975"/>
                <a:gd name="T2" fmla="*/ 0 w 974"/>
                <a:gd name="T3" fmla="*/ 487 h 975"/>
                <a:gd name="T4" fmla="*/ 487 w 974"/>
                <a:gd name="T5" fmla="*/ 975 h 975"/>
                <a:gd name="T6" fmla="*/ 974 w 974"/>
                <a:gd name="T7" fmla="*/ 487 h 975"/>
                <a:gd name="T8" fmla="*/ 487 w 974"/>
                <a:gd name="T9" fmla="*/ 0 h 975"/>
                <a:gd name="T10" fmla="*/ 848 w 974"/>
                <a:gd name="T11" fmla="*/ 305 h 975"/>
                <a:gd name="T12" fmla="*/ 672 w 974"/>
                <a:gd name="T13" fmla="*/ 305 h 975"/>
                <a:gd name="T14" fmla="*/ 602 w 974"/>
                <a:gd name="T15" fmla="*/ 100 h 975"/>
                <a:gd name="T16" fmla="*/ 848 w 974"/>
                <a:gd name="T17" fmla="*/ 305 h 975"/>
                <a:gd name="T18" fmla="*/ 609 w 974"/>
                <a:gd name="T19" fmla="*/ 487 h 975"/>
                <a:gd name="T20" fmla="*/ 602 w 974"/>
                <a:gd name="T21" fmla="*/ 589 h 975"/>
                <a:gd name="T22" fmla="*/ 372 w 974"/>
                <a:gd name="T23" fmla="*/ 589 h 975"/>
                <a:gd name="T24" fmla="*/ 365 w 974"/>
                <a:gd name="T25" fmla="*/ 487 h 975"/>
                <a:gd name="T26" fmla="*/ 372 w 974"/>
                <a:gd name="T27" fmla="*/ 386 h 975"/>
                <a:gd name="T28" fmla="*/ 602 w 974"/>
                <a:gd name="T29" fmla="*/ 386 h 975"/>
                <a:gd name="T30" fmla="*/ 609 w 974"/>
                <a:gd name="T31" fmla="*/ 487 h 975"/>
                <a:gd name="T32" fmla="*/ 475 w 974"/>
                <a:gd name="T33" fmla="*/ 83 h 975"/>
                <a:gd name="T34" fmla="*/ 487 w 974"/>
                <a:gd name="T35" fmla="*/ 81 h 975"/>
                <a:gd name="T36" fmla="*/ 499 w 974"/>
                <a:gd name="T37" fmla="*/ 83 h 975"/>
                <a:gd name="T38" fmla="*/ 589 w 974"/>
                <a:gd name="T39" fmla="*/ 305 h 975"/>
                <a:gd name="T40" fmla="*/ 385 w 974"/>
                <a:gd name="T41" fmla="*/ 305 h 975"/>
                <a:gd name="T42" fmla="*/ 475 w 974"/>
                <a:gd name="T43" fmla="*/ 83 h 975"/>
                <a:gd name="T44" fmla="*/ 372 w 974"/>
                <a:gd name="T45" fmla="*/ 100 h 975"/>
                <a:gd name="T46" fmla="*/ 302 w 974"/>
                <a:gd name="T47" fmla="*/ 305 h 975"/>
                <a:gd name="T48" fmla="*/ 126 w 974"/>
                <a:gd name="T49" fmla="*/ 305 h 975"/>
                <a:gd name="T50" fmla="*/ 372 w 974"/>
                <a:gd name="T51" fmla="*/ 100 h 975"/>
                <a:gd name="T52" fmla="*/ 81 w 974"/>
                <a:gd name="T53" fmla="*/ 487 h 975"/>
                <a:gd name="T54" fmla="*/ 95 w 974"/>
                <a:gd name="T55" fmla="*/ 386 h 975"/>
                <a:gd name="T56" fmla="*/ 290 w 974"/>
                <a:gd name="T57" fmla="*/ 386 h 975"/>
                <a:gd name="T58" fmla="*/ 284 w 974"/>
                <a:gd name="T59" fmla="*/ 487 h 975"/>
                <a:gd name="T60" fmla="*/ 290 w 974"/>
                <a:gd name="T61" fmla="*/ 589 h 975"/>
                <a:gd name="T62" fmla="*/ 95 w 974"/>
                <a:gd name="T63" fmla="*/ 589 h 975"/>
                <a:gd name="T64" fmla="*/ 81 w 974"/>
                <a:gd name="T65" fmla="*/ 487 h 975"/>
                <a:gd name="T66" fmla="*/ 126 w 974"/>
                <a:gd name="T67" fmla="*/ 670 h 975"/>
                <a:gd name="T68" fmla="*/ 302 w 974"/>
                <a:gd name="T69" fmla="*/ 670 h 975"/>
                <a:gd name="T70" fmla="*/ 372 w 974"/>
                <a:gd name="T71" fmla="*/ 875 h 975"/>
                <a:gd name="T72" fmla="*/ 126 w 974"/>
                <a:gd name="T73" fmla="*/ 670 h 975"/>
                <a:gd name="T74" fmla="*/ 499 w 974"/>
                <a:gd name="T75" fmla="*/ 892 h 975"/>
                <a:gd name="T76" fmla="*/ 487 w 974"/>
                <a:gd name="T77" fmla="*/ 894 h 975"/>
                <a:gd name="T78" fmla="*/ 475 w 974"/>
                <a:gd name="T79" fmla="*/ 892 h 975"/>
                <a:gd name="T80" fmla="*/ 385 w 974"/>
                <a:gd name="T81" fmla="*/ 670 h 975"/>
                <a:gd name="T82" fmla="*/ 589 w 974"/>
                <a:gd name="T83" fmla="*/ 670 h 975"/>
                <a:gd name="T84" fmla="*/ 499 w 974"/>
                <a:gd name="T85" fmla="*/ 892 h 975"/>
                <a:gd name="T86" fmla="*/ 602 w 974"/>
                <a:gd name="T87" fmla="*/ 875 h 975"/>
                <a:gd name="T88" fmla="*/ 672 w 974"/>
                <a:gd name="T89" fmla="*/ 670 h 975"/>
                <a:gd name="T90" fmla="*/ 848 w 974"/>
                <a:gd name="T91" fmla="*/ 670 h 975"/>
                <a:gd name="T92" fmla="*/ 602 w 974"/>
                <a:gd name="T93" fmla="*/ 875 h 975"/>
                <a:gd name="T94" fmla="*/ 684 w 974"/>
                <a:gd name="T95" fmla="*/ 589 h 975"/>
                <a:gd name="T96" fmla="*/ 690 w 974"/>
                <a:gd name="T97" fmla="*/ 487 h 975"/>
                <a:gd name="T98" fmla="*/ 684 w 974"/>
                <a:gd name="T99" fmla="*/ 386 h 975"/>
                <a:gd name="T100" fmla="*/ 879 w 974"/>
                <a:gd name="T101" fmla="*/ 386 h 975"/>
                <a:gd name="T102" fmla="*/ 893 w 974"/>
                <a:gd name="T103" fmla="*/ 487 h 975"/>
                <a:gd name="T104" fmla="*/ 879 w 974"/>
                <a:gd name="T105" fmla="*/ 589 h 975"/>
                <a:gd name="T106" fmla="*/ 684 w 974"/>
                <a:gd name="T107" fmla="*/ 589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4" h="975">
                  <a:moveTo>
                    <a:pt x="487" y="0"/>
                  </a:moveTo>
                  <a:cubicBezTo>
                    <a:pt x="218" y="0"/>
                    <a:pt x="0" y="218"/>
                    <a:pt x="0" y="487"/>
                  </a:cubicBezTo>
                  <a:cubicBezTo>
                    <a:pt x="0" y="757"/>
                    <a:pt x="218" y="975"/>
                    <a:pt x="487" y="975"/>
                  </a:cubicBezTo>
                  <a:cubicBezTo>
                    <a:pt x="756" y="975"/>
                    <a:pt x="974" y="757"/>
                    <a:pt x="974" y="487"/>
                  </a:cubicBezTo>
                  <a:cubicBezTo>
                    <a:pt x="974" y="218"/>
                    <a:pt x="756" y="0"/>
                    <a:pt x="487" y="0"/>
                  </a:cubicBezTo>
                  <a:close/>
                  <a:moveTo>
                    <a:pt x="848" y="305"/>
                  </a:moveTo>
                  <a:cubicBezTo>
                    <a:pt x="672" y="305"/>
                    <a:pt x="672" y="305"/>
                    <a:pt x="672" y="305"/>
                  </a:cubicBezTo>
                  <a:cubicBezTo>
                    <a:pt x="655" y="221"/>
                    <a:pt x="629" y="153"/>
                    <a:pt x="602" y="100"/>
                  </a:cubicBezTo>
                  <a:cubicBezTo>
                    <a:pt x="709" y="132"/>
                    <a:pt x="798" y="207"/>
                    <a:pt x="848" y="305"/>
                  </a:cubicBezTo>
                  <a:close/>
                  <a:moveTo>
                    <a:pt x="609" y="487"/>
                  </a:moveTo>
                  <a:cubicBezTo>
                    <a:pt x="609" y="524"/>
                    <a:pt x="606" y="557"/>
                    <a:pt x="602" y="589"/>
                  </a:cubicBezTo>
                  <a:cubicBezTo>
                    <a:pt x="372" y="589"/>
                    <a:pt x="372" y="589"/>
                    <a:pt x="372" y="589"/>
                  </a:cubicBezTo>
                  <a:cubicBezTo>
                    <a:pt x="368" y="557"/>
                    <a:pt x="365" y="524"/>
                    <a:pt x="365" y="487"/>
                  </a:cubicBezTo>
                  <a:cubicBezTo>
                    <a:pt x="365" y="451"/>
                    <a:pt x="368" y="418"/>
                    <a:pt x="372" y="386"/>
                  </a:cubicBezTo>
                  <a:cubicBezTo>
                    <a:pt x="602" y="386"/>
                    <a:pt x="602" y="386"/>
                    <a:pt x="602" y="386"/>
                  </a:cubicBezTo>
                  <a:cubicBezTo>
                    <a:pt x="606" y="418"/>
                    <a:pt x="609" y="451"/>
                    <a:pt x="609" y="487"/>
                  </a:cubicBezTo>
                  <a:close/>
                  <a:moveTo>
                    <a:pt x="475" y="83"/>
                  </a:moveTo>
                  <a:cubicBezTo>
                    <a:pt x="479" y="83"/>
                    <a:pt x="483" y="81"/>
                    <a:pt x="487" y="81"/>
                  </a:cubicBezTo>
                  <a:cubicBezTo>
                    <a:pt x="491" y="81"/>
                    <a:pt x="495" y="83"/>
                    <a:pt x="499" y="83"/>
                  </a:cubicBezTo>
                  <a:cubicBezTo>
                    <a:pt x="529" y="129"/>
                    <a:pt x="566" y="203"/>
                    <a:pt x="589" y="305"/>
                  </a:cubicBezTo>
                  <a:cubicBezTo>
                    <a:pt x="385" y="305"/>
                    <a:pt x="385" y="305"/>
                    <a:pt x="385" y="305"/>
                  </a:cubicBezTo>
                  <a:cubicBezTo>
                    <a:pt x="408" y="203"/>
                    <a:pt x="445" y="129"/>
                    <a:pt x="475" y="83"/>
                  </a:cubicBezTo>
                  <a:close/>
                  <a:moveTo>
                    <a:pt x="372" y="100"/>
                  </a:moveTo>
                  <a:cubicBezTo>
                    <a:pt x="345" y="153"/>
                    <a:pt x="319" y="221"/>
                    <a:pt x="302" y="305"/>
                  </a:cubicBezTo>
                  <a:cubicBezTo>
                    <a:pt x="126" y="305"/>
                    <a:pt x="126" y="305"/>
                    <a:pt x="126" y="305"/>
                  </a:cubicBezTo>
                  <a:cubicBezTo>
                    <a:pt x="176" y="207"/>
                    <a:pt x="265" y="132"/>
                    <a:pt x="372" y="100"/>
                  </a:cubicBezTo>
                  <a:close/>
                  <a:moveTo>
                    <a:pt x="81" y="487"/>
                  </a:moveTo>
                  <a:cubicBezTo>
                    <a:pt x="81" y="452"/>
                    <a:pt x="87" y="419"/>
                    <a:pt x="95" y="386"/>
                  </a:cubicBezTo>
                  <a:cubicBezTo>
                    <a:pt x="290" y="386"/>
                    <a:pt x="290" y="386"/>
                    <a:pt x="290" y="386"/>
                  </a:cubicBezTo>
                  <a:cubicBezTo>
                    <a:pt x="286" y="418"/>
                    <a:pt x="284" y="452"/>
                    <a:pt x="284" y="487"/>
                  </a:cubicBezTo>
                  <a:cubicBezTo>
                    <a:pt x="284" y="523"/>
                    <a:pt x="286" y="557"/>
                    <a:pt x="290" y="589"/>
                  </a:cubicBezTo>
                  <a:cubicBezTo>
                    <a:pt x="95" y="589"/>
                    <a:pt x="95" y="589"/>
                    <a:pt x="95" y="589"/>
                  </a:cubicBezTo>
                  <a:cubicBezTo>
                    <a:pt x="87" y="556"/>
                    <a:pt x="81" y="523"/>
                    <a:pt x="81" y="487"/>
                  </a:cubicBezTo>
                  <a:close/>
                  <a:moveTo>
                    <a:pt x="126" y="670"/>
                  </a:moveTo>
                  <a:cubicBezTo>
                    <a:pt x="302" y="670"/>
                    <a:pt x="302" y="670"/>
                    <a:pt x="302" y="670"/>
                  </a:cubicBezTo>
                  <a:cubicBezTo>
                    <a:pt x="319" y="755"/>
                    <a:pt x="345" y="823"/>
                    <a:pt x="372" y="875"/>
                  </a:cubicBezTo>
                  <a:cubicBezTo>
                    <a:pt x="264" y="843"/>
                    <a:pt x="176" y="768"/>
                    <a:pt x="126" y="670"/>
                  </a:cubicBezTo>
                  <a:close/>
                  <a:moveTo>
                    <a:pt x="499" y="892"/>
                  </a:moveTo>
                  <a:cubicBezTo>
                    <a:pt x="495" y="892"/>
                    <a:pt x="491" y="894"/>
                    <a:pt x="487" y="894"/>
                  </a:cubicBezTo>
                  <a:cubicBezTo>
                    <a:pt x="483" y="894"/>
                    <a:pt x="479" y="892"/>
                    <a:pt x="475" y="892"/>
                  </a:cubicBezTo>
                  <a:cubicBezTo>
                    <a:pt x="446" y="848"/>
                    <a:pt x="408" y="773"/>
                    <a:pt x="385" y="670"/>
                  </a:cubicBezTo>
                  <a:cubicBezTo>
                    <a:pt x="589" y="670"/>
                    <a:pt x="589" y="670"/>
                    <a:pt x="589" y="670"/>
                  </a:cubicBezTo>
                  <a:cubicBezTo>
                    <a:pt x="566" y="773"/>
                    <a:pt x="528" y="847"/>
                    <a:pt x="499" y="892"/>
                  </a:cubicBezTo>
                  <a:close/>
                  <a:moveTo>
                    <a:pt x="602" y="875"/>
                  </a:moveTo>
                  <a:cubicBezTo>
                    <a:pt x="629" y="823"/>
                    <a:pt x="655" y="755"/>
                    <a:pt x="672" y="670"/>
                  </a:cubicBezTo>
                  <a:cubicBezTo>
                    <a:pt x="848" y="670"/>
                    <a:pt x="848" y="670"/>
                    <a:pt x="848" y="670"/>
                  </a:cubicBezTo>
                  <a:cubicBezTo>
                    <a:pt x="798" y="768"/>
                    <a:pt x="710" y="843"/>
                    <a:pt x="602" y="875"/>
                  </a:cubicBezTo>
                  <a:close/>
                  <a:moveTo>
                    <a:pt x="684" y="589"/>
                  </a:moveTo>
                  <a:cubicBezTo>
                    <a:pt x="688" y="557"/>
                    <a:pt x="690" y="523"/>
                    <a:pt x="690" y="487"/>
                  </a:cubicBezTo>
                  <a:cubicBezTo>
                    <a:pt x="690" y="452"/>
                    <a:pt x="688" y="418"/>
                    <a:pt x="684" y="386"/>
                  </a:cubicBezTo>
                  <a:cubicBezTo>
                    <a:pt x="879" y="386"/>
                    <a:pt x="879" y="386"/>
                    <a:pt x="879" y="386"/>
                  </a:cubicBezTo>
                  <a:cubicBezTo>
                    <a:pt x="887" y="419"/>
                    <a:pt x="893" y="452"/>
                    <a:pt x="893" y="487"/>
                  </a:cubicBezTo>
                  <a:cubicBezTo>
                    <a:pt x="893" y="523"/>
                    <a:pt x="887" y="556"/>
                    <a:pt x="879" y="589"/>
                  </a:cubicBezTo>
                  <a:lnTo>
                    <a:pt x="684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5" name="Rectangle 60">
              <a:extLst>
                <a:ext uri="{FF2B5EF4-FFF2-40B4-BE49-F238E27FC236}">
                  <a16:creationId xmlns:a16="http://schemas.microsoft.com/office/drawing/2014/main" id="{56C67B8C-3227-4FDD-BF33-932A72BED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3446"/>
              <a:ext cx="1472" cy="1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6" name="Freeform 61">
              <a:extLst>
                <a:ext uri="{FF2B5EF4-FFF2-40B4-BE49-F238E27FC236}">
                  <a16:creationId xmlns:a16="http://schemas.microsoft.com/office/drawing/2014/main" id="{4E50B7DA-3A27-4184-9628-FAC1652AB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2385"/>
              <a:ext cx="219" cy="323"/>
            </a:xfrm>
            <a:custGeom>
              <a:avLst/>
              <a:gdLst>
                <a:gd name="T0" fmla="*/ 0 w 219"/>
                <a:gd name="T1" fmla="*/ 285 h 323"/>
                <a:gd name="T2" fmla="*/ 76 w 219"/>
                <a:gd name="T3" fmla="*/ 0 h 323"/>
                <a:gd name="T4" fmla="*/ 219 w 219"/>
                <a:gd name="T5" fmla="*/ 38 h 323"/>
                <a:gd name="T6" fmla="*/ 143 w 219"/>
                <a:gd name="T7" fmla="*/ 323 h 323"/>
                <a:gd name="T8" fmla="*/ 0 w 219"/>
                <a:gd name="T9" fmla="*/ 28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323">
                  <a:moveTo>
                    <a:pt x="0" y="285"/>
                  </a:moveTo>
                  <a:lnTo>
                    <a:pt x="76" y="0"/>
                  </a:lnTo>
                  <a:lnTo>
                    <a:pt x="219" y="38"/>
                  </a:lnTo>
                  <a:lnTo>
                    <a:pt x="143" y="323"/>
                  </a:lnTo>
                  <a:lnTo>
                    <a:pt x="0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7" name="Freeform 62">
              <a:extLst>
                <a:ext uri="{FF2B5EF4-FFF2-40B4-BE49-F238E27FC236}">
                  <a16:creationId xmlns:a16="http://schemas.microsoft.com/office/drawing/2014/main" id="{99D626C7-6B57-4673-98E3-31B8BA0F8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" y="2954"/>
              <a:ext cx="410" cy="1034"/>
            </a:xfrm>
            <a:custGeom>
              <a:avLst/>
              <a:gdLst>
                <a:gd name="T0" fmla="*/ 0 w 410"/>
                <a:gd name="T1" fmla="*/ 996 h 1034"/>
                <a:gd name="T2" fmla="*/ 266 w 410"/>
                <a:gd name="T3" fmla="*/ 0 h 1034"/>
                <a:gd name="T4" fmla="*/ 410 w 410"/>
                <a:gd name="T5" fmla="*/ 39 h 1034"/>
                <a:gd name="T6" fmla="*/ 143 w 410"/>
                <a:gd name="T7" fmla="*/ 1034 h 1034"/>
                <a:gd name="T8" fmla="*/ 0 w 410"/>
                <a:gd name="T9" fmla="*/ 996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0" h="1034">
                  <a:moveTo>
                    <a:pt x="0" y="996"/>
                  </a:moveTo>
                  <a:lnTo>
                    <a:pt x="266" y="0"/>
                  </a:lnTo>
                  <a:lnTo>
                    <a:pt x="410" y="39"/>
                  </a:lnTo>
                  <a:lnTo>
                    <a:pt x="143" y="1034"/>
                  </a:lnTo>
                  <a:lnTo>
                    <a:pt x="0" y="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8" name="Freeform 63">
              <a:extLst>
                <a:ext uri="{FF2B5EF4-FFF2-40B4-BE49-F238E27FC236}">
                  <a16:creationId xmlns:a16="http://schemas.microsoft.com/office/drawing/2014/main" id="{CB7576D9-0816-4FC9-AF7D-F0254D90A6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6" y="2"/>
              <a:ext cx="4155" cy="4320"/>
            </a:xfrm>
            <a:custGeom>
              <a:avLst/>
              <a:gdLst>
                <a:gd name="T0" fmla="*/ 2153 w 2291"/>
                <a:gd name="T1" fmla="*/ 258 h 2382"/>
                <a:gd name="T2" fmla="*/ 1212 w 2291"/>
                <a:gd name="T3" fmla="*/ 6 h 2382"/>
                <a:gd name="T4" fmla="*/ 1170 w 2291"/>
                <a:gd name="T5" fmla="*/ 0 h 2382"/>
                <a:gd name="T6" fmla="*/ 1013 w 2291"/>
                <a:gd name="T7" fmla="*/ 121 h 2382"/>
                <a:gd name="T8" fmla="*/ 928 w 2291"/>
                <a:gd name="T9" fmla="*/ 438 h 2382"/>
                <a:gd name="T10" fmla="*/ 81 w 2291"/>
                <a:gd name="T11" fmla="*/ 438 h 2382"/>
                <a:gd name="T12" fmla="*/ 0 w 2291"/>
                <a:gd name="T13" fmla="*/ 519 h 2382"/>
                <a:gd name="T14" fmla="*/ 0 w 2291"/>
                <a:gd name="T15" fmla="*/ 2143 h 2382"/>
                <a:gd name="T16" fmla="*/ 81 w 2291"/>
                <a:gd name="T17" fmla="*/ 2224 h 2382"/>
                <a:gd name="T18" fmla="*/ 1019 w 2291"/>
                <a:gd name="T19" fmla="*/ 2224 h 2382"/>
                <a:gd name="T20" fmla="*/ 1586 w 2291"/>
                <a:gd name="T21" fmla="*/ 2376 h 2382"/>
                <a:gd name="T22" fmla="*/ 1628 w 2291"/>
                <a:gd name="T23" fmla="*/ 2382 h 2382"/>
                <a:gd name="T24" fmla="*/ 1785 w 2291"/>
                <a:gd name="T25" fmla="*/ 2261 h 2382"/>
                <a:gd name="T26" fmla="*/ 2268 w 2291"/>
                <a:gd name="T27" fmla="*/ 457 h 2382"/>
                <a:gd name="T28" fmla="*/ 2153 w 2291"/>
                <a:gd name="T29" fmla="*/ 258 h 2382"/>
                <a:gd name="T30" fmla="*/ 81 w 2291"/>
                <a:gd name="T31" fmla="*/ 2143 h 2382"/>
                <a:gd name="T32" fmla="*/ 81 w 2291"/>
                <a:gd name="T33" fmla="*/ 519 h 2382"/>
                <a:gd name="T34" fmla="*/ 1299 w 2291"/>
                <a:gd name="T35" fmla="*/ 519 h 2382"/>
                <a:gd name="T36" fmla="*/ 1381 w 2291"/>
                <a:gd name="T37" fmla="*/ 600 h 2382"/>
                <a:gd name="T38" fmla="*/ 1381 w 2291"/>
                <a:gd name="T39" fmla="*/ 2062 h 2382"/>
                <a:gd name="T40" fmla="*/ 1299 w 2291"/>
                <a:gd name="T41" fmla="*/ 2143 h 2382"/>
                <a:gd name="T42" fmla="*/ 81 w 2291"/>
                <a:gd name="T43" fmla="*/ 2143 h 2382"/>
                <a:gd name="T44" fmla="*/ 2190 w 2291"/>
                <a:gd name="T45" fmla="*/ 436 h 2382"/>
                <a:gd name="T46" fmla="*/ 1706 w 2291"/>
                <a:gd name="T47" fmla="*/ 2240 h 2382"/>
                <a:gd name="T48" fmla="*/ 1628 w 2291"/>
                <a:gd name="T49" fmla="*/ 2300 h 2382"/>
                <a:gd name="T50" fmla="*/ 1607 w 2291"/>
                <a:gd name="T51" fmla="*/ 2298 h 2382"/>
                <a:gd name="T52" fmla="*/ 1324 w 2291"/>
                <a:gd name="T53" fmla="*/ 2222 h 2382"/>
                <a:gd name="T54" fmla="*/ 1462 w 2291"/>
                <a:gd name="T55" fmla="*/ 2062 h 2382"/>
                <a:gd name="T56" fmla="*/ 1462 w 2291"/>
                <a:gd name="T57" fmla="*/ 1418 h 2382"/>
                <a:gd name="T58" fmla="*/ 1503 w 2291"/>
                <a:gd name="T59" fmla="*/ 1429 h 2382"/>
                <a:gd name="T60" fmla="*/ 1545 w 2291"/>
                <a:gd name="T61" fmla="*/ 1272 h 2382"/>
                <a:gd name="T62" fmla="*/ 1467 w 2291"/>
                <a:gd name="T63" fmla="*/ 1251 h 2382"/>
                <a:gd name="T64" fmla="*/ 1462 w 2291"/>
                <a:gd name="T65" fmla="*/ 1271 h 2382"/>
                <a:gd name="T66" fmla="*/ 1462 w 2291"/>
                <a:gd name="T67" fmla="*/ 625 h 2382"/>
                <a:gd name="T68" fmla="*/ 1545 w 2291"/>
                <a:gd name="T69" fmla="*/ 648 h 2382"/>
                <a:gd name="T70" fmla="*/ 1641 w 2291"/>
                <a:gd name="T71" fmla="*/ 962 h 2382"/>
                <a:gd name="T72" fmla="*/ 1708 w 2291"/>
                <a:gd name="T73" fmla="*/ 980 h 2382"/>
                <a:gd name="T74" fmla="*/ 1702 w 2291"/>
                <a:gd name="T75" fmla="*/ 690 h 2382"/>
                <a:gd name="T76" fmla="*/ 1820 w 2291"/>
                <a:gd name="T77" fmla="*/ 721 h 2382"/>
                <a:gd name="T78" fmla="*/ 1873 w 2291"/>
                <a:gd name="T79" fmla="*/ 813 h 2382"/>
                <a:gd name="T80" fmla="*/ 1917 w 2291"/>
                <a:gd name="T81" fmla="*/ 825 h 2382"/>
                <a:gd name="T82" fmla="*/ 1910 w 2291"/>
                <a:gd name="T83" fmla="*/ 697 h 2382"/>
                <a:gd name="T84" fmla="*/ 1980 w 2291"/>
                <a:gd name="T85" fmla="*/ 590 h 2382"/>
                <a:gd name="T86" fmla="*/ 1936 w 2291"/>
                <a:gd name="T87" fmla="*/ 578 h 2382"/>
                <a:gd name="T88" fmla="*/ 1844 w 2291"/>
                <a:gd name="T89" fmla="*/ 632 h 2382"/>
                <a:gd name="T90" fmla="*/ 1726 w 2291"/>
                <a:gd name="T91" fmla="*/ 600 h 2382"/>
                <a:gd name="T92" fmla="*/ 1876 w 2291"/>
                <a:gd name="T93" fmla="*/ 352 h 2382"/>
                <a:gd name="T94" fmla="*/ 1809 w 2291"/>
                <a:gd name="T95" fmla="*/ 334 h 2382"/>
                <a:gd name="T96" fmla="*/ 1569 w 2291"/>
                <a:gd name="T97" fmla="*/ 558 h 2382"/>
                <a:gd name="T98" fmla="*/ 1442 w 2291"/>
                <a:gd name="T99" fmla="*/ 524 h 2382"/>
                <a:gd name="T100" fmla="*/ 1299 w 2291"/>
                <a:gd name="T101" fmla="*/ 438 h 2382"/>
                <a:gd name="T102" fmla="*/ 1012 w 2291"/>
                <a:gd name="T103" fmla="*/ 438 h 2382"/>
                <a:gd name="T104" fmla="*/ 1092 w 2291"/>
                <a:gd name="T105" fmla="*/ 142 h 2382"/>
                <a:gd name="T106" fmla="*/ 1170 w 2291"/>
                <a:gd name="T107" fmla="*/ 82 h 2382"/>
                <a:gd name="T108" fmla="*/ 1191 w 2291"/>
                <a:gd name="T109" fmla="*/ 84 h 2382"/>
                <a:gd name="T110" fmla="*/ 2132 w 2291"/>
                <a:gd name="T111" fmla="*/ 337 h 2382"/>
                <a:gd name="T112" fmla="*/ 2182 w 2291"/>
                <a:gd name="T113" fmla="*/ 374 h 2382"/>
                <a:gd name="T114" fmla="*/ 2190 w 2291"/>
                <a:gd name="T115" fmla="*/ 436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1" h="2382">
                  <a:moveTo>
                    <a:pt x="2153" y="258"/>
                  </a:moveTo>
                  <a:cubicBezTo>
                    <a:pt x="1212" y="6"/>
                    <a:pt x="1212" y="6"/>
                    <a:pt x="1212" y="6"/>
                  </a:cubicBezTo>
                  <a:cubicBezTo>
                    <a:pt x="1198" y="2"/>
                    <a:pt x="1184" y="0"/>
                    <a:pt x="1170" y="0"/>
                  </a:cubicBezTo>
                  <a:cubicBezTo>
                    <a:pt x="1098" y="0"/>
                    <a:pt x="1033" y="48"/>
                    <a:pt x="1013" y="121"/>
                  </a:cubicBezTo>
                  <a:cubicBezTo>
                    <a:pt x="928" y="438"/>
                    <a:pt x="928" y="438"/>
                    <a:pt x="928" y="438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37" y="438"/>
                    <a:pt x="0" y="474"/>
                    <a:pt x="0" y="519"/>
                  </a:cubicBezTo>
                  <a:cubicBezTo>
                    <a:pt x="0" y="2143"/>
                    <a:pt x="0" y="2143"/>
                    <a:pt x="0" y="2143"/>
                  </a:cubicBezTo>
                  <a:cubicBezTo>
                    <a:pt x="0" y="2188"/>
                    <a:pt x="37" y="2224"/>
                    <a:pt x="81" y="2224"/>
                  </a:cubicBezTo>
                  <a:cubicBezTo>
                    <a:pt x="1019" y="2224"/>
                    <a:pt x="1019" y="2224"/>
                    <a:pt x="1019" y="2224"/>
                  </a:cubicBezTo>
                  <a:cubicBezTo>
                    <a:pt x="1586" y="2376"/>
                    <a:pt x="1586" y="2376"/>
                    <a:pt x="1586" y="2376"/>
                  </a:cubicBezTo>
                  <a:cubicBezTo>
                    <a:pt x="1600" y="2380"/>
                    <a:pt x="1614" y="2382"/>
                    <a:pt x="1628" y="2382"/>
                  </a:cubicBezTo>
                  <a:cubicBezTo>
                    <a:pt x="1700" y="2382"/>
                    <a:pt x="1765" y="2334"/>
                    <a:pt x="1785" y="2261"/>
                  </a:cubicBezTo>
                  <a:cubicBezTo>
                    <a:pt x="2268" y="457"/>
                    <a:pt x="2268" y="457"/>
                    <a:pt x="2268" y="457"/>
                  </a:cubicBezTo>
                  <a:cubicBezTo>
                    <a:pt x="2291" y="370"/>
                    <a:pt x="2240" y="281"/>
                    <a:pt x="2153" y="258"/>
                  </a:cubicBezTo>
                  <a:close/>
                  <a:moveTo>
                    <a:pt x="81" y="2143"/>
                  </a:moveTo>
                  <a:cubicBezTo>
                    <a:pt x="81" y="519"/>
                    <a:pt x="81" y="519"/>
                    <a:pt x="81" y="519"/>
                  </a:cubicBezTo>
                  <a:cubicBezTo>
                    <a:pt x="1299" y="519"/>
                    <a:pt x="1299" y="519"/>
                    <a:pt x="1299" y="519"/>
                  </a:cubicBezTo>
                  <a:cubicBezTo>
                    <a:pt x="1344" y="519"/>
                    <a:pt x="1381" y="555"/>
                    <a:pt x="1381" y="600"/>
                  </a:cubicBezTo>
                  <a:cubicBezTo>
                    <a:pt x="1381" y="2062"/>
                    <a:pt x="1381" y="2062"/>
                    <a:pt x="1381" y="2062"/>
                  </a:cubicBezTo>
                  <a:cubicBezTo>
                    <a:pt x="1381" y="2107"/>
                    <a:pt x="1344" y="2143"/>
                    <a:pt x="1299" y="2143"/>
                  </a:cubicBezTo>
                  <a:lnTo>
                    <a:pt x="81" y="2143"/>
                  </a:lnTo>
                  <a:close/>
                  <a:moveTo>
                    <a:pt x="2190" y="436"/>
                  </a:moveTo>
                  <a:cubicBezTo>
                    <a:pt x="1706" y="2240"/>
                    <a:pt x="1706" y="2240"/>
                    <a:pt x="1706" y="2240"/>
                  </a:cubicBezTo>
                  <a:cubicBezTo>
                    <a:pt x="1697" y="2276"/>
                    <a:pt x="1665" y="2300"/>
                    <a:pt x="1628" y="2300"/>
                  </a:cubicBezTo>
                  <a:cubicBezTo>
                    <a:pt x="1621" y="2300"/>
                    <a:pt x="1614" y="2299"/>
                    <a:pt x="1607" y="2298"/>
                  </a:cubicBezTo>
                  <a:cubicBezTo>
                    <a:pt x="1324" y="2222"/>
                    <a:pt x="1324" y="2222"/>
                    <a:pt x="1324" y="2222"/>
                  </a:cubicBezTo>
                  <a:cubicBezTo>
                    <a:pt x="1402" y="2210"/>
                    <a:pt x="1462" y="2143"/>
                    <a:pt x="1462" y="2062"/>
                  </a:cubicBezTo>
                  <a:cubicBezTo>
                    <a:pt x="1462" y="1418"/>
                    <a:pt x="1462" y="1418"/>
                    <a:pt x="1462" y="1418"/>
                  </a:cubicBezTo>
                  <a:cubicBezTo>
                    <a:pt x="1503" y="1429"/>
                    <a:pt x="1503" y="1429"/>
                    <a:pt x="1503" y="1429"/>
                  </a:cubicBezTo>
                  <a:cubicBezTo>
                    <a:pt x="1545" y="1272"/>
                    <a:pt x="1545" y="1272"/>
                    <a:pt x="1545" y="1272"/>
                  </a:cubicBezTo>
                  <a:cubicBezTo>
                    <a:pt x="1467" y="1251"/>
                    <a:pt x="1467" y="1251"/>
                    <a:pt x="1467" y="1251"/>
                  </a:cubicBezTo>
                  <a:cubicBezTo>
                    <a:pt x="1462" y="1271"/>
                    <a:pt x="1462" y="1271"/>
                    <a:pt x="1462" y="1271"/>
                  </a:cubicBezTo>
                  <a:cubicBezTo>
                    <a:pt x="1462" y="625"/>
                    <a:pt x="1462" y="625"/>
                    <a:pt x="1462" y="625"/>
                  </a:cubicBezTo>
                  <a:cubicBezTo>
                    <a:pt x="1487" y="632"/>
                    <a:pt x="1516" y="640"/>
                    <a:pt x="1545" y="648"/>
                  </a:cubicBezTo>
                  <a:cubicBezTo>
                    <a:pt x="1641" y="962"/>
                    <a:pt x="1641" y="962"/>
                    <a:pt x="1641" y="962"/>
                  </a:cubicBezTo>
                  <a:cubicBezTo>
                    <a:pt x="1708" y="980"/>
                    <a:pt x="1708" y="980"/>
                    <a:pt x="1708" y="980"/>
                  </a:cubicBezTo>
                  <a:cubicBezTo>
                    <a:pt x="1702" y="690"/>
                    <a:pt x="1702" y="690"/>
                    <a:pt x="1702" y="690"/>
                  </a:cubicBezTo>
                  <a:cubicBezTo>
                    <a:pt x="1746" y="701"/>
                    <a:pt x="1791" y="713"/>
                    <a:pt x="1820" y="721"/>
                  </a:cubicBezTo>
                  <a:cubicBezTo>
                    <a:pt x="1873" y="813"/>
                    <a:pt x="1873" y="813"/>
                    <a:pt x="1873" y="813"/>
                  </a:cubicBezTo>
                  <a:cubicBezTo>
                    <a:pt x="1917" y="825"/>
                    <a:pt x="1917" y="825"/>
                    <a:pt x="1917" y="825"/>
                  </a:cubicBezTo>
                  <a:cubicBezTo>
                    <a:pt x="1910" y="697"/>
                    <a:pt x="1910" y="697"/>
                    <a:pt x="1910" y="697"/>
                  </a:cubicBezTo>
                  <a:cubicBezTo>
                    <a:pt x="1980" y="590"/>
                    <a:pt x="1980" y="590"/>
                    <a:pt x="1980" y="590"/>
                  </a:cubicBezTo>
                  <a:cubicBezTo>
                    <a:pt x="1936" y="578"/>
                    <a:pt x="1936" y="578"/>
                    <a:pt x="1936" y="578"/>
                  </a:cubicBezTo>
                  <a:cubicBezTo>
                    <a:pt x="1844" y="632"/>
                    <a:pt x="1844" y="632"/>
                    <a:pt x="1844" y="632"/>
                  </a:cubicBezTo>
                  <a:cubicBezTo>
                    <a:pt x="1815" y="624"/>
                    <a:pt x="1770" y="612"/>
                    <a:pt x="1726" y="600"/>
                  </a:cubicBezTo>
                  <a:cubicBezTo>
                    <a:pt x="1876" y="352"/>
                    <a:pt x="1876" y="352"/>
                    <a:pt x="1876" y="352"/>
                  </a:cubicBezTo>
                  <a:cubicBezTo>
                    <a:pt x="1809" y="334"/>
                    <a:pt x="1809" y="334"/>
                    <a:pt x="1809" y="334"/>
                  </a:cubicBezTo>
                  <a:cubicBezTo>
                    <a:pt x="1569" y="558"/>
                    <a:pt x="1569" y="558"/>
                    <a:pt x="1569" y="558"/>
                  </a:cubicBezTo>
                  <a:cubicBezTo>
                    <a:pt x="1521" y="545"/>
                    <a:pt x="1470" y="531"/>
                    <a:pt x="1442" y="524"/>
                  </a:cubicBezTo>
                  <a:cubicBezTo>
                    <a:pt x="1415" y="473"/>
                    <a:pt x="1361" y="438"/>
                    <a:pt x="1299" y="438"/>
                  </a:cubicBezTo>
                  <a:cubicBezTo>
                    <a:pt x="1012" y="438"/>
                    <a:pt x="1012" y="438"/>
                    <a:pt x="1012" y="438"/>
                  </a:cubicBezTo>
                  <a:cubicBezTo>
                    <a:pt x="1092" y="142"/>
                    <a:pt x="1092" y="142"/>
                    <a:pt x="1092" y="142"/>
                  </a:cubicBezTo>
                  <a:cubicBezTo>
                    <a:pt x="1101" y="106"/>
                    <a:pt x="1133" y="82"/>
                    <a:pt x="1170" y="82"/>
                  </a:cubicBezTo>
                  <a:cubicBezTo>
                    <a:pt x="1177" y="82"/>
                    <a:pt x="1184" y="83"/>
                    <a:pt x="1191" y="84"/>
                  </a:cubicBezTo>
                  <a:cubicBezTo>
                    <a:pt x="2132" y="337"/>
                    <a:pt x="2132" y="337"/>
                    <a:pt x="2132" y="337"/>
                  </a:cubicBezTo>
                  <a:cubicBezTo>
                    <a:pt x="2153" y="342"/>
                    <a:pt x="2171" y="356"/>
                    <a:pt x="2182" y="374"/>
                  </a:cubicBezTo>
                  <a:cubicBezTo>
                    <a:pt x="2193" y="393"/>
                    <a:pt x="2195" y="415"/>
                    <a:pt x="2190" y="4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19" name="Freeform 64">
              <a:extLst>
                <a:ext uri="{FF2B5EF4-FFF2-40B4-BE49-F238E27FC236}">
                  <a16:creationId xmlns:a16="http://schemas.microsoft.com/office/drawing/2014/main" id="{D71FE136-88F4-4410-9514-C08B6DD33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1997"/>
              <a:ext cx="177" cy="179"/>
            </a:xfrm>
            <a:custGeom>
              <a:avLst/>
              <a:gdLst>
                <a:gd name="T0" fmla="*/ 0 w 177"/>
                <a:gd name="T1" fmla="*/ 141 h 179"/>
                <a:gd name="T2" fmla="*/ 38 w 177"/>
                <a:gd name="T3" fmla="*/ 0 h 179"/>
                <a:gd name="T4" fmla="*/ 177 w 177"/>
                <a:gd name="T5" fmla="*/ 36 h 179"/>
                <a:gd name="T6" fmla="*/ 141 w 177"/>
                <a:gd name="T7" fmla="*/ 179 h 179"/>
                <a:gd name="T8" fmla="*/ 0 w 177"/>
                <a:gd name="T9" fmla="*/ 14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79">
                  <a:moveTo>
                    <a:pt x="0" y="141"/>
                  </a:moveTo>
                  <a:lnTo>
                    <a:pt x="38" y="0"/>
                  </a:lnTo>
                  <a:lnTo>
                    <a:pt x="177" y="36"/>
                  </a:lnTo>
                  <a:lnTo>
                    <a:pt x="141" y="179"/>
                  </a:lnTo>
                  <a:lnTo>
                    <a:pt x="0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20" name="Freeform 65">
              <a:extLst>
                <a:ext uri="{FF2B5EF4-FFF2-40B4-BE49-F238E27FC236}">
                  <a16:creationId xmlns:a16="http://schemas.microsoft.com/office/drawing/2014/main" id="{1D9DDD39-7EAB-418A-9A09-EBF6ECC88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2071"/>
              <a:ext cx="176" cy="180"/>
            </a:xfrm>
            <a:custGeom>
              <a:avLst/>
              <a:gdLst>
                <a:gd name="T0" fmla="*/ 0 w 176"/>
                <a:gd name="T1" fmla="*/ 142 h 180"/>
                <a:gd name="T2" fmla="*/ 36 w 176"/>
                <a:gd name="T3" fmla="*/ 0 h 180"/>
                <a:gd name="T4" fmla="*/ 176 w 176"/>
                <a:gd name="T5" fmla="*/ 36 h 180"/>
                <a:gd name="T6" fmla="*/ 139 w 176"/>
                <a:gd name="T7" fmla="*/ 180 h 180"/>
                <a:gd name="T8" fmla="*/ 0 w 176"/>
                <a:gd name="T9" fmla="*/ 14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80">
                  <a:moveTo>
                    <a:pt x="0" y="142"/>
                  </a:moveTo>
                  <a:lnTo>
                    <a:pt x="36" y="0"/>
                  </a:lnTo>
                  <a:lnTo>
                    <a:pt x="176" y="36"/>
                  </a:lnTo>
                  <a:lnTo>
                    <a:pt x="139" y="18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21" name="Freeform 66">
              <a:extLst>
                <a:ext uri="{FF2B5EF4-FFF2-40B4-BE49-F238E27FC236}">
                  <a16:creationId xmlns:a16="http://schemas.microsoft.com/office/drawing/2014/main" id="{57D34BF4-D2BF-48B5-BF80-CC8A5C4F6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" y="1923"/>
              <a:ext cx="178" cy="179"/>
            </a:xfrm>
            <a:custGeom>
              <a:avLst/>
              <a:gdLst>
                <a:gd name="T0" fmla="*/ 0 w 178"/>
                <a:gd name="T1" fmla="*/ 141 h 179"/>
                <a:gd name="T2" fmla="*/ 38 w 178"/>
                <a:gd name="T3" fmla="*/ 0 h 179"/>
                <a:gd name="T4" fmla="*/ 178 w 178"/>
                <a:gd name="T5" fmla="*/ 36 h 179"/>
                <a:gd name="T6" fmla="*/ 140 w 178"/>
                <a:gd name="T7" fmla="*/ 179 h 179"/>
                <a:gd name="T8" fmla="*/ 0 w 178"/>
                <a:gd name="T9" fmla="*/ 14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9">
                  <a:moveTo>
                    <a:pt x="0" y="141"/>
                  </a:moveTo>
                  <a:lnTo>
                    <a:pt x="38" y="0"/>
                  </a:lnTo>
                  <a:lnTo>
                    <a:pt x="178" y="36"/>
                  </a:lnTo>
                  <a:lnTo>
                    <a:pt x="140" y="179"/>
                  </a:lnTo>
                  <a:lnTo>
                    <a:pt x="0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88004A11-65BD-42CB-8FCC-E1212016BD4C}"/>
              </a:ext>
            </a:extLst>
          </p:cNvPr>
          <p:cNvSpPr/>
          <p:nvPr/>
        </p:nvSpPr>
        <p:spPr>
          <a:xfrm rot="10800000" flipH="1" flipV="1">
            <a:off x="417514" y="2728476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FF1A7255-F96A-4BA2-BAE4-E3C93A88B598}"/>
              </a:ext>
            </a:extLst>
          </p:cNvPr>
          <p:cNvSpPr/>
          <p:nvPr/>
        </p:nvSpPr>
        <p:spPr>
          <a:xfrm rot="10800000" flipH="1" flipV="1">
            <a:off x="576303" y="2728476"/>
            <a:ext cx="46505" cy="49398"/>
          </a:xfrm>
          <a:custGeom>
            <a:avLst/>
            <a:gdLst>
              <a:gd name="connsiteX0" fmla="*/ 26670 w 26669"/>
              <a:gd name="connsiteY0" fmla="*/ 13335 h 26670"/>
              <a:gd name="connsiteX1" fmla="*/ 13335 w 26669"/>
              <a:gd name="connsiteY1" fmla="*/ 26670 h 26670"/>
              <a:gd name="connsiteX2" fmla="*/ 0 w 26669"/>
              <a:gd name="connsiteY2" fmla="*/ 13335 h 26670"/>
              <a:gd name="connsiteX3" fmla="*/ 13335 w 26669"/>
              <a:gd name="connsiteY3" fmla="*/ 0 h 26670"/>
              <a:gd name="connsiteX4" fmla="*/ 26670 w 26669"/>
              <a:gd name="connsiteY4" fmla="*/ 13335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26670" y="13335"/>
                </a:moveTo>
                <a:cubicBezTo>
                  <a:pt x="26670" y="20700"/>
                  <a:pt x="20700" y="26670"/>
                  <a:pt x="13335" y="26670"/>
                </a:cubicBezTo>
                <a:cubicBezTo>
                  <a:pt x="5970" y="26670"/>
                  <a:pt x="0" y="20700"/>
                  <a:pt x="0" y="13335"/>
                </a:cubicBezTo>
                <a:cubicBezTo>
                  <a:pt x="0" y="5970"/>
                  <a:pt x="5970" y="0"/>
                  <a:pt x="13335" y="0"/>
                </a:cubicBezTo>
                <a:cubicBezTo>
                  <a:pt x="20700" y="0"/>
                  <a:pt x="26670" y="5970"/>
                  <a:pt x="26670" y="13335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E7711D3A-83DA-41CB-B02F-BDF49F48B4B3}"/>
              </a:ext>
            </a:extLst>
          </p:cNvPr>
          <p:cNvSpPr/>
          <p:nvPr/>
        </p:nvSpPr>
        <p:spPr>
          <a:xfrm rot="10800000" flipH="1" flipV="1">
            <a:off x="735091" y="2728476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F8E76B46-5B68-4737-9C54-0533B68A3712}"/>
              </a:ext>
            </a:extLst>
          </p:cNvPr>
          <p:cNvSpPr/>
          <p:nvPr/>
        </p:nvSpPr>
        <p:spPr>
          <a:xfrm rot="10800000" flipH="1" flipV="1">
            <a:off x="417514" y="2897133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7F31A1BC-C6A4-411A-BE58-4A791241986F}"/>
              </a:ext>
            </a:extLst>
          </p:cNvPr>
          <p:cNvSpPr/>
          <p:nvPr/>
        </p:nvSpPr>
        <p:spPr>
          <a:xfrm rot="10800000" flipH="1" flipV="1">
            <a:off x="576303" y="2897133"/>
            <a:ext cx="46505" cy="49398"/>
          </a:xfrm>
          <a:custGeom>
            <a:avLst/>
            <a:gdLst>
              <a:gd name="connsiteX0" fmla="*/ 26670 w 26669"/>
              <a:gd name="connsiteY0" fmla="*/ 13335 h 26670"/>
              <a:gd name="connsiteX1" fmla="*/ 13335 w 26669"/>
              <a:gd name="connsiteY1" fmla="*/ 26670 h 26670"/>
              <a:gd name="connsiteX2" fmla="*/ 0 w 26669"/>
              <a:gd name="connsiteY2" fmla="*/ 13335 h 26670"/>
              <a:gd name="connsiteX3" fmla="*/ 13335 w 26669"/>
              <a:gd name="connsiteY3" fmla="*/ 0 h 26670"/>
              <a:gd name="connsiteX4" fmla="*/ 26670 w 26669"/>
              <a:gd name="connsiteY4" fmla="*/ 13335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26670" y="13335"/>
                </a:moveTo>
                <a:cubicBezTo>
                  <a:pt x="26670" y="20700"/>
                  <a:pt x="20700" y="26670"/>
                  <a:pt x="13335" y="26670"/>
                </a:cubicBezTo>
                <a:cubicBezTo>
                  <a:pt x="5970" y="26670"/>
                  <a:pt x="0" y="20700"/>
                  <a:pt x="0" y="13335"/>
                </a:cubicBezTo>
                <a:cubicBezTo>
                  <a:pt x="0" y="5970"/>
                  <a:pt x="5970" y="0"/>
                  <a:pt x="13335" y="0"/>
                </a:cubicBezTo>
                <a:cubicBezTo>
                  <a:pt x="20700" y="0"/>
                  <a:pt x="26670" y="5970"/>
                  <a:pt x="26670" y="13335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30CDB39A-8164-4E51-8C2F-B6560675B065}"/>
              </a:ext>
            </a:extLst>
          </p:cNvPr>
          <p:cNvSpPr/>
          <p:nvPr/>
        </p:nvSpPr>
        <p:spPr>
          <a:xfrm rot="10800000" flipH="1" flipV="1">
            <a:off x="735091" y="2897133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6CF33C49-9A15-4019-8B39-86738133F8E6}"/>
              </a:ext>
            </a:extLst>
          </p:cNvPr>
          <p:cNvSpPr/>
          <p:nvPr/>
        </p:nvSpPr>
        <p:spPr>
          <a:xfrm rot="10800000" flipH="1" flipV="1">
            <a:off x="417514" y="3065791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8C90C3FD-5DDD-43FD-9A29-4529DE72287B}"/>
              </a:ext>
            </a:extLst>
          </p:cNvPr>
          <p:cNvSpPr/>
          <p:nvPr/>
        </p:nvSpPr>
        <p:spPr>
          <a:xfrm rot="10800000" flipH="1" flipV="1">
            <a:off x="576303" y="3065791"/>
            <a:ext cx="46505" cy="49398"/>
          </a:xfrm>
          <a:custGeom>
            <a:avLst/>
            <a:gdLst>
              <a:gd name="connsiteX0" fmla="*/ 26670 w 26669"/>
              <a:gd name="connsiteY0" fmla="*/ 13335 h 26670"/>
              <a:gd name="connsiteX1" fmla="*/ 13335 w 26669"/>
              <a:gd name="connsiteY1" fmla="*/ 26670 h 26670"/>
              <a:gd name="connsiteX2" fmla="*/ 0 w 26669"/>
              <a:gd name="connsiteY2" fmla="*/ 13335 h 26670"/>
              <a:gd name="connsiteX3" fmla="*/ 13335 w 26669"/>
              <a:gd name="connsiteY3" fmla="*/ 0 h 26670"/>
              <a:gd name="connsiteX4" fmla="*/ 26670 w 26669"/>
              <a:gd name="connsiteY4" fmla="*/ 13335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26670" y="13335"/>
                </a:moveTo>
                <a:cubicBezTo>
                  <a:pt x="26670" y="20700"/>
                  <a:pt x="20700" y="26670"/>
                  <a:pt x="13335" y="26670"/>
                </a:cubicBezTo>
                <a:cubicBezTo>
                  <a:pt x="5970" y="26670"/>
                  <a:pt x="0" y="20700"/>
                  <a:pt x="0" y="13335"/>
                </a:cubicBezTo>
                <a:cubicBezTo>
                  <a:pt x="0" y="5970"/>
                  <a:pt x="5970" y="0"/>
                  <a:pt x="13335" y="0"/>
                </a:cubicBezTo>
                <a:cubicBezTo>
                  <a:pt x="20700" y="0"/>
                  <a:pt x="26670" y="5970"/>
                  <a:pt x="26670" y="13335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1FF56D1D-4A73-4CF1-83C0-30C2DF8E537D}"/>
              </a:ext>
            </a:extLst>
          </p:cNvPr>
          <p:cNvSpPr/>
          <p:nvPr/>
        </p:nvSpPr>
        <p:spPr>
          <a:xfrm rot="10800000" flipH="1" flipV="1">
            <a:off x="735091" y="3065791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0DD16733-5082-4CD5-BB6A-09B50F7BB081}"/>
              </a:ext>
            </a:extLst>
          </p:cNvPr>
          <p:cNvSpPr/>
          <p:nvPr/>
        </p:nvSpPr>
        <p:spPr>
          <a:xfrm rot="10800000" flipH="1" flipV="1">
            <a:off x="417514" y="3234448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E867D369-B383-4E28-AA51-AA608745567C}"/>
              </a:ext>
            </a:extLst>
          </p:cNvPr>
          <p:cNvSpPr/>
          <p:nvPr/>
        </p:nvSpPr>
        <p:spPr>
          <a:xfrm rot="10800000" flipH="1" flipV="1">
            <a:off x="576303" y="3234448"/>
            <a:ext cx="46505" cy="49398"/>
          </a:xfrm>
          <a:custGeom>
            <a:avLst/>
            <a:gdLst>
              <a:gd name="connsiteX0" fmla="*/ 26670 w 26669"/>
              <a:gd name="connsiteY0" fmla="*/ 13335 h 26670"/>
              <a:gd name="connsiteX1" fmla="*/ 13335 w 26669"/>
              <a:gd name="connsiteY1" fmla="*/ 26670 h 26670"/>
              <a:gd name="connsiteX2" fmla="*/ 0 w 26669"/>
              <a:gd name="connsiteY2" fmla="*/ 13335 h 26670"/>
              <a:gd name="connsiteX3" fmla="*/ 13335 w 26669"/>
              <a:gd name="connsiteY3" fmla="*/ 0 h 26670"/>
              <a:gd name="connsiteX4" fmla="*/ 26670 w 26669"/>
              <a:gd name="connsiteY4" fmla="*/ 13335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26670" y="13335"/>
                </a:moveTo>
                <a:cubicBezTo>
                  <a:pt x="26670" y="20700"/>
                  <a:pt x="20700" y="26670"/>
                  <a:pt x="13335" y="26670"/>
                </a:cubicBezTo>
                <a:cubicBezTo>
                  <a:pt x="5970" y="26670"/>
                  <a:pt x="0" y="20700"/>
                  <a:pt x="0" y="13335"/>
                </a:cubicBezTo>
                <a:cubicBezTo>
                  <a:pt x="0" y="5970"/>
                  <a:pt x="5970" y="0"/>
                  <a:pt x="13335" y="0"/>
                </a:cubicBezTo>
                <a:cubicBezTo>
                  <a:pt x="20700" y="0"/>
                  <a:pt x="26670" y="5970"/>
                  <a:pt x="26670" y="13335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0931FB54-ABF3-4D11-9D25-90E349318CEC}"/>
              </a:ext>
            </a:extLst>
          </p:cNvPr>
          <p:cNvSpPr/>
          <p:nvPr/>
        </p:nvSpPr>
        <p:spPr>
          <a:xfrm rot="10800000" flipH="1" flipV="1">
            <a:off x="735091" y="3234448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5EA985BD-227A-43E3-BDAD-A8B14FEDA1B8}"/>
              </a:ext>
            </a:extLst>
          </p:cNvPr>
          <p:cNvSpPr/>
          <p:nvPr/>
        </p:nvSpPr>
        <p:spPr>
          <a:xfrm rot="10800000" flipH="1" flipV="1">
            <a:off x="417514" y="3403105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3D1DD786-3874-47C7-A6B9-38FA260354E0}"/>
              </a:ext>
            </a:extLst>
          </p:cNvPr>
          <p:cNvSpPr/>
          <p:nvPr/>
        </p:nvSpPr>
        <p:spPr>
          <a:xfrm rot="10800000" flipH="1" flipV="1">
            <a:off x="576303" y="3403105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1ECA3ACE-F971-4A6C-A383-5669DA9D05F0}"/>
              </a:ext>
            </a:extLst>
          </p:cNvPr>
          <p:cNvSpPr/>
          <p:nvPr/>
        </p:nvSpPr>
        <p:spPr>
          <a:xfrm rot="10800000" flipH="1" flipV="1">
            <a:off x="735091" y="3403105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2B764882-87DB-417C-9C7B-2795381C0D04}"/>
              </a:ext>
            </a:extLst>
          </p:cNvPr>
          <p:cNvSpPr/>
          <p:nvPr/>
        </p:nvSpPr>
        <p:spPr>
          <a:xfrm rot="10800000" flipH="1" flipV="1">
            <a:off x="417514" y="3572116"/>
            <a:ext cx="46505" cy="49398"/>
          </a:xfrm>
          <a:custGeom>
            <a:avLst/>
            <a:gdLst>
              <a:gd name="connsiteX0" fmla="*/ 13335 w 26669"/>
              <a:gd name="connsiteY0" fmla="*/ 26670 h 26670"/>
              <a:gd name="connsiteX1" fmla="*/ 0 w 26669"/>
              <a:gd name="connsiteY1" fmla="*/ 13335 h 26670"/>
              <a:gd name="connsiteX2" fmla="*/ 13335 w 26669"/>
              <a:gd name="connsiteY2" fmla="*/ 0 h 26670"/>
              <a:gd name="connsiteX3" fmla="*/ 26670 w 26669"/>
              <a:gd name="connsiteY3" fmla="*/ 13335 h 26670"/>
              <a:gd name="connsiteX4" fmla="*/ 13335 w 26669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056F4DFD-C68F-471E-90F7-7635560598F9}"/>
              </a:ext>
            </a:extLst>
          </p:cNvPr>
          <p:cNvSpPr/>
          <p:nvPr/>
        </p:nvSpPr>
        <p:spPr>
          <a:xfrm rot="10800000" flipH="1" flipV="1">
            <a:off x="576303" y="3572116"/>
            <a:ext cx="46505" cy="49398"/>
          </a:xfrm>
          <a:custGeom>
            <a:avLst/>
            <a:gdLst>
              <a:gd name="connsiteX0" fmla="*/ 26670 w 26669"/>
              <a:gd name="connsiteY0" fmla="*/ 13335 h 26670"/>
              <a:gd name="connsiteX1" fmla="*/ 13335 w 26669"/>
              <a:gd name="connsiteY1" fmla="*/ 26670 h 26670"/>
              <a:gd name="connsiteX2" fmla="*/ 0 w 26669"/>
              <a:gd name="connsiteY2" fmla="*/ 13335 h 26670"/>
              <a:gd name="connsiteX3" fmla="*/ 13335 w 26669"/>
              <a:gd name="connsiteY3" fmla="*/ 0 h 26670"/>
              <a:gd name="connsiteX4" fmla="*/ 26670 w 26669"/>
              <a:gd name="connsiteY4" fmla="*/ 13335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69" h="26670">
                <a:moveTo>
                  <a:pt x="26670" y="13335"/>
                </a:moveTo>
                <a:cubicBezTo>
                  <a:pt x="26670" y="20700"/>
                  <a:pt x="20700" y="26670"/>
                  <a:pt x="13335" y="26670"/>
                </a:cubicBezTo>
                <a:cubicBezTo>
                  <a:pt x="5970" y="26670"/>
                  <a:pt x="0" y="20700"/>
                  <a:pt x="0" y="13335"/>
                </a:cubicBezTo>
                <a:cubicBezTo>
                  <a:pt x="0" y="5970"/>
                  <a:pt x="5970" y="0"/>
                  <a:pt x="13335" y="0"/>
                </a:cubicBezTo>
                <a:cubicBezTo>
                  <a:pt x="20700" y="0"/>
                  <a:pt x="26670" y="5970"/>
                  <a:pt x="26670" y="13335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51C66C92-DCEC-4AB2-A00C-80484A483C95}"/>
              </a:ext>
            </a:extLst>
          </p:cNvPr>
          <p:cNvSpPr/>
          <p:nvPr/>
        </p:nvSpPr>
        <p:spPr>
          <a:xfrm rot="10800000" flipH="1" flipV="1">
            <a:off x="735091" y="3572116"/>
            <a:ext cx="46507" cy="49398"/>
          </a:xfrm>
          <a:custGeom>
            <a:avLst/>
            <a:gdLst>
              <a:gd name="connsiteX0" fmla="*/ 13335 w 26670"/>
              <a:gd name="connsiteY0" fmla="*/ 26670 h 26670"/>
              <a:gd name="connsiteX1" fmla="*/ 0 w 26670"/>
              <a:gd name="connsiteY1" fmla="*/ 13335 h 26670"/>
              <a:gd name="connsiteX2" fmla="*/ 13335 w 26670"/>
              <a:gd name="connsiteY2" fmla="*/ 0 h 26670"/>
              <a:gd name="connsiteX3" fmla="*/ 26670 w 26670"/>
              <a:gd name="connsiteY3" fmla="*/ 13335 h 26670"/>
              <a:gd name="connsiteX4" fmla="*/ 13335 w 26670"/>
              <a:gd name="connsiteY4" fmla="*/ 26670 h 26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" h="26670">
                <a:moveTo>
                  <a:pt x="13335" y="26670"/>
                </a:moveTo>
                <a:cubicBezTo>
                  <a:pt x="6001" y="26670"/>
                  <a:pt x="0" y="20669"/>
                  <a:pt x="0" y="13335"/>
                </a:cubicBezTo>
                <a:cubicBezTo>
                  <a:pt x="0" y="6001"/>
                  <a:pt x="6001" y="0"/>
                  <a:pt x="13335" y="0"/>
                </a:cubicBezTo>
                <a:cubicBezTo>
                  <a:pt x="20670" y="0"/>
                  <a:pt x="26670" y="6001"/>
                  <a:pt x="26670" y="13335"/>
                </a:cubicBezTo>
                <a:cubicBezTo>
                  <a:pt x="26670" y="20669"/>
                  <a:pt x="20670" y="26670"/>
                  <a:pt x="13335" y="26670"/>
                </a:cubicBezTo>
                <a:close/>
              </a:path>
            </a:pathLst>
          </a:custGeom>
          <a:solidFill>
            <a:srgbClr val="10B5C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286" name="Group 69">
            <a:extLst>
              <a:ext uri="{FF2B5EF4-FFF2-40B4-BE49-F238E27FC236}">
                <a16:creationId xmlns:a16="http://schemas.microsoft.com/office/drawing/2014/main" id="{01FB1FB4-BB57-4EF2-A38A-DEB9965735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97710" y="2237309"/>
            <a:ext cx="270816" cy="353027"/>
            <a:chOff x="2183" y="2"/>
            <a:chExt cx="3314" cy="4320"/>
          </a:xfrm>
          <a:solidFill>
            <a:schemeClr val="bg1"/>
          </a:solidFill>
        </p:grpSpPr>
        <p:sp>
          <p:nvSpPr>
            <p:cNvPr id="287" name="Freeform 70">
              <a:extLst>
                <a:ext uri="{FF2B5EF4-FFF2-40B4-BE49-F238E27FC236}">
                  <a16:creationId xmlns:a16="http://schemas.microsoft.com/office/drawing/2014/main" id="{635B9C91-E4A0-4DFC-A301-6C691CF73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3" y="2"/>
              <a:ext cx="1585" cy="4320"/>
            </a:xfrm>
            <a:custGeom>
              <a:avLst/>
              <a:gdLst>
                <a:gd name="T0" fmla="*/ 448 w 704"/>
                <a:gd name="T1" fmla="*/ 448 h 1920"/>
                <a:gd name="T2" fmla="*/ 512 w 704"/>
                <a:gd name="T3" fmla="*/ 288 h 1920"/>
                <a:gd name="T4" fmla="*/ 384 w 704"/>
                <a:gd name="T5" fmla="*/ 0 h 1920"/>
                <a:gd name="T6" fmla="*/ 192 w 704"/>
                <a:gd name="T7" fmla="*/ 128 h 1920"/>
                <a:gd name="T8" fmla="*/ 256 w 704"/>
                <a:gd name="T9" fmla="*/ 398 h 1920"/>
                <a:gd name="T10" fmla="*/ 192 w 704"/>
                <a:gd name="T11" fmla="*/ 448 h 1920"/>
                <a:gd name="T12" fmla="*/ 0 w 704"/>
                <a:gd name="T13" fmla="*/ 1088 h 1920"/>
                <a:gd name="T14" fmla="*/ 128 w 704"/>
                <a:gd name="T15" fmla="*/ 1120 h 1920"/>
                <a:gd name="T16" fmla="*/ 96 w 704"/>
                <a:gd name="T17" fmla="*/ 1760 h 1920"/>
                <a:gd name="T18" fmla="*/ 128 w 704"/>
                <a:gd name="T19" fmla="*/ 1920 h 1920"/>
                <a:gd name="T20" fmla="*/ 608 w 704"/>
                <a:gd name="T21" fmla="*/ 1888 h 1920"/>
                <a:gd name="T22" fmla="*/ 576 w 704"/>
                <a:gd name="T23" fmla="*/ 1728 h 1920"/>
                <a:gd name="T24" fmla="*/ 672 w 704"/>
                <a:gd name="T25" fmla="*/ 1120 h 1920"/>
                <a:gd name="T26" fmla="*/ 704 w 704"/>
                <a:gd name="T27" fmla="*/ 640 h 1920"/>
                <a:gd name="T28" fmla="*/ 320 w 704"/>
                <a:gd name="T29" fmla="*/ 64 h 1920"/>
                <a:gd name="T30" fmla="*/ 384 w 704"/>
                <a:gd name="T31" fmla="*/ 96 h 1920"/>
                <a:gd name="T32" fmla="*/ 352 w 704"/>
                <a:gd name="T33" fmla="*/ 128 h 1920"/>
                <a:gd name="T34" fmla="*/ 320 w 704"/>
                <a:gd name="T35" fmla="*/ 64 h 1920"/>
                <a:gd name="T36" fmla="*/ 352 w 704"/>
                <a:gd name="T37" fmla="*/ 192 h 1920"/>
                <a:gd name="T38" fmla="*/ 448 w 704"/>
                <a:gd name="T39" fmla="*/ 186 h 1920"/>
                <a:gd name="T40" fmla="*/ 384 w 704"/>
                <a:gd name="T41" fmla="*/ 352 h 1920"/>
                <a:gd name="T42" fmla="*/ 256 w 704"/>
                <a:gd name="T43" fmla="*/ 288 h 1920"/>
                <a:gd name="T44" fmla="*/ 320 w 704"/>
                <a:gd name="T45" fmla="*/ 416 h 1920"/>
                <a:gd name="T46" fmla="*/ 384 w 704"/>
                <a:gd name="T47" fmla="*/ 448 h 1920"/>
                <a:gd name="T48" fmla="*/ 320 w 704"/>
                <a:gd name="T49" fmla="*/ 416 h 1920"/>
                <a:gd name="T50" fmla="*/ 512 w 704"/>
                <a:gd name="T51" fmla="*/ 512 h 1920"/>
                <a:gd name="T52" fmla="*/ 640 w 704"/>
                <a:gd name="T53" fmla="*/ 704 h 1920"/>
                <a:gd name="T54" fmla="*/ 480 w 704"/>
                <a:gd name="T55" fmla="*/ 768 h 1920"/>
                <a:gd name="T56" fmla="*/ 512 w 704"/>
                <a:gd name="T57" fmla="*/ 1056 h 1920"/>
                <a:gd name="T58" fmla="*/ 192 w 704"/>
                <a:gd name="T59" fmla="*/ 768 h 1920"/>
                <a:gd name="T60" fmla="*/ 224 w 704"/>
                <a:gd name="T61" fmla="*/ 704 h 1920"/>
                <a:gd name="T62" fmla="*/ 64 w 704"/>
                <a:gd name="T63" fmla="*/ 640 h 1920"/>
                <a:gd name="T64" fmla="*/ 64 w 704"/>
                <a:gd name="T65" fmla="*/ 768 h 1920"/>
                <a:gd name="T66" fmla="*/ 128 w 704"/>
                <a:gd name="T67" fmla="*/ 1056 h 1920"/>
                <a:gd name="T68" fmla="*/ 64 w 704"/>
                <a:gd name="T69" fmla="*/ 768 h 1920"/>
                <a:gd name="T70" fmla="*/ 320 w 704"/>
                <a:gd name="T71" fmla="*/ 1792 h 1920"/>
                <a:gd name="T72" fmla="*/ 160 w 704"/>
                <a:gd name="T73" fmla="*/ 1856 h 1920"/>
                <a:gd name="T74" fmla="*/ 544 w 704"/>
                <a:gd name="T75" fmla="*/ 1856 h 1920"/>
                <a:gd name="T76" fmla="*/ 384 w 704"/>
                <a:gd name="T77" fmla="*/ 1792 h 1920"/>
                <a:gd name="T78" fmla="*/ 544 w 704"/>
                <a:gd name="T79" fmla="*/ 1856 h 1920"/>
                <a:gd name="T80" fmla="*/ 384 w 704"/>
                <a:gd name="T81" fmla="*/ 1728 h 1920"/>
                <a:gd name="T82" fmla="*/ 320 w 704"/>
                <a:gd name="T83" fmla="*/ 1312 h 1920"/>
                <a:gd name="T84" fmla="*/ 192 w 704"/>
                <a:gd name="T85" fmla="*/ 1728 h 1920"/>
                <a:gd name="T86" fmla="*/ 512 w 704"/>
                <a:gd name="T87" fmla="*/ 1120 h 1920"/>
                <a:gd name="T88" fmla="*/ 576 w 704"/>
                <a:gd name="T89" fmla="*/ 1056 h 1920"/>
                <a:gd name="T90" fmla="*/ 640 w 704"/>
                <a:gd name="T91" fmla="*/ 768 h 1920"/>
                <a:gd name="T92" fmla="*/ 576 w 704"/>
                <a:gd name="T93" fmla="*/ 1056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4" h="1920">
                  <a:moveTo>
                    <a:pt x="512" y="448"/>
                  </a:moveTo>
                  <a:cubicBezTo>
                    <a:pt x="448" y="448"/>
                    <a:pt x="448" y="448"/>
                    <a:pt x="448" y="448"/>
                  </a:cubicBezTo>
                  <a:cubicBezTo>
                    <a:pt x="448" y="398"/>
                    <a:pt x="448" y="398"/>
                    <a:pt x="448" y="398"/>
                  </a:cubicBezTo>
                  <a:cubicBezTo>
                    <a:pt x="487" y="376"/>
                    <a:pt x="512" y="334"/>
                    <a:pt x="512" y="288"/>
                  </a:cubicBezTo>
                  <a:cubicBezTo>
                    <a:pt x="512" y="128"/>
                    <a:pt x="512" y="128"/>
                    <a:pt x="512" y="128"/>
                  </a:cubicBezTo>
                  <a:cubicBezTo>
                    <a:pt x="512" y="57"/>
                    <a:pt x="455" y="0"/>
                    <a:pt x="38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249" y="0"/>
                    <a:pt x="192" y="57"/>
                    <a:pt x="192" y="12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192" y="334"/>
                    <a:pt x="217" y="376"/>
                    <a:pt x="256" y="398"/>
                  </a:cubicBezTo>
                  <a:cubicBezTo>
                    <a:pt x="256" y="448"/>
                    <a:pt x="256" y="448"/>
                    <a:pt x="256" y="448"/>
                  </a:cubicBezTo>
                  <a:cubicBezTo>
                    <a:pt x="192" y="448"/>
                    <a:pt x="192" y="448"/>
                    <a:pt x="192" y="448"/>
                  </a:cubicBezTo>
                  <a:cubicBezTo>
                    <a:pt x="86" y="448"/>
                    <a:pt x="0" y="534"/>
                    <a:pt x="0" y="640"/>
                  </a:cubicBezTo>
                  <a:cubicBezTo>
                    <a:pt x="0" y="1088"/>
                    <a:pt x="0" y="1088"/>
                    <a:pt x="0" y="1088"/>
                  </a:cubicBezTo>
                  <a:cubicBezTo>
                    <a:pt x="0" y="1106"/>
                    <a:pt x="14" y="1120"/>
                    <a:pt x="32" y="1120"/>
                  </a:cubicBezTo>
                  <a:cubicBezTo>
                    <a:pt x="128" y="1120"/>
                    <a:pt x="128" y="1120"/>
                    <a:pt x="128" y="1120"/>
                  </a:cubicBezTo>
                  <a:cubicBezTo>
                    <a:pt x="128" y="1728"/>
                    <a:pt x="128" y="1728"/>
                    <a:pt x="128" y="1728"/>
                  </a:cubicBezTo>
                  <a:cubicBezTo>
                    <a:pt x="110" y="1728"/>
                    <a:pt x="96" y="1742"/>
                    <a:pt x="96" y="1760"/>
                  </a:cubicBezTo>
                  <a:cubicBezTo>
                    <a:pt x="96" y="1888"/>
                    <a:pt x="96" y="1888"/>
                    <a:pt x="96" y="1888"/>
                  </a:cubicBezTo>
                  <a:cubicBezTo>
                    <a:pt x="96" y="1906"/>
                    <a:pt x="110" y="1920"/>
                    <a:pt x="128" y="1920"/>
                  </a:cubicBezTo>
                  <a:cubicBezTo>
                    <a:pt x="576" y="1920"/>
                    <a:pt x="576" y="1920"/>
                    <a:pt x="576" y="1920"/>
                  </a:cubicBezTo>
                  <a:cubicBezTo>
                    <a:pt x="594" y="1920"/>
                    <a:pt x="608" y="1906"/>
                    <a:pt x="608" y="1888"/>
                  </a:cubicBezTo>
                  <a:cubicBezTo>
                    <a:pt x="608" y="1760"/>
                    <a:pt x="608" y="1760"/>
                    <a:pt x="608" y="1760"/>
                  </a:cubicBezTo>
                  <a:cubicBezTo>
                    <a:pt x="608" y="1742"/>
                    <a:pt x="594" y="1728"/>
                    <a:pt x="576" y="1728"/>
                  </a:cubicBezTo>
                  <a:cubicBezTo>
                    <a:pt x="576" y="1120"/>
                    <a:pt x="576" y="1120"/>
                    <a:pt x="576" y="1120"/>
                  </a:cubicBezTo>
                  <a:cubicBezTo>
                    <a:pt x="672" y="1120"/>
                    <a:pt x="672" y="1120"/>
                    <a:pt x="672" y="1120"/>
                  </a:cubicBezTo>
                  <a:cubicBezTo>
                    <a:pt x="690" y="1120"/>
                    <a:pt x="704" y="1106"/>
                    <a:pt x="704" y="1088"/>
                  </a:cubicBezTo>
                  <a:cubicBezTo>
                    <a:pt x="704" y="640"/>
                    <a:pt x="704" y="640"/>
                    <a:pt x="704" y="640"/>
                  </a:cubicBezTo>
                  <a:cubicBezTo>
                    <a:pt x="704" y="534"/>
                    <a:pt x="618" y="448"/>
                    <a:pt x="512" y="448"/>
                  </a:cubicBezTo>
                  <a:close/>
                  <a:moveTo>
                    <a:pt x="320" y="64"/>
                  </a:moveTo>
                  <a:cubicBezTo>
                    <a:pt x="352" y="64"/>
                    <a:pt x="352" y="64"/>
                    <a:pt x="352" y="64"/>
                  </a:cubicBezTo>
                  <a:cubicBezTo>
                    <a:pt x="370" y="64"/>
                    <a:pt x="384" y="78"/>
                    <a:pt x="384" y="96"/>
                  </a:cubicBezTo>
                  <a:cubicBezTo>
                    <a:pt x="384" y="105"/>
                    <a:pt x="380" y="113"/>
                    <a:pt x="374" y="119"/>
                  </a:cubicBezTo>
                  <a:cubicBezTo>
                    <a:pt x="368" y="125"/>
                    <a:pt x="360" y="128"/>
                    <a:pt x="352" y="128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93"/>
                    <a:pt x="285" y="64"/>
                    <a:pt x="320" y="64"/>
                  </a:cubicBezTo>
                  <a:close/>
                  <a:moveTo>
                    <a:pt x="256" y="192"/>
                  </a:moveTo>
                  <a:cubicBezTo>
                    <a:pt x="352" y="192"/>
                    <a:pt x="352" y="192"/>
                    <a:pt x="352" y="192"/>
                  </a:cubicBezTo>
                  <a:cubicBezTo>
                    <a:pt x="376" y="192"/>
                    <a:pt x="399" y="183"/>
                    <a:pt x="416" y="167"/>
                  </a:cubicBezTo>
                  <a:cubicBezTo>
                    <a:pt x="425" y="175"/>
                    <a:pt x="436" y="182"/>
                    <a:pt x="448" y="186"/>
                  </a:cubicBezTo>
                  <a:cubicBezTo>
                    <a:pt x="448" y="288"/>
                    <a:pt x="448" y="288"/>
                    <a:pt x="448" y="288"/>
                  </a:cubicBezTo>
                  <a:cubicBezTo>
                    <a:pt x="448" y="323"/>
                    <a:pt x="419" y="352"/>
                    <a:pt x="384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285" y="352"/>
                    <a:pt x="256" y="323"/>
                    <a:pt x="256" y="288"/>
                  </a:cubicBezTo>
                  <a:lnTo>
                    <a:pt x="256" y="192"/>
                  </a:lnTo>
                  <a:close/>
                  <a:moveTo>
                    <a:pt x="320" y="416"/>
                  </a:moveTo>
                  <a:cubicBezTo>
                    <a:pt x="384" y="416"/>
                    <a:pt x="384" y="416"/>
                    <a:pt x="384" y="416"/>
                  </a:cubicBezTo>
                  <a:cubicBezTo>
                    <a:pt x="384" y="448"/>
                    <a:pt x="384" y="448"/>
                    <a:pt x="384" y="448"/>
                  </a:cubicBezTo>
                  <a:cubicBezTo>
                    <a:pt x="320" y="448"/>
                    <a:pt x="320" y="448"/>
                    <a:pt x="320" y="448"/>
                  </a:cubicBezTo>
                  <a:lnTo>
                    <a:pt x="320" y="416"/>
                  </a:lnTo>
                  <a:close/>
                  <a:moveTo>
                    <a:pt x="192" y="512"/>
                  </a:moveTo>
                  <a:cubicBezTo>
                    <a:pt x="512" y="512"/>
                    <a:pt x="512" y="512"/>
                    <a:pt x="512" y="512"/>
                  </a:cubicBezTo>
                  <a:cubicBezTo>
                    <a:pt x="583" y="512"/>
                    <a:pt x="640" y="569"/>
                    <a:pt x="640" y="640"/>
                  </a:cubicBezTo>
                  <a:cubicBezTo>
                    <a:pt x="640" y="704"/>
                    <a:pt x="640" y="704"/>
                    <a:pt x="640" y="704"/>
                  </a:cubicBezTo>
                  <a:cubicBezTo>
                    <a:pt x="480" y="704"/>
                    <a:pt x="480" y="704"/>
                    <a:pt x="480" y="704"/>
                  </a:cubicBezTo>
                  <a:cubicBezTo>
                    <a:pt x="480" y="768"/>
                    <a:pt x="480" y="768"/>
                    <a:pt x="480" y="768"/>
                  </a:cubicBezTo>
                  <a:cubicBezTo>
                    <a:pt x="512" y="768"/>
                    <a:pt x="512" y="768"/>
                    <a:pt x="512" y="768"/>
                  </a:cubicBezTo>
                  <a:cubicBezTo>
                    <a:pt x="512" y="1056"/>
                    <a:pt x="512" y="1056"/>
                    <a:pt x="512" y="1056"/>
                  </a:cubicBezTo>
                  <a:cubicBezTo>
                    <a:pt x="192" y="1056"/>
                    <a:pt x="192" y="1056"/>
                    <a:pt x="192" y="1056"/>
                  </a:cubicBezTo>
                  <a:cubicBezTo>
                    <a:pt x="192" y="768"/>
                    <a:pt x="192" y="768"/>
                    <a:pt x="192" y="768"/>
                  </a:cubicBezTo>
                  <a:cubicBezTo>
                    <a:pt x="224" y="768"/>
                    <a:pt x="224" y="768"/>
                    <a:pt x="224" y="768"/>
                  </a:cubicBezTo>
                  <a:cubicBezTo>
                    <a:pt x="224" y="704"/>
                    <a:pt x="224" y="704"/>
                    <a:pt x="224" y="704"/>
                  </a:cubicBezTo>
                  <a:cubicBezTo>
                    <a:pt x="64" y="704"/>
                    <a:pt x="64" y="704"/>
                    <a:pt x="64" y="704"/>
                  </a:cubicBezTo>
                  <a:cubicBezTo>
                    <a:pt x="64" y="640"/>
                    <a:pt x="64" y="640"/>
                    <a:pt x="64" y="640"/>
                  </a:cubicBezTo>
                  <a:cubicBezTo>
                    <a:pt x="64" y="569"/>
                    <a:pt x="121" y="512"/>
                    <a:pt x="192" y="512"/>
                  </a:cubicBezTo>
                  <a:close/>
                  <a:moveTo>
                    <a:pt x="64" y="768"/>
                  </a:moveTo>
                  <a:cubicBezTo>
                    <a:pt x="128" y="768"/>
                    <a:pt x="128" y="768"/>
                    <a:pt x="128" y="768"/>
                  </a:cubicBezTo>
                  <a:cubicBezTo>
                    <a:pt x="128" y="1056"/>
                    <a:pt x="128" y="1056"/>
                    <a:pt x="128" y="1056"/>
                  </a:cubicBezTo>
                  <a:cubicBezTo>
                    <a:pt x="64" y="1056"/>
                    <a:pt x="64" y="1056"/>
                    <a:pt x="64" y="1056"/>
                  </a:cubicBezTo>
                  <a:lnTo>
                    <a:pt x="64" y="768"/>
                  </a:lnTo>
                  <a:close/>
                  <a:moveTo>
                    <a:pt x="160" y="1792"/>
                  </a:moveTo>
                  <a:cubicBezTo>
                    <a:pt x="320" y="1792"/>
                    <a:pt x="320" y="1792"/>
                    <a:pt x="320" y="1792"/>
                  </a:cubicBezTo>
                  <a:cubicBezTo>
                    <a:pt x="320" y="1856"/>
                    <a:pt x="320" y="1856"/>
                    <a:pt x="320" y="1856"/>
                  </a:cubicBezTo>
                  <a:cubicBezTo>
                    <a:pt x="160" y="1856"/>
                    <a:pt x="160" y="1856"/>
                    <a:pt x="160" y="1856"/>
                  </a:cubicBezTo>
                  <a:lnTo>
                    <a:pt x="160" y="1792"/>
                  </a:lnTo>
                  <a:close/>
                  <a:moveTo>
                    <a:pt x="544" y="1856"/>
                  </a:moveTo>
                  <a:cubicBezTo>
                    <a:pt x="384" y="1856"/>
                    <a:pt x="384" y="1856"/>
                    <a:pt x="384" y="1856"/>
                  </a:cubicBezTo>
                  <a:cubicBezTo>
                    <a:pt x="384" y="1792"/>
                    <a:pt x="384" y="1792"/>
                    <a:pt x="384" y="1792"/>
                  </a:cubicBezTo>
                  <a:cubicBezTo>
                    <a:pt x="544" y="1792"/>
                    <a:pt x="544" y="1792"/>
                    <a:pt x="544" y="1792"/>
                  </a:cubicBezTo>
                  <a:lnTo>
                    <a:pt x="544" y="1856"/>
                  </a:lnTo>
                  <a:close/>
                  <a:moveTo>
                    <a:pt x="512" y="1728"/>
                  </a:moveTo>
                  <a:cubicBezTo>
                    <a:pt x="384" y="1728"/>
                    <a:pt x="384" y="1728"/>
                    <a:pt x="384" y="1728"/>
                  </a:cubicBezTo>
                  <a:cubicBezTo>
                    <a:pt x="384" y="1312"/>
                    <a:pt x="384" y="1312"/>
                    <a:pt x="384" y="1312"/>
                  </a:cubicBezTo>
                  <a:cubicBezTo>
                    <a:pt x="320" y="1312"/>
                    <a:pt x="320" y="1312"/>
                    <a:pt x="320" y="1312"/>
                  </a:cubicBezTo>
                  <a:cubicBezTo>
                    <a:pt x="320" y="1728"/>
                    <a:pt x="320" y="1728"/>
                    <a:pt x="320" y="1728"/>
                  </a:cubicBezTo>
                  <a:cubicBezTo>
                    <a:pt x="192" y="1728"/>
                    <a:pt x="192" y="1728"/>
                    <a:pt x="192" y="1728"/>
                  </a:cubicBezTo>
                  <a:cubicBezTo>
                    <a:pt x="192" y="1120"/>
                    <a:pt x="192" y="1120"/>
                    <a:pt x="192" y="1120"/>
                  </a:cubicBezTo>
                  <a:cubicBezTo>
                    <a:pt x="512" y="1120"/>
                    <a:pt x="512" y="1120"/>
                    <a:pt x="512" y="1120"/>
                  </a:cubicBezTo>
                  <a:lnTo>
                    <a:pt x="512" y="1728"/>
                  </a:lnTo>
                  <a:close/>
                  <a:moveTo>
                    <a:pt x="576" y="1056"/>
                  </a:moveTo>
                  <a:cubicBezTo>
                    <a:pt x="576" y="768"/>
                    <a:pt x="576" y="768"/>
                    <a:pt x="576" y="768"/>
                  </a:cubicBezTo>
                  <a:cubicBezTo>
                    <a:pt x="640" y="768"/>
                    <a:pt x="640" y="768"/>
                    <a:pt x="640" y="768"/>
                  </a:cubicBezTo>
                  <a:cubicBezTo>
                    <a:pt x="640" y="1056"/>
                    <a:pt x="640" y="1056"/>
                    <a:pt x="640" y="1056"/>
                  </a:cubicBezTo>
                  <a:lnTo>
                    <a:pt x="576" y="10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88" name="Freeform 71">
              <a:extLst>
                <a:ext uri="{FF2B5EF4-FFF2-40B4-BE49-F238E27FC236}">
                  <a16:creationId xmlns:a16="http://schemas.microsoft.com/office/drawing/2014/main" id="{B6CA82BA-ED78-4273-882A-91B3DAA32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8" y="1658"/>
              <a:ext cx="1369" cy="2664"/>
            </a:xfrm>
            <a:custGeom>
              <a:avLst/>
              <a:gdLst>
                <a:gd name="T0" fmla="*/ 512 w 608"/>
                <a:gd name="T1" fmla="*/ 224 h 1184"/>
                <a:gd name="T2" fmla="*/ 480 w 608"/>
                <a:gd name="T3" fmla="*/ 224 h 1184"/>
                <a:gd name="T4" fmla="*/ 480 w 608"/>
                <a:gd name="T5" fmla="*/ 96 h 1184"/>
                <a:gd name="T6" fmla="*/ 384 w 608"/>
                <a:gd name="T7" fmla="*/ 0 h 1184"/>
                <a:gd name="T8" fmla="*/ 224 w 608"/>
                <a:gd name="T9" fmla="*/ 0 h 1184"/>
                <a:gd name="T10" fmla="*/ 128 w 608"/>
                <a:gd name="T11" fmla="*/ 96 h 1184"/>
                <a:gd name="T12" fmla="*/ 128 w 608"/>
                <a:gd name="T13" fmla="*/ 224 h 1184"/>
                <a:gd name="T14" fmla="*/ 96 w 608"/>
                <a:gd name="T15" fmla="*/ 224 h 1184"/>
                <a:gd name="T16" fmla="*/ 0 w 608"/>
                <a:gd name="T17" fmla="*/ 320 h 1184"/>
                <a:gd name="T18" fmla="*/ 0 w 608"/>
                <a:gd name="T19" fmla="*/ 1024 h 1184"/>
                <a:gd name="T20" fmla="*/ 96 w 608"/>
                <a:gd name="T21" fmla="*/ 1120 h 1184"/>
                <a:gd name="T22" fmla="*/ 128 w 608"/>
                <a:gd name="T23" fmla="*/ 1120 h 1184"/>
                <a:gd name="T24" fmla="*/ 128 w 608"/>
                <a:gd name="T25" fmla="*/ 1184 h 1184"/>
                <a:gd name="T26" fmla="*/ 192 w 608"/>
                <a:gd name="T27" fmla="*/ 1184 h 1184"/>
                <a:gd name="T28" fmla="*/ 192 w 608"/>
                <a:gd name="T29" fmla="*/ 1120 h 1184"/>
                <a:gd name="T30" fmla="*/ 416 w 608"/>
                <a:gd name="T31" fmla="*/ 1120 h 1184"/>
                <a:gd name="T32" fmla="*/ 416 w 608"/>
                <a:gd name="T33" fmla="*/ 1184 h 1184"/>
                <a:gd name="T34" fmla="*/ 480 w 608"/>
                <a:gd name="T35" fmla="*/ 1184 h 1184"/>
                <a:gd name="T36" fmla="*/ 480 w 608"/>
                <a:gd name="T37" fmla="*/ 1120 h 1184"/>
                <a:gd name="T38" fmla="*/ 512 w 608"/>
                <a:gd name="T39" fmla="*/ 1120 h 1184"/>
                <a:gd name="T40" fmla="*/ 608 w 608"/>
                <a:gd name="T41" fmla="*/ 1024 h 1184"/>
                <a:gd name="T42" fmla="*/ 608 w 608"/>
                <a:gd name="T43" fmla="*/ 320 h 1184"/>
                <a:gd name="T44" fmla="*/ 512 w 608"/>
                <a:gd name="T45" fmla="*/ 224 h 1184"/>
                <a:gd name="T46" fmla="*/ 192 w 608"/>
                <a:gd name="T47" fmla="*/ 96 h 1184"/>
                <a:gd name="T48" fmla="*/ 224 w 608"/>
                <a:gd name="T49" fmla="*/ 64 h 1184"/>
                <a:gd name="T50" fmla="*/ 384 w 608"/>
                <a:gd name="T51" fmla="*/ 64 h 1184"/>
                <a:gd name="T52" fmla="*/ 416 w 608"/>
                <a:gd name="T53" fmla="*/ 96 h 1184"/>
                <a:gd name="T54" fmla="*/ 416 w 608"/>
                <a:gd name="T55" fmla="*/ 224 h 1184"/>
                <a:gd name="T56" fmla="*/ 192 w 608"/>
                <a:gd name="T57" fmla="*/ 224 h 1184"/>
                <a:gd name="T58" fmla="*/ 192 w 608"/>
                <a:gd name="T59" fmla="*/ 96 h 1184"/>
                <a:gd name="T60" fmla="*/ 544 w 608"/>
                <a:gd name="T61" fmla="*/ 1024 h 1184"/>
                <a:gd name="T62" fmla="*/ 512 w 608"/>
                <a:gd name="T63" fmla="*/ 1056 h 1184"/>
                <a:gd name="T64" fmla="*/ 96 w 608"/>
                <a:gd name="T65" fmla="*/ 1056 h 1184"/>
                <a:gd name="T66" fmla="*/ 64 w 608"/>
                <a:gd name="T67" fmla="*/ 1024 h 1184"/>
                <a:gd name="T68" fmla="*/ 64 w 608"/>
                <a:gd name="T69" fmla="*/ 320 h 1184"/>
                <a:gd name="T70" fmla="*/ 96 w 608"/>
                <a:gd name="T71" fmla="*/ 288 h 1184"/>
                <a:gd name="T72" fmla="*/ 512 w 608"/>
                <a:gd name="T73" fmla="*/ 288 h 1184"/>
                <a:gd name="T74" fmla="*/ 544 w 608"/>
                <a:gd name="T75" fmla="*/ 320 h 1184"/>
                <a:gd name="T76" fmla="*/ 544 w 608"/>
                <a:gd name="T77" fmla="*/ 1024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1184">
                  <a:moveTo>
                    <a:pt x="512" y="224"/>
                  </a:moveTo>
                  <a:cubicBezTo>
                    <a:pt x="480" y="224"/>
                    <a:pt x="480" y="224"/>
                    <a:pt x="480" y="224"/>
                  </a:cubicBezTo>
                  <a:cubicBezTo>
                    <a:pt x="480" y="96"/>
                    <a:pt x="480" y="96"/>
                    <a:pt x="480" y="96"/>
                  </a:cubicBezTo>
                  <a:cubicBezTo>
                    <a:pt x="480" y="43"/>
                    <a:pt x="437" y="0"/>
                    <a:pt x="384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171" y="0"/>
                    <a:pt x="128" y="43"/>
                    <a:pt x="128" y="96"/>
                  </a:cubicBezTo>
                  <a:cubicBezTo>
                    <a:pt x="128" y="224"/>
                    <a:pt x="128" y="224"/>
                    <a:pt x="128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43" y="224"/>
                    <a:pt x="0" y="267"/>
                    <a:pt x="0" y="32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1077"/>
                    <a:pt x="43" y="1120"/>
                    <a:pt x="96" y="1120"/>
                  </a:cubicBezTo>
                  <a:cubicBezTo>
                    <a:pt x="128" y="1120"/>
                    <a:pt x="128" y="1120"/>
                    <a:pt x="128" y="1120"/>
                  </a:cubicBezTo>
                  <a:cubicBezTo>
                    <a:pt x="128" y="1184"/>
                    <a:pt x="128" y="1184"/>
                    <a:pt x="128" y="1184"/>
                  </a:cubicBezTo>
                  <a:cubicBezTo>
                    <a:pt x="192" y="1184"/>
                    <a:pt x="192" y="1184"/>
                    <a:pt x="192" y="1184"/>
                  </a:cubicBezTo>
                  <a:cubicBezTo>
                    <a:pt x="192" y="1120"/>
                    <a:pt x="192" y="1120"/>
                    <a:pt x="192" y="1120"/>
                  </a:cubicBezTo>
                  <a:cubicBezTo>
                    <a:pt x="416" y="1120"/>
                    <a:pt x="416" y="1120"/>
                    <a:pt x="416" y="1120"/>
                  </a:cubicBezTo>
                  <a:cubicBezTo>
                    <a:pt x="416" y="1184"/>
                    <a:pt x="416" y="1184"/>
                    <a:pt x="416" y="1184"/>
                  </a:cubicBezTo>
                  <a:cubicBezTo>
                    <a:pt x="480" y="1184"/>
                    <a:pt x="480" y="1184"/>
                    <a:pt x="480" y="1184"/>
                  </a:cubicBezTo>
                  <a:cubicBezTo>
                    <a:pt x="480" y="1120"/>
                    <a:pt x="480" y="1120"/>
                    <a:pt x="480" y="1120"/>
                  </a:cubicBezTo>
                  <a:cubicBezTo>
                    <a:pt x="512" y="1120"/>
                    <a:pt x="512" y="1120"/>
                    <a:pt x="512" y="1120"/>
                  </a:cubicBezTo>
                  <a:cubicBezTo>
                    <a:pt x="565" y="1120"/>
                    <a:pt x="608" y="1077"/>
                    <a:pt x="608" y="1024"/>
                  </a:cubicBezTo>
                  <a:cubicBezTo>
                    <a:pt x="608" y="320"/>
                    <a:pt x="608" y="320"/>
                    <a:pt x="608" y="320"/>
                  </a:cubicBezTo>
                  <a:cubicBezTo>
                    <a:pt x="608" y="267"/>
                    <a:pt x="565" y="224"/>
                    <a:pt x="512" y="224"/>
                  </a:cubicBezTo>
                  <a:close/>
                  <a:moveTo>
                    <a:pt x="192" y="96"/>
                  </a:moveTo>
                  <a:cubicBezTo>
                    <a:pt x="192" y="78"/>
                    <a:pt x="206" y="64"/>
                    <a:pt x="224" y="64"/>
                  </a:cubicBezTo>
                  <a:cubicBezTo>
                    <a:pt x="384" y="64"/>
                    <a:pt x="384" y="64"/>
                    <a:pt x="384" y="64"/>
                  </a:cubicBezTo>
                  <a:cubicBezTo>
                    <a:pt x="402" y="64"/>
                    <a:pt x="416" y="78"/>
                    <a:pt x="416" y="96"/>
                  </a:cubicBezTo>
                  <a:cubicBezTo>
                    <a:pt x="416" y="224"/>
                    <a:pt x="416" y="224"/>
                    <a:pt x="416" y="224"/>
                  </a:cubicBezTo>
                  <a:cubicBezTo>
                    <a:pt x="192" y="224"/>
                    <a:pt x="192" y="224"/>
                    <a:pt x="192" y="224"/>
                  </a:cubicBezTo>
                  <a:lnTo>
                    <a:pt x="192" y="96"/>
                  </a:lnTo>
                  <a:close/>
                  <a:moveTo>
                    <a:pt x="544" y="1024"/>
                  </a:moveTo>
                  <a:cubicBezTo>
                    <a:pt x="544" y="1042"/>
                    <a:pt x="530" y="1056"/>
                    <a:pt x="512" y="1056"/>
                  </a:cubicBezTo>
                  <a:cubicBezTo>
                    <a:pt x="96" y="1056"/>
                    <a:pt x="96" y="1056"/>
                    <a:pt x="96" y="1056"/>
                  </a:cubicBezTo>
                  <a:cubicBezTo>
                    <a:pt x="78" y="1056"/>
                    <a:pt x="64" y="1042"/>
                    <a:pt x="64" y="1024"/>
                  </a:cubicBezTo>
                  <a:cubicBezTo>
                    <a:pt x="64" y="320"/>
                    <a:pt x="64" y="320"/>
                    <a:pt x="64" y="320"/>
                  </a:cubicBezTo>
                  <a:cubicBezTo>
                    <a:pt x="64" y="302"/>
                    <a:pt x="78" y="288"/>
                    <a:pt x="96" y="288"/>
                  </a:cubicBezTo>
                  <a:cubicBezTo>
                    <a:pt x="512" y="288"/>
                    <a:pt x="512" y="288"/>
                    <a:pt x="512" y="288"/>
                  </a:cubicBezTo>
                  <a:cubicBezTo>
                    <a:pt x="530" y="288"/>
                    <a:pt x="544" y="302"/>
                    <a:pt x="544" y="320"/>
                  </a:cubicBezTo>
                  <a:lnTo>
                    <a:pt x="544" y="10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89" name="Freeform 72">
              <a:extLst>
                <a:ext uri="{FF2B5EF4-FFF2-40B4-BE49-F238E27FC236}">
                  <a16:creationId xmlns:a16="http://schemas.microsoft.com/office/drawing/2014/main" id="{F15047F2-323E-43D6-AF5C-4D48305340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" y="2812"/>
              <a:ext cx="440" cy="430"/>
            </a:xfrm>
            <a:custGeom>
              <a:avLst/>
              <a:gdLst>
                <a:gd name="T0" fmla="*/ 126 w 195"/>
                <a:gd name="T1" fmla="*/ 17 h 191"/>
                <a:gd name="T2" fmla="*/ 97 w 195"/>
                <a:gd name="T3" fmla="*/ 0 h 191"/>
                <a:gd name="T4" fmla="*/ 69 w 195"/>
                <a:gd name="T5" fmla="*/ 17 h 191"/>
                <a:gd name="T6" fmla="*/ 5 w 195"/>
                <a:gd name="T7" fmla="*/ 145 h 191"/>
                <a:gd name="T8" fmla="*/ 6 w 195"/>
                <a:gd name="T9" fmla="*/ 176 h 191"/>
                <a:gd name="T10" fmla="*/ 33 w 195"/>
                <a:gd name="T11" fmla="*/ 191 h 191"/>
                <a:gd name="T12" fmla="*/ 161 w 195"/>
                <a:gd name="T13" fmla="*/ 191 h 191"/>
                <a:gd name="T14" fmla="*/ 188 w 195"/>
                <a:gd name="T15" fmla="*/ 176 h 191"/>
                <a:gd name="T16" fmla="*/ 190 w 195"/>
                <a:gd name="T17" fmla="*/ 145 h 191"/>
                <a:gd name="T18" fmla="*/ 126 w 195"/>
                <a:gd name="T19" fmla="*/ 17 h 191"/>
                <a:gd name="T20" fmla="*/ 85 w 195"/>
                <a:gd name="T21" fmla="*/ 127 h 191"/>
                <a:gd name="T22" fmla="*/ 97 w 195"/>
                <a:gd name="T23" fmla="*/ 103 h 191"/>
                <a:gd name="T24" fmla="*/ 109 w 195"/>
                <a:gd name="T25" fmla="*/ 127 h 191"/>
                <a:gd name="T26" fmla="*/ 85 w 195"/>
                <a:gd name="T27" fmla="*/ 12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5" h="191">
                  <a:moveTo>
                    <a:pt x="126" y="17"/>
                  </a:moveTo>
                  <a:cubicBezTo>
                    <a:pt x="120" y="7"/>
                    <a:pt x="109" y="0"/>
                    <a:pt x="97" y="0"/>
                  </a:cubicBezTo>
                  <a:cubicBezTo>
                    <a:pt x="85" y="0"/>
                    <a:pt x="75" y="7"/>
                    <a:pt x="69" y="17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0" y="155"/>
                    <a:pt x="0" y="166"/>
                    <a:pt x="6" y="176"/>
                  </a:cubicBezTo>
                  <a:cubicBezTo>
                    <a:pt x="12" y="185"/>
                    <a:pt x="22" y="191"/>
                    <a:pt x="33" y="191"/>
                  </a:cubicBezTo>
                  <a:cubicBezTo>
                    <a:pt x="161" y="191"/>
                    <a:pt x="161" y="191"/>
                    <a:pt x="161" y="191"/>
                  </a:cubicBezTo>
                  <a:cubicBezTo>
                    <a:pt x="172" y="191"/>
                    <a:pt x="182" y="185"/>
                    <a:pt x="188" y="176"/>
                  </a:cubicBezTo>
                  <a:cubicBezTo>
                    <a:pt x="194" y="166"/>
                    <a:pt x="195" y="155"/>
                    <a:pt x="190" y="145"/>
                  </a:cubicBezTo>
                  <a:lnTo>
                    <a:pt x="126" y="17"/>
                  </a:lnTo>
                  <a:close/>
                  <a:moveTo>
                    <a:pt x="85" y="127"/>
                  </a:moveTo>
                  <a:cubicBezTo>
                    <a:pt x="97" y="103"/>
                    <a:pt x="97" y="103"/>
                    <a:pt x="97" y="103"/>
                  </a:cubicBezTo>
                  <a:cubicBezTo>
                    <a:pt x="109" y="127"/>
                    <a:pt x="109" y="127"/>
                    <a:pt x="109" y="127"/>
                  </a:cubicBezTo>
                  <a:lnTo>
                    <a:pt x="85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0" name="Freeform 73">
              <a:extLst>
                <a:ext uri="{FF2B5EF4-FFF2-40B4-BE49-F238E27FC236}">
                  <a16:creationId xmlns:a16="http://schemas.microsoft.com/office/drawing/2014/main" id="{BD28EC0F-A7A3-4B2F-873F-1119C033D3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9" y="3379"/>
              <a:ext cx="678" cy="653"/>
            </a:xfrm>
            <a:custGeom>
              <a:avLst/>
              <a:gdLst>
                <a:gd name="T0" fmla="*/ 139 w 301"/>
                <a:gd name="T1" fmla="*/ 8 h 290"/>
                <a:gd name="T2" fmla="*/ 115 w 301"/>
                <a:gd name="T3" fmla="*/ 1 h 290"/>
                <a:gd name="T4" fmla="*/ 94 w 301"/>
                <a:gd name="T5" fmla="*/ 12 h 290"/>
                <a:gd name="T6" fmla="*/ 11 w 301"/>
                <a:gd name="T7" fmla="*/ 110 h 290"/>
                <a:gd name="T8" fmla="*/ 15 w 301"/>
                <a:gd name="T9" fmla="*/ 156 h 290"/>
                <a:gd name="T10" fmla="*/ 163 w 301"/>
                <a:gd name="T11" fmla="*/ 279 h 290"/>
                <a:gd name="T12" fmla="*/ 208 w 301"/>
                <a:gd name="T13" fmla="*/ 275 h 290"/>
                <a:gd name="T14" fmla="*/ 290 w 301"/>
                <a:gd name="T15" fmla="*/ 177 h 290"/>
                <a:gd name="T16" fmla="*/ 286 w 301"/>
                <a:gd name="T17" fmla="*/ 132 h 290"/>
                <a:gd name="T18" fmla="*/ 139 w 301"/>
                <a:gd name="T19" fmla="*/ 8 h 290"/>
                <a:gd name="T20" fmla="*/ 179 w 301"/>
                <a:gd name="T21" fmla="*/ 209 h 290"/>
                <a:gd name="T22" fmla="*/ 81 w 301"/>
                <a:gd name="T23" fmla="*/ 127 h 290"/>
                <a:gd name="T24" fmla="*/ 122 w 301"/>
                <a:gd name="T25" fmla="*/ 78 h 290"/>
                <a:gd name="T26" fmla="*/ 220 w 301"/>
                <a:gd name="T27" fmla="*/ 160 h 290"/>
                <a:gd name="T28" fmla="*/ 179 w 301"/>
                <a:gd name="T29" fmla="*/ 20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1" h="290">
                  <a:moveTo>
                    <a:pt x="139" y="8"/>
                  </a:moveTo>
                  <a:cubicBezTo>
                    <a:pt x="132" y="3"/>
                    <a:pt x="124" y="0"/>
                    <a:pt x="115" y="1"/>
                  </a:cubicBezTo>
                  <a:cubicBezTo>
                    <a:pt x="107" y="2"/>
                    <a:pt x="99" y="6"/>
                    <a:pt x="94" y="12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0" y="124"/>
                    <a:pt x="2" y="144"/>
                    <a:pt x="15" y="156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76" y="290"/>
                    <a:pt x="196" y="288"/>
                    <a:pt x="208" y="275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301" y="163"/>
                    <a:pt x="300" y="143"/>
                    <a:pt x="286" y="132"/>
                  </a:cubicBezTo>
                  <a:lnTo>
                    <a:pt x="139" y="8"/>
                  </a:lnTo>
                  <a:close/>
                  <a:moveTo>
                    <a:pt x="179" y="209"/>
                  </a:moveTo>
                  <a:cubicBezTo>
                    <a:pt x="81" y="127"/>
                    <a:pt x="81" y="127"/>
                    <a:pt x="81" y="12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220" y="160"/>
                    <a:pt x="220" y="160"/>
                    <a:pt x="220" y="160"/>
                  </a:cubicBezTo>
                  <a:lnTo>
                    <a:pt x="179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1" name="Freeform 74">
              <a:extLst>
                <a:ext uri="{FF2B5EF4-FFF2-40B4-BE49-F238E27FC236}">
                  <a16:creationId xmlns:a16="http://schemas.microsoft.com/office/drawing/2014/main" id="{6C0BB87C-295E-4082-A8F3-E11B25F816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9" y="2432"/>
              <a:ext cx="579" cy="522"/>
            </a:xfrm>
            <a:custGeom>
              <a:avLst/>
              <a:gdLst>
                <a:gd name="T0" fmla="*/ 85 w 257"/>
                <a:gd name="T1" fmla="*/ 232 h 232"/>
                <a:gd name="T2" fmla="*/ 101 w 257"/>
                <a:gd name="T3" fmla="*/ 228 h 232"/>
                <a:gd name="T4" fmla="*/ 240 w 257"/>
                <a:gd name="T5" fmla="*/ 148 h 232"/>
                <a:gd name="T6" fmla="*/ 255 w 257"/>
                <a:gd name="T7" fmla="*/ 128 h 232"/>
                <a:gd name="T8" fmla="*/ 251 w 257"/>
                <a:gd name="T9" fmla="*/ 104 h 232"/>
                <a:gd name="T10" fmla="*/ 203 w 257"/>
                <a:gd name="T11" fmla="*/ 21 h 232"/>
                <a:gd name="T12" fmla="*/ 160 w 257"/>
                <a:gd name="T13" fmla="*/ 9 h 232"/>
                <a:gd name="T14" fmla="*/ 21 w 257"/>
                <a:gd name="T15" fmla="*/ 89 h 232"/>
                <a:gd name="T16" fmla="*/ 9 w 257"/>
                <a:gd name="T17" fmla="*/ 133 h 232"/>
                <a:gd name="T18" fmla="*/ 57 w 257"/>
                <a:gd name="T19" fmla="*/ 216 h 232"/>
                <a:gd name="T20" fmla="*/ 85 w 257"/>
                <a:gd name="T21" fmla="*/ 232 h 232"/>
                <a:gd name="T22" fmla="*/ 164 w 257"/>
                <a:gd name="T23" fmla="*/ 81 h 232"/>
                <a:gd name="T24" fmla="*/ 180 w 257"/>
                <a:gd name="T25" fmla="*/ 108 h 232"/>
                <a:gd name="T26" fmla="*/ 97 w 257"/>
                <a:gd name="T27" fmla="*/ 156 h 232"/>
                <a:gd name="T28" fmla="*/ 81 w 257"/>
                <a:gd name="T29" fmla="*/ 129 h 232"/>
                <a:gd name="T30" fmla="*/ 164 w 257"/>
                <a:gd name="T31" fmla="*/ 8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232">
                  <a:moveTo>
                    <a:pt x="85" y="232"/>
                  </a:moveTo>
                  <a:cubicBezTo>
                    <a:pt x="91" y="232"/>
                    <a:pt x="96" y="231"/>
                    <a:pt x="101" y="228"/>
                  </a:cubicBezTo>
                  <a:cubicBezTo>
                    <a:pt x="240" y="148"/>
                    <a:pt x="240" y="148"/>
                    <a:pt x="240" y="148"/>
                  </a:cubicBezTo>
                  <a:cubicBezTo>
                    <a:pt x="247" y="143"/>
                    <a:pt x="252" y="137"/>
                    <a:pt x="255" y="128"/>
                  </a:cubicBezTo>
                  <a:cubicBezTo>
                    <a:pt x="257" y="120"/>
                    <a:pt x="256" y="111"/>
                    <a:pt x="251" y="104"/>
                  </a:cubicBezTo>
                  <a:cubicBezTo>
                    <a:pt x="203" y="21"/>
                    <a:pt x="203" y="21"/>
                    <a:pt x="203" y="21"/>
                  </a:cubicBezTo>
                  <a:cubicBezTo>
                    <a:pt x="195" y="5"/>
                    <a:pt x="175" y="0"/>
                    <a:pt x="160" y="9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6" y="98"/>
                    <a:pt x="0" y="118"/>
                    <a:pt x="9" y="133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63" y="226"/>
                    <a:pt x="74" y="232"/>
                    <a:pt x="85" y="232"/>
                  </a:cubicBezTo>
                  <a:close/>
                  <a:moveTo>
                    <a:pt x="164" y="81"/>
                  </a:moveTo>
                  <a:cubicBezTo>
                    <a:pt x="180" y="108"/>
                    <a:pt x="180" y="108"/>
                    <a:pt x="180" y="108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81" y="129"/>
                    <a:pt x="81" y="129"/>
                    <a:pt x="81" y="129"/>
                  </a:cubicBezTo>
                  <a:lnTo>
                    <a:pt x="16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2" name="Group 4">
            <a:extLst>
              <a:ext uri="{FF2B5EF4-FFF2-40B4-BE49-F238E27FC236}">
                <a16:creationId xmlns:a16="http://schemas.microsoft.com/office/drawing/2014/main" id="{2DA1E7DD-07F8-4728-9F68-F95FE7D2CF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0738" y="1719470"/>
            <a:ext cx="310586" cy="312860"/>
            <a:chOff x="2540" y="845"/>
            <a:chExt cx="2596" cy="2615"/>
          </a:xfrm>
          <a:solidFill>
            <a:schemeClr val="bg1"/>
          </a:solidFill>
        </p:grpSpPr>
        <p:sp>
          <p:nvSpPr>
            <p:cNvPr id="293" name="Freeform 5">
              <a:extLst>
                <a:ext uri="{FF2B5EF4-FFF2-40B4-BE49-F238E27FC236}">
                  <a16:creationId xmlns:a16="http://schemas.microsoft.com/office/drawing/2014/main" id="{97546E18-409F-4433-A79D-566743903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" y="845"/>
              <a:ext cx="2596" cy="2615"/>
            </a:xfrm>
            <a:custGeom>
              <a:avLst/>
              <a:gdLst>
                <a:gd name="T0" fmla="*/ 90 w 1092"/>
                <a:gd name="T1" fmla="*/ 853 h 1100"/>
                <a:gd name="T2" fmla="*/ 80 w 1092"/>
                <a:gd name="T3" fmla="*/ 656 h 1100"/>
                <a:gd name="T4" fmla="*/ 388 w 1092"/>
                <a:gd name="T5" fmla="*/ 540 h 1100"/>
                <a:gd name="T6" fmla="*/ 288 w 1092"/>
                <a:gd name="T7" fmla="*/ 306 h 1100"/>
                <a:gd name="T8" fmla="*/ 713 w 1092"/>
                <a:gd name="T9" fmla="*/ 71 h 1100"/>
                <a:gd name="T10" fmla="*/ 791 w 1092"/>
                <a:gd name="T11" fmla="*/ 146 h 1100"/>
                <a:gd name="T12" fmla="*/ 691 w 1092"/>
                <a:gd name="T13" fmla="*/ 530 h 1100"/>
                <a:gd name="T14" fmla="*/ 849 w 1092"/>
                <a:gd name="T15" fmla="*/ 540 h 1100"/>
                <a:gd name="T16" fmla="*/ 1011 w 1092"/>
                <a:gd name="T17" fmla="*/ 293 h 1100"/>
                <a:gd name="T18" fmla="*/ 1091 w 1092"/>
                <a:gd name="T19" fmla="*/ 447 h 1100"/>
                <a:gd name="T20" fmla="*/ 948 w 1092"/>
                <a:gd name="T21" fmla="*/ 826 h 1100"/>
                <a:gd name="T22" fmla="*/ 818 w 1092"/>
                <a:gd name="T23" fmla="*/ 854 h 1100"/>
                <a:gd name="T24" fmla="*/ 705 w 1092"/>
                <a:gd name="T25" fmla="*/ 1058 h 1100"/>
                <a:gd name="T26" fmla="*/ 594 w 1092"/>
                <a:gd name="T27" fmla="*/ 1077 h 1100"/>
                <a:gd name="T28" fmla="*/ 418 w 1092"/>
                <a:gd name="T29" fmla="*/ 924 h 1100"/>
                <a:gd name="T30" fmla="*/ 1055 w 1092"/>
                <a:gd name="T31" fmla="*/ 573 h 1100"/>
                <a:gd name="T32" fmla="*/ 607 w 1092"/>
                <a:gd name="T33" fmla="*/ 615 h 1100"/>
                <a:gd name="T34" fmla="*/ 583 w 1092"/>
                <a:gd name="T35" fmla="*/ 700 h 1100"/>
                <a:gd name="T36" fmla="*/ 474 w 1092"/>
                <a:gd name="T37" fmla="*/ 601 h 1100"/>
                <a:gd name="T38" fmla="*/ 187 w 1092"/>
                <a:gd name="T39" fmla="*/ 574 h 1100"/>
                <a:gd name="T40" fmla="*/ 251 w 1092"/>
                <a:gd name="T41" fmla="*/ 646 h 1100"/>
                <a:gd name="T42" fmla="*/ 103 w 1092"/>
                <a:gd name="T43" fmla="*/ 714 h 1100"/>
                <a:gd name="T44" fmla="*/ 342 w 1092"/>
                <a:gd name="T45" fmla="*/ 819 h 1100"/>
                <a:gd name="T46" fmla="*/ 432 w 1092"/>
                <a:gd name="T47" fmla="*/ 773 h 1100"/>
                <a:gd name="T48" fmla="*/ 705 w 1092"/>
                <a:gd name="T49" fmla="*/ 795 h 1100"/>
                <a:gd name="T50" fmla="*/ 869 w 1092"/>
                <a:gd name="T51" fmla="*/ 791 h 1100"/>
                <a:gd name="T52" fmla="*/ 872 w 1092"/>
                <a:gd name="T53" fmla="*/ 644 h 1100"/>
                <a:gd name="T54" fmla="*/ 686 w 1092"/>
                <a:gd name="T55" fmla="*/ 96 h 1100"/>
                <a:gd name="T56" fmla="*/ 369 w 1092"/>
                <a:gd name="T57" fmla="*/ 423 h 1100"/>
                <a:gd name="T58" fmla="*/ 677 w 1092"/>
                <a:gd name="T59" fmla="*/ 491 h 1100"/>
                <a:gd name="T60" fmla="*/ 732 w 1092"/>
                <a:gd name="T61" fmla="*/ 225 h 1100"/>
                <a:gd name="T62" fmla="*/ 545 w 1092"/>
                <a:gd name="T63" fmla="*/ 84 h 1100"/>
                <a:gd name="T64" fmla="*/ 633 w 1092"/>
                <a:gd name="T65" fmla="*/ 145 h 1100"/>
                <a:gd name="T66" fmla="*/ 642 w 1092"/>
                <a:gd name="T67" fmla="*/ 403 h 1100"/>
                <a:gd name="T68" fmla="*/ 424 w 1092"/>
                <a:gd name="T69" fmla="*/ 261 h 1100"/>
                <a:gd name="T70" fmla="*/ 633 w 1092"/>
                <a:gd name="T71" fmla="*/ 145 h 1100"/>
                <a:gd name="T72" fmla="*/ 652 w 1092"/>
                <a:gd name="T73" fmla="*/ 784 h 1100"/>
                <a:gd name="T74" fmla="*/ 469 w 1092"/>
                <a:gd name="T75" fmla="*/ 809 h 1100"/>
                <a:gd name="T76" fmla="*/ 1055 w 1092"/>
                <a:gd name="T77" fmla="*/ 329 h 1100"/>
                <a:gd name="T78" fmla="*/ 914 w 1092"/>
                <a:gd name="T79" fmla="*/ 522 h 1100"/>
                <a:gd name="T80" fmla="*/ 1055 w 1092"/>
                <a:gd name="T81" fmla="*/ 329 h 1100"/>
                <a:gd name="T82" fmla="*/ 497 w 1092"/>
                <a:gd name="T83" fmla="*/ 234 h 1100"/>
                <a:gd name="T84" fmla="*/ 799 w 1092"/>
                <a:gd name="T85" fmla="*/ 82 h 1100"/>
                <a:gd name="T86" fmla="*/ 994 w 1092"/>
                <a:gd name="T87" fmla="*/ 845 h 1100"/>
                <a:gd name="T88" fmla="*/ 1055 w 1092"/>
                <a:gd name="T89" fmla="*/ 681 h 1100"/>
                <a:gd name="T90" fmla="*/ 476 w 1092"/>
                <a:gd name="T91" fmla="*/ 888 h 1100"/>
                <a:gd name="T92" fmla="*/ 393 w 1092"/>
                <a:gd name="T93" fmla="*/ 832 h 1100"/>
                <a:gd name="T94" fmla="*/ 476 w 1092"/>
                <a:gd name="T95" fmla="*/ 888 h 1100"/>
                <a:gd name="T96" fmla="*/ 114 w 1092"/>
                <a:gd name="T97" fmla="*/ 678 h 1100"/>
                <a:gd name="T98" fmla="*/ 550 w 1092"/>
                <a:gd name="T99" fmla="*/ 687 h 1100"/>
                <a:gd name="T100" fmla="*/ 533 w 1092"/>
                <a:gd name="T101" fmla="*/ 664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2" h="1100">
                  <a:moveTo>
                    <a:pt x="355" y="853"/>
                  </a:moveTo>
                  <a:cubicBezTo>
                    <a:pt x="308" y="853"/>
                    <a:pt x="262" y="853"/>
                    <a:pt x="216" y="853"/>
                  </a:cubicBezTo>
                  <a:cubicBezTo>
                    <a:pt x="174" y="853"/>
                    <a:pt x="132" y="854"/>
                    <a:pt x="90" y="853"/>
                  </a:cubicBezTo>
                  <a:cubicBezTo>
                    <a:pt x="47" y="853"/>
                    <a:pt x="15" y="825"/>
                    <a:pt x="7" y="781"/>
                  </a:cubicBezTo>
                  <a:cubicBezTo>
                    <a:pt x="0" y="744"/>
                    <a:pt x="21" y="703"/>
                    <a:pt x="58" y="690"/>
                  </a:cubicBezTo>
                  <a:cubicBezTo>
                    <a:pt x="76" y="683"/>
                    <a:pt x="80" y="673"/>
                    <a:pt x="80" y="656"/>
                  </a:cubicBezTo>
                  <a:cubicBezTo>
                    <a:pt x="81" y="643"/>
                    <a:pt x="83" y="630"/>
                    <a:pt x="87" y="617"/>
                  </a:cubicBezTo>
                  <a:cubicBezTo>
                    <a:pt x="99" y="570"/>
                    <a:pt x="138" y="540"/>
                    <a:pt x="186" y="540"/>
                  </a:cubicBezTo>
                  <a:cubicBezTo>
                    <a:pt x="254" y="539"/>
                    <a:pt x="321" y="540"/>
                    <a:pt x="388" y="540"/>
                  </a:cubicBezTo>
                  <a:cubicBezTo>
                    <a:pt x="395" y="540"/>
                    <a:pt x="401" y="540"/>
                    <a:pt x="412" y="540"/>
                  </a:cubicBezTo>
                  <a:cubicBezTo>
                    <a:pt x="398" y="522"/>
                    <a:pt x="386" y="508"/>
                    <a:pt x="375" y="494"/>
                  </a:cubicBezTo>
                  <a:cubicBezTo>
                    <a:pt x="333" y="437"/>
                    <a:pt x="297" y="378"/>
                    <a:pt x="288" y="306"/>
                  </a:cubicBezTo>
                  <a:cubicBezTo>
                    <a:pt x="273" y="185"/>
                    <a:pt x="346" y="68"/>
                    <a:pt x="461" y="29"/>
                  </a:cubicBezTo>
                  <a:cubicBezTo>
                    <a:pt x="544" y="0"/>
                    <a:pt x="622" y="12"/>
                    <a:pt x="696" y="60"/>
                  </a:cubicBezTo>
                  <a:cubicBezTo>
                    <a:pt x="701" y="63"/>
                    <a:pt x="705" y="66"/>
                    <a:pt x="713" y="71"/>
                  </a:cubicBezTo>
                  <a:cubicBezTo>
                    <a:pt x="733" y="49"/>
                    <a:pt x="752" y="28"/>
                    <a:pt x="771" y="6"/>
                  </a:cubicBezTo>
                  <a:cubicBezTo>
                    <a:pt x="799" y="35"/>
                    <a:pt x="823" y="60"/>
                    <a:pt x="850" y="87"/>
                  </a:cubicBezTo>
                  <a:cubicBezTo>
                    <a:pt x="832" y="105"/>
                    <a:pt x="811" y="125"/>
                    <a:pt x="791" y="146"/>
                  </a:cubicBezTo>
                  <a:cubicBezTo>
                    <a:pt x="787" y="151"/>
                    <a:pt x="785" y="161"/>
                    <a:pt x="787" y="166"/>
                  </a:cubicBezTo>
                  <a:cubicBezTo>
                    <a:pt x="826" y="255"/>
                    <a:pt x="815" y="340"/>
                    <a:pt x="768" y="421"/>
                  </a:cubicBezTo>
                  <a:cubicBezTo>
                    <a:pt x="746" y="459"/>
                    <a:pt x="717" y="494"/>
                    <a:pt x="691" y="530"/>
                  </a:cubicBezTo>
                  <a:cubicBezTo>
                    <a:pt x="690" y="532"/>
                    <a:pt x="689" y="534"/>
                    <a:pt x="686" y="538"/>
                  </a:cubicBezTo>
                  <a:cubicBezTo>
                    <a:pt x="693" y="539"/>
                    <a:pt x="699" y="540"/>
                    <a:pt x="705" y="540"/>
                  </a:cubicBezTo>
                  <a:cubicBezTo>
                    <a:pt x="753" y="540"/>
                    <a:pt x="801" y="539"/>
                    <a:pt x="849" y="540"/>
                  </a:cubicBezTo>
                  <a:cubicBezTo>
                    <a:pt x="863" y="540"/>
                    <a:pt x="871" y="536"/>
                    <a:pt x="877" y="522"/>
                  </a:cubicBezTo>
                  <a:cubicBezTo>
                    <a:pt x="904" y="456"/>
                    <a:pt x="933" y="391"/>
                    <a:pt x="960" y="326"/>
                  </a:cubicBezTo>
                  <a:cubicBezTo>
                    <a:pt x="970" y="302"/>
                    <a:pt x="986" y="291"/>
                    <a:pt x="1011" y="293"/>
                  </a:cubicBezTo>
                  <a:cubicBezTo>
                    <a:pt x="1023" y="294"/>
                    <a:pt x="1035" y="293"/>
                    <a:pt x="1047" y="293"/>
                  </a:cubicBezTo>
                  <a:cubicBezTo>
                    <a:pt x="1077" y="294"/>
                    <a:pt x="1091" y="307"/>
                    <a:pt x="1091" y="337"/>
                  </a:cubicBezTo>
                  <a:cubicBezTo>
                    <a:pt x="1092" y="374"/>
                    <a:pt x="1091" y="411"/>
                    <a:pt x="1091" y="447"/>
                  </a:cubicBezTo>
                  <a:cubicBezTo>
                    <a:pt x="1091" y="577"/>
                    <a:pt x="1091" y="707"/>
                    <a:pt x="1091" y="837"/>
                  </a:cubicBezTo>
                  <a:cubicBezTo>
                    <a:pt x="1091" y="878"/>
                    <a:pt x="1081" y="889"/>
                    <a:pt x="1041" y="889"/>
                  </a:cubicBezTo>
                  <a:cubicBezTo>
                    <a:pt x="968" y="889"/>
                    <a:pt x="977" y="896"/>
                    <a:pt x="948" y="826"/>
                  </a:cubicBezTo>
                  <a:cubicBezTo>
                    <a:pt x="940" y="808"/>
                    <a:pt x="932" y="790"/>
                    <a:pt x="923" y="768"/>
                  </a:cubicBezTo>
                  <a:cubicBezTo>
                    <a:pt x="915" y="782"/>
                    <a:pt x="908" y="794"/>
                    <a:pt x="901" y="806"/>
                  </a:cubicBezTo>
                  <a:cubicBezTo>
                    <a:pt x="882" y="838"/>
                    <a:pt x="856" y="855"/>
                    <a:pt x="818" y="854"/>
                  </a:cubicBezTo>
                  <a:cubicBezTo>
                    <a:pt x="781" y="853"/>
                    <a:pt x="744" y="853"/>
                    <a:pt x="706" y="853"/>
                  </a:cubicBezTo>
                  <a:cubicBezTo>
                    <a:pt x="705" y="862"/>
                    <a:pt x="705" y="869"/>
                    <a:pt x="705" y="876"/>
                  </a:cubicBezTo>
                  <a:cubicBezTo>
                    <a:pt x="705" y="937"/>
                    <a:pt x="705" y="997"/>
                    <a:pt x="705" y="1058"/>
                  </a:cubicBezTo>
                  <a:cubicBezTo>
                    <a:pt x="705" y="1086"/>
                    <a:pt x="692" y="1099"/>
                    <a:pt x="663" y="1100"/>
                  </a:cubicBezTo>
                  <a:cubicBezTo>
                    <a:pt x="654" y="1100"/>
                    <a:pt x="645" y="1100"/>
                    <a:pt x="635" y="1100"/>
                  </a:cubicBezTo>
                  <a:cubicBezTo>
                    <a:pt x="617" y="1100"/>
                    <a:pt x="604" y="1093"/>
                    <a:pt x="594" y="1077"/>
                  </a:cubicBezTo>
                  <a:cubicBezTo>
                    <a:pt x="566" y="1031"/>
                    <a:pt x="537" y="985"/>
                    <a:pt x="509" y="939"/>
                  </a:cubicBezTo>
                  <a:cubicBezTo>
                    <a:pt x="502" y="929"/>
                    <a:pt x="495" y="923"/>
                    <a:pt x="482" y="924"/>
                  </a:cubicBezTo>
                  <a:cubicBezTo>
                    <a:pt x="461" y="925"/>
                    <a:pt x="439" y="925"/>
                    <a:pt x="418" y="924"/>
                  </a:cubicBezTo>
                  <a:cubicBezTo>
                    <a:pt x="376" y="924"/>
                    <a:pt x="357" y="906"/>
                    <a:pt x="356" y="864"/>
                  </a:cubicBezTo>
                  <a:cubicBezTo>
                    <a:pt x="356" y="862"/>
                    <a:pt x="355" y="859"/>
                    <a:pt x="355" y="853"/>
                  </a:cubicBezTo>
                  <a:close/>
                  <a:moveTo>
                    <a:pt x="1055" y="573"/>
                  </a:moveTo>
                  <a:cubicBezTo>
                    <a:pt x="1047" y="573"/>
                    <a:pt x="1040" y="573"/>
                    <a:pt x="1032" y="573"/>
                  </a:cubicBezTo>
                  <a:cubicBezTo>
                    <a:pt x="928" y="573"/>
                    <a:pt x="823" y="575"/>
                    <a:pt x="719" y="573"/>
                  </a:cubicBezTo>
                  <a:cubicBezTo>
                    <a:pt x="673" y="571"/>
                    <a:pt x="635" y="576"/>
                    <a:pt x="607" y="615"/>
                  </a:cubicBezTo>
                  <a:cubicBezTo>
                    <a:pt x="606" y="617"/>
                    <a:pt x="604" y="618"/>
                    <a:pt x="602" y="619"/>
                  </a:cubicBezTo>
                  <a:cubicBezTo>
                    <a:pt x="593" y="625"/>
                    <a:pt x="591" y="631"/>
                    <a:pt x="596" y="642"/>
                  </a:cubicBezTo>
                  <a:cubicBezTo>
                    <a:pt x="605" y="663"/>
                    <a:pt x="600" y="685"/>
                    <a:pt x="583" y="700"/>
                  </a:cubicBezTo>
                  <a:cubicBezTo>
                    <a:pt x="568" y="714"/>
                    <a:pt x="544" y="718"/>
                    <a:pt x="526" y="709"/>
                  </a:cubicBezTo>
                  <a:cubicBezTo>
                    <a:pt x="505" y="699"/>
                    <a:pt x="489" y="677"/>
                    <a:pt x="497" y="657"/>
                  </a:cubicBezTo>
                  <a:cubicBezTo>
                    <a:pt x="511" y="626"/>
                    <a:pt x="490" y="616"/>
                    <a:pt x="474" y="601"/>
                  </a:cubicBezTo>
                  <a:cubicBezTo>
                    <a:pt x="467" y="594"/>
                    <a:pt x="460" y="587"/>
                    <a:pt x="452" y="581"/>
                  </a:cubicBezTo>
                  <a:cubicBezTo>
                    <a:pt x="448" y="577"/>
                    <a:pt x="442" y="574"/>
                    <a:pt x="437" y="574"/>
                  </a:cubicBezTo>
                  <a:cubicBezTo>
                    <a:pt x="354" y="573"/>
                    <a:pt x="270" y="573"/>
                    <a:pt x="187" y="574"/>
                  </a:cubicBezTo>
                  <a:cubicBezTo>
                    <a:pt x="163" y="574"/>
                    <a:pt x="143" y="584"/>
                    <a:pt x="130" y="609"/>
                  </a:cubicBezTo>
                  <a:cubicBezTo>
                    <a:pt x="159" y="609"/>
                    <a:pt x="186" y="608"/>
                    <a:pt x="212" y="609"/>
                  </a:cubicBezTo>
                  <a:cubicBezTo>
                    <a:pt x="235" y="609"/>
                    <a:pt x="249" y="623"/>
                    <a:pt x="251" y="646"/>
                  </a:cubicBezTo>
                  <a:cubicBezTo>
                    <a:pt x="252" y="654"/>
                    <a:pt x="252" y="663"/>
                    <a:pt x="251" y="672"/>
                  </a:cubicBezTo>
                  <a:cubicBezTo>
                    <a:pt x="251" y="700"/>
                    <a:pt x="238" y="713"/>
                    <a:pt x="209" y="713"/>
                  </a:cubicBezTo>
                  <a:cubicBezTo>
                    <a:pt x="174" y="714"/>
                    <a:pt x="139" y="713"/>
                    <a:pt x="103" y="714"/>
                  </a:cubicBezTo>
                  <a:cubicBezTo>
                    <a:pt x="66" y="714"/>
                    <a:pt x="39" y="738"/>
                    <a:pt x="40" y="769"/>
                  </a:cubicBezTo>
                  <a:cubicBezTo>
                    <a:pt x="41" y="800"/>
                    <a:pt x="65" y="820"/>
                    <a:pt x="104" y="820"/>
                  </a:cubicBezTo>
                  <a:cubicBezTo>
                    <a:pt x="184" y="820"/>
                    <a:pt x="263" y="820"/>
                    <a:pt x="342" y="819"/>
                  </a:cubicBezTo>
                  <a:cubicBezTo>
                    <a:pt x="350" y="819"/>
                    <a:pt x="359" y="814"/>
                    <a:pt x="364" y="808"/>
                  </a:cubicBezTo>
                  <a:cubicBezTo>
                    <a:pt x="376" y="793"/>
                    <a:pt x="391" y="784"/>
                    <a:pt x="410" y="785"/>
                  </a:cubicBezTo>
                  <a:cubicBezTo>
                    <a:pt x="420" y="785"/>
                    <a:pt x="427" y="783"/>
                    <a:pt x="432" y="773"/>
                  </a:cubicBezTo>
                  <a:cubicBezTo>
                    <a:pt x="439" y="757"/>
                    <a:pt x="453" y="749"/>
                    <a:pt x="471" y="749"/>
                  </a:cubicBezTo>
                  <a:cubicBezTo>
                    <a:pt x="534" y="749"/>
                    <a:pt x="597" y="748"/>
                    <a:pt x="660" y="749"/>
                  </a:cubicBezTo>
                  <a:cubicBezTo>
                    <a:pt x="687" y="749"/>
                    <a:pt x="704" y="768"/>
                    <a:pt x="705" y="795"/>
                  </a:cubicBezTo>
                  <a:cubicBezTo>
                    <a:pt x="705" y="803"/>
                    <a:pt x="705" y="811"/>
                    <a:pt x="705" y="820"/>
                  </a:cubicBezTo>
                  <a:cubicBezTo>
                    <a:pt x="747" y="820"/>
                    <a:pt x="785" y="820"/>
                    <a:pt x="824" y="819"/>
                  </a:cubicBezTo>
                  <a:cubicBezTo>
                    <a:pt x="844" y="819"/>
                    <a:pt x="859" y="808"/>
                    <a:pt x="869" y="791"/>
                  </a:cubicBezTo>
                  <a:cubicBezTo>
                    <a:pt x="879" y="773"/>
                    <a:pt x="890" y="756"/>
                    <a:pt x="898" y="738"/>
                  </a:cubicBezTo>
                  <a:cubicBezTo>
                    <a:pt x="902" y="731"/>
                    <a:pt x="902" y="720"/>
                    <a:pt x="900" y="713"/>
                  </a:cubicBezTo>
                  <a:cubicBezTo>
                    <a:pt x="892" y="690"/>
                    <a:pt x="882" y="669"/>
                    <a:pt x="872" y="644"/>
                  </a:cubicBezTo>
                  <a:cubicBezTo>
                    <a:pt x="934" y="644"/>
                    <a:pt x="994" y="644"/>
                    <a:pt x="1055" y="644"/>
                  </a:cubicBezTo>
                  <a:cubicBezTo>
                    <a:pt x="1055" y="620"/>
                    <a:pt x="1055" y="598"/>
                    <a:pt x="1055" y="573"/>
                  </a:cubicBezTo>
                  <a:close/>
                  <a:moveTo>
                    <a:pt x="686" y="96"/>
                  </a:moveTo>
                  <a:cubicBezTo>
                    <a:pt x="624" y="52"/>
                    <a:pt x="560" y="39"/>
                    <a:pt x="489" y="57"/>
                  </a:cubicBezTo>
                  <a:cubicBezTo>
                    <a:pt x="381" y="84"/>
                    <a:pt x="307" y="196"/>
                    <a:pt x="323" y="304"/>
                  </a:cubicBezTo>
                  <a:cubicBezTo>
                    <a:pt x="329" y="348"/>
                    <a:pt x="346" y="386"/>
                    <a:pt x="369" y="423"/>
                  </a:cubicBezTo>
                  <a:cubicBezTo>
                    <a:pt x="410" y="491"/>
                    <a:pt x="465" y="548"/>
                    <a:pt x="526" y="600"/>
                  </a:cubicBezTo>
                  <a:cubicBezTo>
                    <a:pt x="541" y="613"/>
                    <a:pt x="557" y="613"/>
                    <a:pt x="572" y="598"/>
                  </a:cubicBezTo>
                  <a:cubicBezTo>
                    <a:pt x="608" y="563"/>
                    <a:pt x="645" y="529"/>
                    <a:pt x="677" y="491"/>
                  </a:cubicBezTo>
                  <a:cubicBezTo>
                    <a:pt x="726" y="435"/>
                    <a:pt x="764" y="373"/>
                    <a:pt x="774" y="298"/>
                  </a:cubicBezTo>
                  <a:cubicBezTo>
                    <a:pt x="779" y="258"/>
                    <a:pt x="772" y="221"/>
                    <a:pt x="754" y="183"/>
                  </a:cubicBezTo>
                  <a:cubicBezTo>
                    <a:pt x="743" y="197"/>
                    <a:pt x="726" y="202"/>
                    <a:pt x="732" y="225"/>
                  </a:cubicBezTo>
                  <a:cubicBezTo>
                    <a:pt x="773" y="366"/>
                    <a:pt x="649" y="495"/>
                    <a:pt x="506" y="464"/>
                  </a:cubicBezTo>
                  <a:cubicBezTo>
                    <a:pt x="411" y="444"/>
                    <a:pt x="347" y="353"/>
                    <a:pt x="356" y="255"/>
                  </a:cubicBezTo>
                  <a:cubicBezTo>
                    <a:pt x="366" y="160"/>
                    <a:pt x="450" y="85"/>
                    <a:pt x="545" y="84"/>
                  </a:cubicBezTo>
                  <a:cubicBezTo>
                    <a:pt x="588" y="84"/>
                    <a:pt x="626" y="97"/>
                    <a:pt x="659" y="119"/>
                  </a:cubicBezTo>
                  <a:cubicBezTo>
                    <a:pt x="668" y="111"/>
                    <a:pt x="676" y="104"/>
                    <a:pt x="686" y="96"/>
                  </a:cubicBezTo>
                  <a:close/>
                  <a:moveTo>
                    <a:pt x="633" y="145"/>
                  </a:moveTo>
                  <a:cubicBezTo>
                    <a:pt x="576" y="102"/>
                    <a:pt x="485" y="113"/>
                    <a:pt x="432" y="171"/>
                  </a:cubicBezTo>
                  <a:cubicBezTo>
                    <a:pt x="378" y="229"/>
                    <a:pt x="377" y="321"/>
                    <a:pt x="430" y="380"/>
                  </a:cubicBezTo>
                  <a:cubicBezTo>
                    <a:pt x="485" y="442"/>
                    <a:pt x="577" y="452"/>
                    <a:pt x="642" y="403"/>
                  </a:cubicBezTo>
                  <a:cubicBezTo>
                    <a:pt x="694" y="364"/>
                    <a:pt x="722" y="282"/>
                    <a:pt x="695" y="237"/>
                  </a:cubicBezTo>
                  <a:cubicBezTo>
                    <a:pt x="646" y="288"/>
                    <a:pt x="597" y="338"/>
                    <a:pt x="550" y="386"/>
                  </a:cubicBezTo>
                  <a:cubicBezTo>
                    <a:pt x="506" y="342"/>
                    <a:pt x="464" y="300"/>
                    <a:pt x="424" y="261"/>
                  </a:cubicBezTo>
                  <a:cubicBezTo>
                    <a:pt x="448" y="236"/>
                    <a:pt x="473" y="211"/>
                    <a:pt x="501" y="183"/>
                  </a:cubicBezTo>
                  <a:cubicBezTo>
                    <a:pt x="516" y="199"/>
                    <a:pt x="531" y="216"/>
                    <a:pt x="547" y="232"/>
                  </a:cubicBezTo>
                  <a:cubicBezTo>
                    <a:pt x="576" y="203"/>
                    <a:pt x="604" y="174"/>
                    <a:pt x="633" y="145"/>
                  </a:cubicBezTo>
                  <a:close/>
                  <a:moveTo>
                    <a:pt x="671" y="1062"/>
                  </a:moveTo>
                  <a:cubicBezTo>
                    <a:pt x="671" y="974"/>
                    <a:pt x="671" y="887"/>
                    <a:pt x="671" y="800"/>
                  </a:cubicBezTo>
                  <a:cubicBezTo>
                    <a:pt x="671" y="786"/>
                    <a:pt x="663" y="784"/>
                    <a:pt x="652" y="784"/>
                  </a:cubicBezTo>
                  <a:cubicBezTo>
                    <a:pt x="595" y="785"/>
                    <a:pt x="539" y="784"/>
                    <a:pt x="482" y="785"/>
                  </a:cubicBezTo>
                  <a:cubicBezTo>
                    <a:pt x="475" y="785"/>
                    <a:pt x="469" y="788"/>
                    <a:pt x="462" y="790"/>
                  </a:cubicBezTo>
                  <a:cubicBezTo>
                    <a:pt x="464" y="796"/>
                    <a:pt x="465" y="803"/>
                    <a:pt x="469" y="809"/>
                  </a:cubicBezTo>
                  <a:cubicBezTo>
                    <a:pt x="516" y="885"/>
                    <a:pt x="565" y="961"/>
                    <a:pt x="610" y="1038"/>
                  </a:cubicBezTo>
                  <a:cubicBezTo>
                    <a:pt x="625" y="1063"/>
                    <a:pt x="643" y="1069"/>
                    <a:pt x="671" y="1062"/>
                  </a:cubicBezTo>
                  <a:close/>
                  <a:moveTo>
                    <a:pt x="1055" y="329"/>
                  </a:moveTo>
                  <a:cubicBezTo>
                    <a:pt x="1041" y="329"/>
                    <a:pt x="1029" y="330"/>
                    <a:pt x="1017" y="328"/>
                  </a:cubicBezTo>
                  <a:cubicBezTo>
                    <a:pt x="1001" y="326"/>
                    <a:pt x="995" y="333"/>
                    <a:pt x="989" y="346"/>
                  </a:cubicBezTo>
                  <a:cubicBezTo>
                    <a:pt x="965" y="405"/>
                    <a:pt x="939" y="464"/>
                    <a:pt x="914" y="522"/>
                  </a:cubicBezTo>
                  <a:cubicBezTo>
                    <a:pt x="912" y="527"/>
                    <a:pt x="911" y="533"/>
                    <a:pt x="909" y="539"/>
                  </a:cubicBezTo>
                  <a:cubicBezTo>
                    <a:pt x="959" y="539"/>
                    <a:pt x="1006" y="539"/>
                    <a:pt x="1055" y="539"/>
                  </a:cubicBezTo>
                  <a:cubicBezTo>
                    <a:pt x="1055" y="468"/>
                    <a:pt x="1055" y="400"/>
                    <a:pt x="1055" y="329"/>
                  </a:cubicBezTo>
                  <a:close/>
                  <a:moveTo>
                    <a:pt x="773" y="53"/>
                  </a:moveTo>
                  <a:cubicBezTo>
                    <a:pt x="697" y="130"/>
                    <a:pt x="622" y="206"/>
                    <a:pt x="543" y="286"/>
                  </a:cubicBezTo>
                  <a:cubicBezTo>
                    <a:pt x="527" y="268"/>
                    <a:pt x="511" y="250"/>
                    <a:pt x="497" y="234"/>
                  </a:cubicBezTo>
                  <a:cubicBezTo>
                    <a:pt x="487" y="244"/>
                    <a:pt x="479" y="251"/>
                    <a:pt x="473" y="256"/>
                  </a:cubicBezTo>
                  <a:cubicBezTo>
                    <a:pt x="499" y="282"/>
                    <a:pt x="525" y="309"/>
                    <a:pt x="548" y="332"/>
                  </a:cubicBezTo>
                  <a:cubicBezTo>
                    <a:pt x="631" y="249"/>
                    <a:pt x="715" y="165"/>
                    <a:pt x="799" y="82"/>
                  </a:cubicBezTo>
                  <a:cubicBezTo>
                    <a:pt x="792" y="74"/>
                    <a:pt x="784" y="65"/>
                    <a:pt x="773" y="53"/>
                  </a:cubicBezTo>
                  <a:close/>
                  <a:moveTo>
                    <a:pt x="925" y="680"/>
                  </a:moveTo>
                  <a:cubicBezTo>
                    <a:pt x="949" y="737"/>
                    <a:pt x="971" y="791"/>
                    <a:pt x="994" y="845"/>
                  </a:cubicBezTo>
                  <a:cubicBezTo>
                    <a:pt x="995" y="848"/>
                    <a:pt x="1001" y="853"/>
                    <a:pt x="1005" y="853"/>
                  </a:cubicBezTo>
                  <a:cubicBezTo>
                    <a:pt x="1021" y="854"/>
                    <a:pt x="1038" y="853"/>
                    <a:pt x="1055" y="853"/>
                  </a:cubicBezTo>
                  <a:cubicBezTo>
                    <a:pt x="1055" y="794"/>
                    <a:pt x="1055" y="738"/>
                    <a:pt x="1055" y="681"/>
                  </a:cubicBezTo>
                  <a:cubicBezTo>
                    <a:pt x="1050" y="680"/>
                    <a:pt x="1046" y="680"/>
                    <a:pt x="1042" y="680"/>
                  </a:cubicBezTo>
                  <a:cubicBezTo>
                    <a:pt x="1004" y="680"/>
                    <a:pt x="967" y="680"/>
                    <a:pt x="925" y="680"/>
                  </a:cubicBezTo>
                  <a:close/>
                  <a:moveTo>
                    <a:pt x="476" y="888"/>
                  </a:moveTo>
                  <a:cubicBezTo>
                    <a:pt x="462" y="866"/>
                    <a:pt x="452" y="845"/>
                    <a:pt x="438" y="828"/>
                  </a:cubicBezTo>
                  <a:cubicBezTo>
                    <a:pt x="432" y="821"/>
                    <a:pt x="417" y="821"/>
                    <a:pt x="406" y="821"/>
                  </a:cubicBezTo>
                  <a:cubicBezTo>
                    <a:pt x="401" y="821"/>
                    <a:pt x="393" y="828"/>
                    <a:pt x="393" y="832"/>
                  </a:cubicBezTo>
                  <a:cubicBezTo>
                    <a:pt x="391" y="847"/>
                    <a:pt x="391" y="861"/>
                    <a:pt x="393" y="876"/>
                  </a:cubicBezTo>
                  <a:cubicBezTo>
                    <a:pt x="393" y="881"/>
                    <a:pt x="402" y="887"/>
                    <a:pt x="408" y="888"/>
                  </a:cubicBezTo>
                  <a:cubicBezTo>
                    <a:pt x="429" y="889"/>
                    <a:pt x="451" y="888"/>
                    <a:pt x="476" y="888"/>
                  </a:cubicBezTo>
                  <a:close/>
                  <a:moveTo>
                    <a:pt x="215" y="646"/>
                  </a:moveTo>
                  <a:cubicBezTo>
                    <a:pt x="182" y="646"/>
                    <a:pt x="149" y="646"/>
                    <a:pt x="117" y="646"/>
                  </a:cubicBezTo>
                  <a:cubicBezTo>
                    <a:pt x="116" y="657"/>
                    <a:pt x="115" y="668"/>
                    <a:pt x="114" y="678"/>
                  </a:cubicBezTo>
                  <a:cubicBezTo>
                    <a:pt x="148" y="678"/>
                    <a:pt x="181" y="678"/>
                    <a:pt x="215" y="678"/>
                  </a:cubicBezTo>
                  <a:cubicBezTo>
                    <a:pt x="215" y="667"/>
                    <a:pt x="215" y="657"/>
                    <a:pt x="215" y="646"/>
                  </a:cubicBezTo>
                  <a:close/>
                  <a:moveTo>
                    <a:pt x="550" y="687"/>
                  </a:moveTo>
                  <a:cubicBezTo>
                    <a:pt x="557" y="674"/>
                    <a:pt x="564" y="667"/>
                    <a:pt x="563" y="660"/>
                  </a:cubicBezTo>
                  <a:cubicBezTo>
                    <a:pt x="563" y="654"/>
                    <a:pt x="553" y="650"/>
                    <a:pt x="547" y="645"/>
                  </a:cubicBezTo>
                  <a:cubicBezTo>
                    <a:pt x="542" y="651"/>
                    <a:pt x="533" y="657"/>
                    <a:pt x="533" y="664"/>
                  </a:cubicBezTo>
                  <a:cubicBezTo>
                    <a:pt x="532" y="669"/>
                    <a:pt x="541" y="676"/>
                    <a:pt x="550" y="6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4" name="Freeform 6">
              <a:extLst>
                <a:ext uri="{FF2B5EF4-FFF2-40B4-BE49-F238E27FC236}">
                  <a16:creationId xmlns:a16="http://schemas.microsoft.com/office/drawing/2014/main" id="{2FAAE9DF-E9D5-46F0-8630-C1C4050014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5" y="2293"/>
              <a:ext cx="252" cy="247"/>
            </a:xfrm>
            <a:custGeom>
              <a:avLst/>
              <a:gdLst>
                <a:gd name="T0" fmla="*/ 51 w 106"/>
                <a:gd name="T1" fmla="*/ 104 h 104"/>
                <a:gd name="T2" fmla="*/ 0 w 106"/>
                <a:gd name="T3" fmla="*/ 52 h 104"/>
                <a:gd name="T4" fmla="*/ 52 w 106"/>
                <a:gd name="T5" fmla="*/ 0 h 104"/>
                <a:gd name="T6" fmla="*/ 105 w 106"/>
                <a:gd name="T7" fmla="*/ 54 h 104"/>
                <a:gd name="T8" fmla="*/ 51 w 106"/>
                <a:gd name="T9" fmla="*/ 104 h 104"/>
                <a:gd name="T10" fmla="*/ 77 w 106"/>
                <a:gd name="T11" fmla="*/ 52 h 104"/>
                <a:gd name="T12" fmla="*/ 53 w 106"/>
                <a:gd name="T13" fmla="*/ 37 h 104"/>
                <a:gd name="T14" fmla="*/ 34 w 106"/>
                <a:gd name="T15" fmla="*/ 53 h 104"/>
                <a:gd name="T16" fmla="*/ 51 w 106"/>
                <a:gd name="T17" fmla="*/ 69 h 104"/>
                <a:gd name="T18" fmla="*/ 77 w 106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4">
                  <a:moveTo>
                    <a:pt x="51" y="104"/>
                  </a:moveTo>
                  <a:cubicBezTo>
                    <a:pt x="22" y="104"/>
                    <a:pt x="0" y="8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6" y="25"/>
                    <a:pt x="105" y="54"/>
                  </a:cubicBezTo>
                  <a:cubicBezTo>
                    <a:pt x="104" y="82"/>
                    <a:pt x="81" y="104"/>
                    <a:pt x="51" y="104"/>
                  </a:cubicBezTo>
                  <a:close/>
                  <a:moveTo>
                    <a:pt x="77" y="52"/>
                  </a:moveTo>
                  <a:cubicBezTo>
                    <a:pt x="65" y="44"/>
                    <a:pt x="58" y="36"/>
                    <a:pt x="53" y="37"/>
                  </a:cubicBezTo>
                  <a:cubicBezTo>
                    <a:pt x="46" y="38"/>
                    <a:pt x="40" y="47"/>
                    <a:pt x="34" y="53"/>
                  </a:cubicBezTo>
                  <a:cubicBezTo>
                    <a:pt x="40" y="59"/>
                    <a:pt x="46" y="69"/>
                    <a:pt x="51" y="69"/>
                  </a:cubicBezTo>
                  <a:cubicBezTo>
                    <a:pt x="58" y="69"/>
                    <a:pt x="65" y="61"/>
                    <a:pt x="7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5" name="Freeform 7">
              <a:extLst>
                <a:ext uri="{FF2B5EF4-FFF2-40B4-BE49-F238E27FC236}">
                  <a16:creationId xmlns:a16="http://schemas.microsoft.com/office/drawing/2014/main" id="{D57DB466-B0AC-4D7C-BFA7-B2A22A082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0" y="2293"/>
              <a:ext cx="250" cy="247"/>
            </a:xfrm>
            <a:custGeom>
              <a:avLst/>
              <a:gdLst>
                <a:gd name="T0" fmla="*/ 105 w 105"/>
                <a:gd name="T1" fmla="*/ 53 h 104"/>
                <a:gd name="T2" fmla="*/ 53 w 105"/>
                <a:gd name="T3" fmla="*/ 104 h 104"/>
                <a:gd name="T4" fmla="*/ 0 w 105"/>
                <a:gd name="T5" fmla="*/ 52 h 104"/>
                <a:gd name="T6" fmla="*/ 53 w 105"/>
                <a:gd name="T7" fmla="*/ 0 h 104"/>
                <a:gd name="T8" fmla="*/ 105 w 105"/>
                <a:gd name="T9" fmla="*/ 53 h 104"/>
                <a:gd name="T10" fmla="*/ 52 w 105"/>
                <a:gd name="T11" fmla="*/ 28 h 104"/>
                <a:gd name="T12" fmla="*/ 37 w 105"/>
                <a:gd name="T13" fmla="*/ 52 h 104"/>
                <a:gd name="T14" fmla="*/ 54 w 105"/>
                <a:gd name="T15" fmla="*/ 70 h 104"/>
                <a:gd name="T16" fmla="*/ 70 w 105"/>
                <a:gd name="T17" fmla="*/ 53 h 104"/>
                <a:gd name="T18" fmla="*/ 52 w 105"/>
                <a:gd name="T19" fmla="*/ 2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04">
                  <a:moveTo>
                    <a:pt x="105" y="53"/>
                  </a:moveTo>
                  <a:cubicBezTo>
                    <a:pt x="105" y="82"/>
                    <a:pt x="82" y="104"/>
                    <a:pt x="53" y="104"/>
                  </a:cubicBezTo>
                  <a:cubicBezTo>
                    <a:pt x="23" y="104"/>
                    <a:pt x="0" y="81"/>
                    <a:pt x="0" y="52"/>
                  </a:cubicBezTo>
                  <a:cubicBezTo>
                    <a:pt x="1" y="24"/>
                    <a:pt x="25" y="0"/>
                    <a:pt x="53" y="0"/>
                  </a:cubicBezTo>
                  <a:cubicBezTo>
                    <a:pt x="82" y="0"/>
                    <a:pt x="105" y="23"/>
                    <a:pt x="105" y="53"/>
                  </a:cubicBezTo>
                  <a:close/>
                  <a:moveTo>
                    <a:pt x="52" y="28"/>
                  </a:moveTo>
                  <a:cubicBezTo>
                    <a:pt x="45" y="40"/>
                    <a:pt x="36" y="47"/>
                    <a:pt x="37" y="52"/>
                  </a:cubicBezTo>
                  <a:cubicBezTo>
                    <a:pt x="39" y="59"/>
                    <a:pt x="48" y="64"/>
                    <a:pt x="54" y="70"/>
                  </a:cubicBezTo>
                  <a:cubicBezTo>
                    <a:pt x="59" y="64"/>
                    <a:pt x="69" y="59"/>
                    <a:pt x="70" y="53"/>
                  </a:cubicBezTo>
                  <a:cubicBezTo>
                    <a:pt x="70" y="46"/>
                    <a:pt x="61" y="40"/>
                    <a:pt x="5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6" name="Group 19">
            <a:extLst>
              <a:ext uri="{FF2B5EF4-FFF2-40B4-BE49-F238E27FC236}">
                <a16:creationId xmlns:a16="http://schemas.microsoft.com/office/drawing/2014/main" id="{87727E2F-5E65-459C-836F-28AF1D0BE0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02057" y="1817683"/>
            <a:ext cx="317569" cy="318232"/>
            <a:chOff x="1678" y="2"/>
            <a:chExt cx="4320" cy="4329"/>
          </a:xfrm>
          <a:solidFill>
            <a:schemeClr val="bg1"/>
          </a:solidFill>
        </p:grpSpPr>
        <p:sp>
          <p:nvSpPr>
            <p:cNvPr id="297" name="Freeform 20">
              <a:extLst>
                <a:ext uri="{FF2B5EF4-FFF2-40B4-BE49-F238E27FC236}">
                  <a16:creationId xmlns:a16="http://schemas.microsoft.com/office/drawing/2014/main" id="{AB68EB3E-7E64-4CE9-93BB-FEE50275D6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0" y="2450"/>
              <a:ext cx="1296" cy="1881"/>
            </a:xfrm>
            <a:custGeom>
              <a:avLst/>
              <a:gdLst>
                <a:gd name="T0" fmla="*/ 288 w 576"/>
                <a:gd name="T1" fmla="*/ 0 h 836"/>
                <a:gd name="T2" fmla="*/ 0 w 576"/>
                <a:gd name="T3" fmla="*/ 288 h 836"/>
                <a:gd name="T4" fmla="*/ 263 w 576"/>
                <a:gd name="T5" fmla="*/ 820 h 836"/>
                <a:gd name="T6" fmla="*/ 308 w 576"/>
                <a:gd name="T7" fmla="*/ 825 h 836"/>
                <a:gd name="T8" fmla="*/ 313 w 576"/>
                <a:gd name="T9" fmla="*/ 820 h 836"/>
                <a:gd name="T10" fmla="*/ 576 w 576"/>
                <a:gd name="T11" fmla="*/ 288 h 836"/>
                <a:gd name="T12" fmla="*/ 288 w 576"/>
                <a:gd name="T13" fmla="*/ 0 h 836"/>
                <a:gd name="T14" fmla="*/ 288 w 576"/>
                <a:gd name="T15" fmla="*/ 747 h 836"/>
                <a:gd name="T16" fmla="*/ 64 w 576"/>
                <a:gd name="T17" fmla="*/ 288 h 836"/>
                <a:gd name="T18" fmla="*/ 288 w 576"/>
                <a:gd name="T19" fmla="*/ 64 h 836"/>
                <a:gd name="T20" fmla="*/ 512 w 576"/>
                <a:gd name="T21" fmla="*/ 288 h 836"/>
                <a:gd name="T22" fmla="*/ 512 w 576"/>
                <a:gd name="T23" fmla="*/ 288 h 836"/>
                <a:gd name="T24" fmla="*/ 288 w 576"/>
                <a:gd name="T25" fmla="*/ 747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6" h="836">
                  <a:moveTo>
                    <a:pt x="288" y="0"/>
                  </a:moveTo>
                  <a:cubicBezTo>
                    <a:pt x="129" y="0"/>
                    <a:pt x="0" y="129"/>
                    <a:pt x="0" y="288"/>
                  </a:cubicBezTo>
                  <a:cubicBezTo>
                    <a:pt x="0" y="489"/>
                    <a:pt x="252" y="806"/>
                    <a:pt x="263" y="820"/>
                  </a:cubicBezTo>
                  <a:cubicBezTo>
                    <a:pt x="274" y="834"/>
                    <a:pt x="294" y="836"/>
                    <a:pt x="308" y="825"/>
                  </a:cubicBezTo>
                  <a:cubicBezTo>
                    <a:pt x="310" y="824"/>
                    <a:pt x="312" y="822"/>
                    <a:pt x="313" y="820"/>
                  </a:cubicBezTo>
                  <a:cubicBezTo>
                    <a:pt x="324" y="807"/>
                    <a:pt x="576" y="489"/>
                    <a:pt x="576" y="288"/>
                  </a:cubicBezTo>
                  <a:cubicBezTo>
                    <a:pt x="576" y="129"/>
                    <a:pt x="447" y="0"/>
                    <a:pt x="288" y="0"/>
                  </a:cubicBezTo>
                  <a:close/>
                  <a:moveTo>
                    <a:pt x="288" y="747"/>
                  </a:moveTo>
                  <a:cubicBezTo>
                    <a:pt x="225" y="662"/>
                    <a:pt x="64" y="432"/>
                    <a:pt x="64" y="288"/>
                  </a:cubicBezTo>
                  <a:cubicBezTo>
                    <a:pt x="64" y="164"/>
                    <a:pt x="164" y="64"/>
                    <a:pt x="288" y="64"/>
                  </a:cubicBezTo>
                  <a:cubicBezTo>
                    <a:pt x="412" y="64"/>
                    <a:pt x="512" y="164"/>
                    <a:pt x="512" y="288"/>
                  </a:cubicBezTo>
                  <a:cubicBezTo>
                    <a:pt x="512" y="288"/>
                    <a:pt x="512" y="288"/>
                    <a:pt x="512" y="288"/>
                  </a:cubicBezTo>
                  <a:cubicBezTo>
                    <a:pt x="512" y="432"/>
                    <a:pt x="351" y="662"/>
                    <a:pt x="288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8" name="Freeform 21">
              <a:extLst>
                <a:ext uri="{FF2B5EF4-FFF2-40B4-BE49-F238E27FC236}">
                  <a16:creationId xmlns:a16="http://schemas.microsoft.com/office/drawing/2014/main" id="{285A0003-A3EC-48B4-99E8-A1878395E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8" y="2738"/>
              <a:ext cx="720" cy="720"/>
            </a:xfrm>
            <a:custGeom>
              <a:avLst/>
              <a:gdLst>
                <a:gd name="T0" fmla="*/ 160 w 320"/>
                <a:gd name="T1" fmla="*/ 0 h 320"/>
                <a:gd name="T2" fmla="*/ 0 w 320"/>
                <a:gd name="T3" fmla="*/ 160 h 320"/>
                <a:gd name="T4" fmla="*/ 160 w 320"/>
                <a:gd name="T5" fmla="*/ 320 h 320"/>
                <a:gd name="T6" fmla="*/ 320 w 320"/>
                <a:gd name="T7" fmla="*/ 160 h 320"/>
                <a:gd name="T8" fmla="*/ 160 w 320"/>
                <a:gd name="T9" fmla="*/ 0 h 320"/>
                <a:gd name="T10" fmla="*/ 160 w 320"/>
                <a:gd name="T11" fmla="*/ 256 h 320"/>
                <a:gd name="T12" fmla="*/ 64 w 320"/>
                <a:gd name="T13" fmla="*/ 160 h 320"/>
                <a:gd name="T14" fmla="*/ 160 w 320"/>
                <a:gd name="T15" fmla="*/ 64 h 320"/>
                <a:gd name="T16" fmla="*/ 256 w 320"/>
                <a:gd name="T17" fmla="*/ 160 h 320"/>
                <a:gd name="T18" fmla="*/ 160 w 320"/>
                <a:gd name="T19" fmla="*/ 2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0" h="320">
                  <a:moveTo>
                    <a:pt x="160" y="0"/>
                  </a:moveTo>
                  <a:cubicBezTo>
                    <a:pt x="72" y="0"/>
                    <a:pt x="0" y="72"/>
                    <a:pt x="0" y="160"/>
                  </a:cubicBezTo>
                  <a:cubicBezTo>
                    <a:pt x="0" y="248"/>
                    <a:pt x="72" y="320"/>
                    <a:pt x="160" y="320"/>
                  </a:cubicBezTo>
                  <a:cubicBezTo>
                    <a:pt x="248" y="320"/>
                    <a:pt x="320" y="248"/>
                    <a:pt x="320" y="160"/>
                  </a:cubicBezTo>
                  <a:cubicBezTo>
                    <a:pt x="320" y="72"/>
                    <a:pt x="248" y="0"/>
                    <a:pt x="160" y="0"/>
                  </a:cubicBezTo>
                  <a:close/>
                  <a:moveTo>
                    <a:pt x="160" y="256"/>
                  </a:moveTo>
                  <a:cubicBezTo>
                    <a:pt x="107" y="256"/>
                    <a:pt x="64" y="213"/>
                    <a:pt x="64" y="160"/>
                  </a:cubicBezTo>
                  <a:cubicBezTo>
                    <a:pt x="64" y="107"/>
                    <a:pt x="107" y="64"/>
                    <a:pt x="160" y="64"/>
                  </a:cubicBez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9" name="Freeform 22">
              <a:extLst>
                <a:ext uri="{FF2B5EF4-FFF2-40B4-BE49-F238E27FC236}">
                  <a16:creationId xmlns:a16="http://schemas.microsoft.com/office/drawing/2014/main" id="{AB8B65C7-038E-429D-A66A-815893ED33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" y="2"/>
              <a:ext cx="1008" cy="1296"/>
            </a:xfrm>
            <a:custGeom>
              <a:avLst/>
              <a:gdLst>
                <a:gd name="T0" fmla="*/ 224 w 448"/>
                <a:gd name="T1" fmla="*/ 576 h 576"/>
                <a:gd name="T2" fmla="*/ 247 w 448"/>
                <a:gd name="T3" fmla="*/ 567 h 576"/>
                <a:gd name="T4" fmla="*/ 448 w 448"/>
                <a:gd name="T5" fmla="*/ 224 h 576"/>
                <a:gd name="T6" fmla="*/ 224 w 448"/>
                <a:gd name="T7" fmla="*/ 0 h 576"/>
                <a:gd name="T8" fmla="*/ 0 w 448"/>
                <a:gd name="T9" fmla="*/ 224 h 576"/>
                <a:gd name="T10" fmla="*/ 201 w 448"/>
                <a:gd name="T11" fmla="*/ 567 h 576"/>
                <a:gd name="T12" fmla="*/ 224 w 448"/>
                <a:gd name="T13" fmla="*/ 576 h 576"/>
                <a:gd name="T14" fmla="*/ 224 w 448"/>
                <a:gd name="T15" fmla="*/ 64 h 576"/>
                <a:gd name="T16" fmla="*/ 384 w 448"/>
                <a:gd name="T17" fmla="*/ 224 h 576"/>
                <a:gd name="T18" fmla="*/ 224 w 448"/>
                <a:gd name="T19" fmla="*/ 498 h 576"/>
                <a:gd name="T20" fmla="*/ 64 w 448"/>
                <a:gd name="T21" fmla="*/ 224 h 576"/>
                <a:gd name="T22" fmla="*/ 224 w 448"/>
                <a:gd name="T23" fmla="*/ 6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8" h="576">
                  <a:moveTo>
                    <a:pt x="224" y="576"/>
                  </a:moveTo>
                  <a:cubicBezTo>
                    <a:pt x="232" y="576"/>
                    <a:pt x="241" y="573"/>
                    <a:pt x="247" y="567"/>
                  </a:cubicBezTo>
                  <a:cubicBezTo>
                    <a:pt x="267" y="546"/>
                    <a:pt x="448" y="361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61"/>
                    <a:pt x="181" y="546"/>
                    <a:pt x="201" y="567"/>
                  </a:cubicBezTo>
                  <a:cubicBezTo>
                    <a:pt x="207" y="573"/>
                    <a:pt x="216" y="576"/>
                    <a:pt x="224" y="576"/>
                  </a:cubicBezTo>
                  <a:close/>
                  <a:moveTo>
                    <a:pt x="224" y="64"/>
                  </a:moveTo>
                  <a:cubicBezTo>
                    <a:pt x="312" y="64"/>
                    <a:pt x="384" y="136"/>
                    <a:pt x="384" y="224"/>
                  </a:cubicBezTo>
                  <a:cubicBezTo>
                    <a:pt x="384" y="306"/>
                    <a:pt x="283" y="433"/>
                    <a:pt x="224" y="498"/>
                  </a:cubicBezTo>
                  <a:cubicBezTo>
                    <a:pt x="165" y="433"/>
                    <a:pt x="64" y="306"/>
                    <a:pt x="64" y="224"/>
                  </a:cubicBezTo>
                  <a:cubicBezTo>
                    <a:pt x="64" y="136"/>
                    <a:pt x="136" y="64"/>
                    <a:pt x="224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0" name="Freeform 23">
              <a:extLst>
                <a:ext uri="{FF2B5EF4-FFF2-40B4-BE49-F238E27FC236}">
                  <a16:creationId xmlns:a16="http://schemas.microsoft.com/office/drawing/2014/main" id="{2CD4AB79-77DB-4F76-A79B-DB6A7E262C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8" y="290"/>
              <a:ext cx="432" cy="432"/>
            </a:xfrm>
            <a:custGeom>
              <a:avLst/>
              <a:gdLst>
                <a:gd name="T0" fmla="*/ 192 w 192"/>
                <a:gd name="T1" fmla="*/ 96 h 192"/>
                <a:gd name="T2" fmla="*/ 96 w 192"/>
                <a:gd name="T3" fmla="*/ 0 h 192"/>
                <a:gd name="T4" fmla="*/ 0 w 192"/>
                <a:gd name="T5" fmla="*/ 96 h 192"/>
                <a:gd name="T6" fmla="*/ 96 w 192"/>
                <a:gd name="T7" fmla="*/ 192 h 192"/>
                <a:gd name="T8" fmla="*/ 192 w 192"/>
                <a:gd name="T9" fmla="*/ 96 h 192"/>
                <a:gd name="T10" fmla="*/ 64 w 192"/>
                <a:gd name="T11" fmla="*/ 96 h 192"/>
                <a:gd name="T12" fmla="*/ 96 w 192"/>
                <a:gd name="T13" fmla="*/ 64 h 192"/>
                <a:gd name="T14" fmla="*/ 128 w 192"/>
                <a:gd name="T15" fmla="*/ 96 h 192"/>
                <a:gd name="T16" fmla="*/ 96 w 192"/>
                <a:gd name="T17" fmla="*/ 128 h 192"/>
                <a:gd name="T18" fmla="*/ 64 w 192"/>
                <a:gd name="T19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cubicBezTo>
                    <a:pt x="192" y="43"/>
                    <a:pt x="149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lose/>
                  <a:moveTo>
                    <a:pt x="64" y="96"/>
                  </a:moveTo>
                  <a:cubicBezTo>
                    <a:pt x="64" y="78"/>
                    <a:pt x="78" y="64"/>
                    <a:pt x="96" y="64"/>
                  </a:cubicBezTo>
                  <a:cubicBezTo>
                    <a:pt x="114" y="64"/>
                    <a:pt x="128" y="78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  <a:cubicBezTo>
                    <a:pt x="78" y="128"/>
                    <a:pt x="64" y="114"/>
                    <a:pt x="6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1" name="Freeform 24">
              <a:extLst>
                <a:ext uri="{FF2B5EF4-FFF2-40B4-BE49-F238E27FC236}">
                  <a16:creationId xmlns:a16="http://schemas.microsoft.com/office/drawing/2014/main" id="{ED55CF56-2788-42E3-BCF8-048752C13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" y="866"/>
              <a:ext cx="3744" cy="3456"/>
            </a:xfrm>
            <a:custGeom>
              <a:avLst/>
              <a:gdLst>
                <a:gd name="T0" fmla="*/ 1504 w 1664"/>
                <a:gd name="T1" fmla="*/ 320 h 1536"/>
                <a:gd name="T2" fmla="*/ 96 w 1664"/>
                <a:gd name="T3" fmla="*/ 320 h 1536"/>
                <a:gd name="T4" fmla="*/ 64 w 1664"/>
                <a:gd name="T5" fmla="*/ 288 h 1536"/>
                <a:gd name="T6" fmla="*/ 64 w 1664"/>
                <a:gd name="T7" fmla="*/ 96 h 1536"/>
                <a:gd name="T8" fmla="*/ 96 w 1664"/>
                <a:gd name="T9" fmla="*/ 64 h 1536"/>
                <a:gd name="T10" fmla="*/ 1120 w 1664"/>
                <a:gd name="T11" fmla="*/ 64 h 1536"/>
                <a:gd name="T12" fmla="*/ 1120 w 1664"/>
                <a:gd name="T13" fmla="*/ 0 h 1536"/>
                <a:gd name="T14" fmla="*/ 96 w 1664"/>
                <a:gd name="T15" fmla="*/ 0 h 1536"/>
                <a:gd name="T16" fmla="*/ 0 w 1664"/>
                <a:gd name="T17" fmla="*/ 96 h 1536"/>
                <a:gd name="T18" fmla="*/ 0 w 1664"/>
                <a:gd name="T19" fmla="*/ 288 h 1536"/>
                <a:gd name="T20" fmla="*/ 96 w 1664"/>
                <a:gd name="T21" fmla="*/ 384 h 1536"/>
                <a:gd name="T22" fmla="*/ 1504 w 1664"/>
                <a:gd name="T23" fmla="*/ 384 h 1536"/>
                <a:gd name="T24" fmla="*/ 1600 w 1664"/>
                <a:gd name="T25" fmla="*/ 480 h 1536"/>
                <a:gd name="T26" fmla="*/ 1600 w 1664"/>
                <a:gd name="T27" fmla="*/ 1376 h 1536"/>
                <a:gd name="T28" fmla="*/ 1504 w 1664"/>
                <a:gd name="T29" fmla="*/ 1472 h 1536"/>
                <a:gd name="T30" fmla="*/ 416 w 1664"/>
                <a:gd name="T31" fmla="*/ 1472 h 1536"/>
                <a:gd name="T32" fmla="*/ 416 w 1664"/>
                <a:gd name="T33" fmla="*/ 1536 h 1536"/>
                <a:gd name="T34" fmla="*/ 1504 w 1664"/>
                <a:gd name="T35" fmla="*/ 1536 h 1536"/>
                <a:gd name="T36" fmla="*/ 1664 w 1664"/>
                <a:gd name="T37" fmla="*/ 1376 h 1536"/>
                <a:gd name="T38" fmla="*/ 1664 w 1664"/>
                <a:gd name="T39" fmla="*/ 480 h 1536"/>
                <a:gd name="T40" fmla="*/ 1504 w 1664"/>
                <a:gd name="T41" fmla="*/ 320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64" h="1536">
                  <a:moveTo>
                    <a:pt x="1504" y="320"/>
                  </a:moveTo>
                  <a:cubicBezTo>
                    <a:pt x="96" y="320"/>
                    <a:pt x="96" y="320"/>
                    <a:pt x="96" y="320"/>
                  </a:cubicBezTo>
                  <a:cubicBezTo>
                    <a:pt x="78" y="320"/>
                    <a:pt x="64" y="306"/>
                    <a:pt x="64" y="288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4" y="78"/>
                    <a:pt x="78" y="64"/>
                    <a:pt x="96" y="64"/>
                  </a:cubicBezTo>
                  <a:cubicBezTo>
                    <a:pt x="1120" y="64"/>
                    <a:pt x="1120" y="64"/>
                    <a:pt x="1120" y="64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341"/>
                    <a:pt x="43" y="384"/>
                    <a:pt x="96" y="384"/>
                  </a:cubicBezTo>
                  <a:cubicBezTo>
                    <a:pt x="1504" y="384"/>
                    <a:pt x="1504" y="384"/>
                    <a:pt x="1504" y="384"/>
                  </a:cubicBezTo>
                  <a:cubicBezTo>
                    <a:pt x="1557" y="384"/>
                    <a:pt x="1600" y="427"/>
                    <a:pt x="1600" y="480"/>
                  </a:cubicBezTo>
                  <a:cubicBezTo>
                    <a:pt x="1600" y="1376"/>
                    <a:pt x="1600" y="1376"/>
                    <a:pt x="1600" y="1376"/>
                  </a:cubicBezTo>
                  <a:cubicBezTo>
                    <a:pt x="1600" y="1429"/>
                    <a:pt x="1557" y="1472"/>
                    <a:pt x="1504" y="1472"/>
                  </a:cubicBezTo>
                  <a:cubicBezTo>
                    <a:pt x="416" y="1472"/>
                    <a:pt x="416" y="1472"/>
                    <a:pt x="416" y="1472"/>
                  </a:cubicBezTo>
                  <a:cubicBezTo>
                    <a:pt x="416" y="1536"/>
                    <a:pt x="416" y="1536"/>
                    <a:pt x="416" y="1536"/>
                  </a:cubicBezTo>
                  <a:cubicBezTo>
                    <a:pt x="1504" y="1536"/>
                    <a:pt x="1504" y="1536"/>
                    <a:pt x="1504" y="1536"/>
                  </a:cubicBezTo>
                  <a:cubicBezTo>
                    <a:pt x="1592" y="1536"/>
                    <a:pt x="1664" y="1464"/>
                    <a:pt x="1664" y="1376"/>
                  </a:cubicBezTo>
                  <a:cubicBezTo>
                    <a:pt x="1664" y="480"/>
                    <a:pt x="1664" y="480"/>
                    <a:pt x="1664" y="480"/>
                  </a:cubicBezTo>
                  <a:cubicBezTo>
                    <a:pt x="1664" y="392"/>
                    <a:pt x="1592" y="320"/>
                    <a:pt x="1504" y="3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2" name="Freeform 25">
              <a:extLst>
                <a:ext uri="{FF2B5EF4-FFF2-40B4-BE49-F238E27FC236}">
                  <a16:creationId xmlns:a16="http://schemas.microsoft.com/office/drawing/2014/main" id="{1CFA3B65-FB04-435F-8C6C-4CFA8C9E8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90"/>
              <a:ext cx="3744" cy="3456"/>
            </a:xfrm>
            <a:custGeom>
              <a:avLst/>
              <a:gdLst>
                <a:gd name="T0" fmla="*/ 160 w 1664"/>
                <a:gd name="T1" fmla="*/ 896 h 1536"/>
                <a:gd name="T2" fmla="*/ 1568 w 1664"/>
                <a:gd name="T3" fmla="*/ 896 h 1536"/>
                <a:gd name="T4" fmla="*/ 1600 w 1664"/>
                <a:gd name="T5" fmla="*/ 928 h 1536"/>
                <a:gd name="T6" fmla="*/ 1600 w 1664"/>
                <a:gd name="T7" fmla="*/ 1440 h 1536"/>
                <a:gd name="T8" fmla="*/ 1568 w 1664"/>
                <a:gd name="T9" fmla="*/ 1472 h 1536"/>
                <a:gd name="T10" fmla="*/ 672 w 1664"/>
                <a:gd name="T11" fmla="*/ 1472 h 1536"/>
                <a:gd name="T12" fmla="*/ 672 w 1664"/>
                <a:gd name="T13" fmla="*/ 1536 h 1536"/>
                <a:gd name="T14" fmla="*/ 1568 w 1664"/>
                <a:gd name="T15" fmla="*/ 1536 h 1536"/>
                <a:gd name="T16" fmla="*/ 1664 w 1664"/>
                <a:gd name="T17" fmla="*/ 1440 h 1536"/>
                <a:gd name="T18" fmla="*/ 1664 w 1664"/>
                <a:gd name="T19" fmla="*/ 928 h 1536"/>
                <a:gd name="T20" fmla="*/ 1568 w 1664"/>
                <a:gd name="T21" fmla="*/ 832 h 1536"/>
                <a:gd name="T22" fmla="*/ 160 w 1664"/>
                <a:gd name="T23" fmla="*/ 832 h 1536"/>
                <a:gd name="T24" fmla="*/ 64 w 1664"/>
                <a:gd name="T25" fmla="*/ 736 h 1536"/>
                <a:gd name="T26" fmla="*/ 64 w 1664"/>
                <a:gd name="T27" fmla="*/ 736 h 1536"/>
                <a:gd name="T28" fmla="*/ 64 w 1664"/>
                <a:gd name="T29" fmla="*/ 160 h 1536"/>
                <a:gd name="T30" fmla="*/ 160 w 1664"/>
                <a:gd name="T31" fmla="*/ 64 h 1536"/>
                <a:gd name="T32" fmla="*/ 1376 w 1664"/>
                <a:gd name="T33" fmla="*/ 64 h 1536"/>
                <a:gd name="T34" fmla="*/ 1376 w 1664"/>
                <a:gd name="T35" fmla="*/ 0 h 1536"/>
                <a:gd name="T36" fmla="*/ 160 w 1664"/>
                <a:gd name="T37" fmla="*/ 0 h 1536"/>
                <a:gd name="T38" fmla="*/ 0 w 1664"/>
                <a:gd name="T39" fmla="*/ 160 h 1536"/>
                <a:gd name="T40" fmla="*/ 0 w 1664"/>
                <a:gd name="T41" fmla="*/ 736 h 1536"/>
                <a:gd name="T42" fmla="*/ 160 w 1664"/>
                <a:gd name="T43" fmla="*/ 8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64" h="1536">
                  <a:moveTo>
                    <a:pt x="160" y="896"/>
                  </a:moveTo>
                  <a:cubicBezTo>
                    <a:pt x="1568" y="896"/>
                    <a:pt x="1568" y="896"/>
                    <a:pt x="1568" y="896"/>
                  </a:cubicBezTo>
                  <a:cubicBezTo>
                    <a:pt x="1586" y="896"/>
                    <a:pt x="1600" y="910"/>
                    <a:pt x="1600" y="928"/>
                  </a:cubicBezTo>
                  <a:cubicBezTo>
                    <a:pt x="1600" y="1440"/>
                    <a:pt x="1600" y="1440"/>
                    <a:pt x="1600" y="1440"/>
                  </a:cubicBezTo>
                  <a:cubicBezTo>
                    <a:pt x="1600" y="1458"/>
                    <a:pt x="1586" y="1472"/>
                    <a:pt x="1568" y="1472"/>
                  </a:cubicBezTo>
                  <a:cubicBezTo>
                    <a:pt x="672" y="1472"/>
                    <a:pt x="672" y="1472"/>
                    <a:pt x="672" y="1472"/>
                  </a:cubicBezTo>
                  <a:cubicBezTo>
                    <a:pt x="672" y="1536"/>
                    <a:pt x="672" y="1536"/>
                    <a:pt x="672" y="1536"/>
                  </a:cubicBezTo>
                  <a:cubicBezTo>
                    <a:pt x="1568" y="1536"/>
                    <a:pt x="1568" y="1536"/>
                    <a:pt x="1568" y="1536"/>
                  </a:cubicBezTo>
                  <a:cubicBezTo>
                    <a:pt x="1621" y="1536"/>
                    <a:pt x="1664" y="1493"/>
                    <a:pt x="1664" y="1440"/>
                  </a:cubicBezTo>
                  <a:cubicBezTo>
                    <a:pt x="1664" y="928"/>
                    <a:pt x="1664" y="928"/>
                    <a:pt x="1664" y="928"/>
                  </a:cubicBezTo>
                  <a:cubicBezTo>
                    <a:pt x="1664" y="875"/>
                    <a:pt x="1621" y="832"/>
                    <a:pt x="1568" y="832"/>
                  </a:cubicBezTo>
                  <a:cubicBezTo>
                    <a:pt x="160" y="832"/>
                    <a:pt x="160" y="832"/>
                    <a:pt x="160" y="832"/>
                  </a:cubicBezTo>
                  <a:cubicBezTo>
                    <a:pt x="107" y="832"/>
                    <a:pt x="64" y="789"/>
                    <a:pt x="64" y="736"/>
                  </a:cubicBezTo>
                  <a:cubicBezTo>
                    <a:pt x="64" y="736"/>
                    <a:pt x="64" y="736"/>
                    <a:pt x="64" y="736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07"/>
                    <a:pt x="107" y="64"/>
                    <a:pt x="160" y="64"/>
                  </a:cubicBezTo>
                  <a:cubicBezTo>
                    <a:pt x="1376" y="64"/>
                    <a:pt x="1376" y="64"/>
                    <a:pt x="1376" y="64"/>
                  </a:cubicBezTo>
                  <a:cubicBezTo>
                    <a:pt x="1376" y="0"/>
                    <a:pt x="1376" y="0"/>
                    <a:pt x="137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824"/>
                    <a:pt x="72" y="896"/>
                    <a:pt x="160" y="8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3" name="Freeform 26">
              <a:extLst>
                <a:ext uri="{FF2B5EF4-FFF2-40B4-BE49-F238E27FC236}">
                  <a16:creationId xmlns:a16="http://schemas.microsoft.com/office/drawing/2014/main" id="{82A5EC2E-A3DD-4C80-ADED-9310FB945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578"/>
              <a:ext cx="360" cy="360"/>
            </a:xfrm>
            <a:custGeom>
              <a:avLst/>
              <a:gdLst>
                <a:gd name="T0" fmla="*/ 160 w 160"/>
                <a:gd name="T1" fmla="*/ 0 h 160"/>
                <a:gd name="T2" fmla="*/ 96 w 160"/>
                <a:gd name="T3" fmla="*/ 0 h 160"/>
                <a:gd name="T4" fmla="*/ 0 w 160"/>
                <a:gd name="T5" fmla="*/ 96 h 160"/>
                <a:gd name="T6" fmla="*/ 0 w 160"/>
                <a:gd name="T7" fmla="*/ 160 h 160"/>
                <a:gd name="T8" fmla="*/ 64 w 160"/>
                <a:gd name="T9" fmla="*/ 160 h 160"/>
                <a:gd name="T10" fmla="*/ 64 w 160"/>
                <a:gd name="T11" fmla="*/ 96 h 160"/>
                <a:gd name="T12" fmla="*/ 96 w 160"/>
                <a:gd name="T13" fmla="*/ 64 h 160"/>
                <a:gd name="T14" fmla="*/ 160 w 160"/>
                <a:gd name="T15" fmla="*/ 64 h 160"/>
                <a:gd name="T16" fmla="*/ 160 w 160"/>
                <a:gd name="T1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60">
                  <a:moveTo>
                    <a:pt x="160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4" y="78"/>
                    <a:pt x="78" y="64"/>
                    <a:pt x="96" y="64"/>
                  </a:cubicBezTo>
                  <a:cubicBezTo>
                    <a:pt x="160" y="64"/>
                    <a:pt x="160" y="64"/>
                    <a:pt x="160" y="64"/>
                  </a:cubicBez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4" name="Freeform 27">
              <a:extLst>
                <a:ext uri="{FF2B5EF4-FFF2-40B4-BE49-F238E27FC236}">
                  <a16:creationId xmlns:a16="http://schemas.microsoft.com/office/drawing/2014/main" id="{C2D3BC32-DB4B-420C-A853-94FB13450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" y="1874"/>
              <a:ext cx="360" cy="360"/>
            </a:xfrm>
            <a:custGeom>
              <a:avLst/>
              <a:gdLst>
                <a:gd name="T0" fmla="*/ 160 w 160"/>
                <a:gd name="T1" fmla="*/ 96 h 160"/>
                <a:gd name="T2" fmla="*/ 64 w 160"/>
                <a:gd name="T3" fmla="*/ 0 h 160"/>
                <a:gd name="T4" fmla="*/ 0 w 160"/>
                <a:gd name="T5" fmla="*/ 0 h 160"/>
                <a:gd name="T6" fmla="*/ 0 w 160"/>
                <a:gd name="T7" fmla="*/ 64 h 160"/>
                <a:gd name="T8" fmla="*/ 64 w 160"/>
                <a:gd name="T9" fmla="*/ 64 h 160"/>
                <a:gd name="T10" fmla="*/ 96 w 160"/>
                <a:gd name="T11" fmla="*/ 96 h 160"/>
                <a:gd name="T12" fmla="*/ 96 w 160"/>
                <a:gd name="T13" fmla="*/ 160 h 160"/>
                <a:gd name="T14" fmla="*/ 160 w 160"/>
                <a:gd name="T15" fmla="*/ 160 h 160"/>
                <a:gd name="T16" fmla="*/ 160 w 160"/>
                <a:gd name="T17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60">
                  <a:moveTo>
                    <a:pt x="160" y="96"/>
                  </a:moveTo>
                  <a:cubicBezTo>
                    <a:pt x="160" y="43"/>
                    <a:pt x="117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2" y="64"/>
                    <a:pt x="96" y="78"/>
                    <a:pt x="96" y="96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160" y="160"/>
                    <a:pt x="160" y="160"/>
                    <a:pt x="160" y="160"/>
                  </a:cubicBezTo>
                  <a:lnTo>
                    <a:pt x="16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5" name="Freeform 28">
              <a:extLst>
                <a:ext uri="{FF2B5EF4-FFF2-40B4-BE49-F238E27FC236}">
                  <a16:creationId xmlns:a16="http://schemas.microsoft.com/office/drawing/2014/main" id="{4B81A188-87E8-4D5C-8F96-02E5DEFAC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" y="3674"/>
              <a:ext cx="360" cy="360"/>
            </a:xfrm>
            <a:custGeom>
              <a:avLst/>
              <a:gdLst>
                <a:gd name="T0" fmla="*/ 96 w 160"/>
                <a:gd name="T1" fmla="*/ 64 h 160"/>
                <a:gd name="T2" fmla="*/ 64 w 160"/>
                <a:gd name="T3" fmla="*/ 96 h 160"/>
                <a:gd name="T4" fmla="*/ 0 w 160"/>
                <a:gd name="T5" fmla="*/ 96 h 160"/>
                <a:gd name="T6" fmla="*/ 0 w 160"/>
                <a:gd name="T7" fmla="*/ 160 h 160"/>
                <a:gd name="T8" fmla="*/ 64 w 160"/>
                <a:gd name="T9" fmla="*/ 160 h 160"/>
                <a:gd name="T10" fmla="*/ 160 w 160"/>
                <a:gd name="T11" fmla="*/ 64 h 160"/>
                <a:gd name="T12" fmla="*/ 160 w 160"/>
                <a:gd name="T13" fmla="*/ 64 h 160"/>
                <a:gd name="T14" fmla="*/ 160 w 160"/>
                <a:gd name="T15" fmla="*/ 0 h 160"/>
                <a:gd name="T16" fmla="*/ 96 w 160"/>
                <a:gd name="T17" fmla="*/ 0 h 160"/>
                <a:gd name="T18" fmla="*/ 96 w 160"/>
                <a:gd name="T19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96" y="64"/>
                  </a:moveTo>
                  <a:cubicBezTo>
                    <a:pt x="96" y="82"/>
                    <a:pt x="82" y="96"/>
                    <a:pt x="64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117" y="160"/>
                    <a:pt x="160" y="117"/>
                    <a:pt x="160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96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6" name="Freeform 29">
              <a:extLst>
                <a:ext uri="{FF2B5EF4-FFF2-40B4-BE49-F238E27FC236}">
                  <a16:creationId xmlns:a16="http://schemas.microsoft.com/office/drawing/2014/main" id="{4EC80880-D6F1-493D-971F-2C10A871D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1658"/>
              <a:ext cx="360" cy="360"/>
            </a:xfrm>
            <a:custGeom>
              <a:avLst/>
              <a:gdLst>
                <a:gd name="T0" fmla="*/ 0 w 160"/>
                <a:gd name="T1" fmla="*/ 64 h 160"/>
                <a:gd name="T2" fmla="*/ 96 w 160"/>
                <a:gd name="T3" fmla="*/ 160 h 160"/>
                <a:gd name="T4" fmla="*/ 160 w 160"/>
                <a:gd name="T5" fmla="*/ 160 h 160"/>
                <a:gd name="T6" fmla="*/ 160 w 160"/>
                <a:gd name="T7" fmla="*/ 96 h 160"/>
                <a:gd name="T8" fmla="*/ 96 w 160"/>
                <a:gd name="T9" fmla="*/ 96 h 160"/>
                <a:gd name="T10" fmla="*/ 64 w 160"/>
                <a:gd name="T11" fmla="*/ 64 h 160"/>
                <a:gd name="T12" fmla="*/ 64 w 160"/>
                <a:gd name="T13" fmla="*/ 0 h 160"/>
                <a:gd name="T14" fmla="*/ 0 w 160"/>
                <a:gd name="T15" fmla="*/ 0 h 160"/>
                <a:gd name="T16" fmla="*/ 0 w 160"/>
                <a:gd name="T17" fmla="*/ 6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60">
                  <a:moveTo>
                    <a:pt x="0" y="64"/>
                  </a:moveTo>
                  <a:cubicBezTo>
                    <a:pt x="0" y="117"/>
                    <a:pt x="43" y="160"/>
                    <a:pt x="96" y="160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8" y="96"/>
                    <a:pt x="64" y="82"/>
                    <a:pt x="64" y="64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6E0FDE91-C415-4180-9A7E-FE98C845D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" y="1226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8" name="Rectangle 31">
              <a:extLst>
                <a:ext uri="{FF2B5EF4-FFF2-40B4-BE49-F238E27FC236}">
                  <a16:creationId xmlns:a16="http://schemas.microsoft.com/office/drawing/2014/main" id="{F61997A0-1AAF-4AF4-85BD-7910DFC01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578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09" name="Rectangle 32">
              <a:extLst>
                <a:ext uri="{FF2B5EF4-FFF2-40B4-BE49-F238E27FC236}">
                  <a16:creationId xmlns:a16="http://schemas.microsoft.com/office/drawing/2014/main" id="{1A8465CC-7C75-47D5-A8DC-26C36C980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0" y="578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0" name="Rectangle 33">
              <a:extLst>
                <a:ext uri="{FF2B5EF4-FFF2-40B4-BE49-F238E27FC236}">
                  <a16:creationId xmlns:a16="http://schemas.microsoft.com/office/drawing/2014/main" id="{6380884C-0312-4B90-9806-33EA771E0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578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1" name="Rectangle 34">
              <a:extLst>
                <a:ext uri="{FF2B5EF4-FFF2-40B4-BE49-F238E27FC236}">
                  <a16:creationId xmlns:a16="http://schemas.microsoft.com/office/drawing/2014/main" id="{FB2D5256-6AE0-40A7-AD5A-2C6C38CB7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2" y="578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2" name="Rectangle 35">
              <a:extLst>
                <a:ext uri="{FF2B5EF4-FFF2-40B4-BE49-F238E27FC236}">
                  <a16:creationId xmlns:a16="http://schemas.microsoft.com/office/drawing/2014/main" id="{5E8D74C8-3709-47A2-BE1F-4E0490AFB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1874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3" name="Rectangle 36">
              <a:extLst>
                <a:ext uri="{FF2B5EF4-FFF2-40B4-BE49-F238E27FC236}">
                  <a16:creationId xmlns:a16="http://schemas.microsoft.com/office/drawing/2014/main" id="{C855F214-6C58-409C-A2B6-2A59A87F5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0" y="1874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4" name="Rectangle 37">
              <a:extLst>
                <a:ext uri="{FF2B5EF4-FFF2-40B4-BE49-F238E27FC236}">
                  <a16:creationId xmlns:a16="http://schemas.microsoft.com/office/drawing/2014/main" id="{1F25634B-E429-47ED-8F4B-B20A64A31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1874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5" name="Rectangle 38">
              <a:extLst>
                <a:ext uri="{FF2B5EF4-FFF2-40B4-BE49-F238E27FC236}">
                  <a16:creationId xmlns:a16="http://schemas.microsoft.com/office/drawing/2014/main" id="{77CB6933-4839-4D84-8BC2-2B69F4E7C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8" y="1874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6" name="Rectangle 39">
              <a:extLst>
                <a:ext uri="{FF2B5EF4-FFF2-40B4-BE49-F238E27FC236}">
                  <a16:creationId xmlns:a16="http://schemas.microsoft.com/office/drawing/2014/main" id="{E2F2056A-2340-4B56-A8CB-4C69E60BA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1874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7" name="Rectangle 40">
              <a:extLst>
                <a:ext uri="{FF2B5EF4-FFF2-40B4-BE49-F238E27FC236}">
                  <a16:creationId xmlns:a16="http://schemas.microsoft.com/office/drawing/2014/main" id="{E772FD03-F800-4D9D-B399-274F9FCFF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3890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8" name="Rectangle 41">
              <a:extLst>
                <a:ext uri="{FF2B5EF4-FFF2-40B4-BE49-F238E27FC236}">
                  <a16:creationId xmlns:a16="http://schemas.microsoft.com/office/drawing/2014/main" id="{CA7752EC-2405-4C13-9FFE-3FF992F9E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0" y="3890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19" name="Rectangle 42">
              <a:extLst>
                <a:ext uri="{FF2B5EF4-FFF2-40B4-BE49-F238E27FC236}">
                  <a16:creationId xmlns:a16="http://schemas.microsoft.com/office/drawing/2014/main" id="{C04E4348-0F23-4637-87EB-D0527947E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2" y="3890"/>
              <a:ext cx="144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20" name="Rectangle 43">
              <a:extLst>
                <a:ext uri="{FF2B5EF4-FFF2-40B4-BE49-F238E27FC236}">
                  <a16:creationId xmlns:a16="http://schemas.microsoft.com/office/drawing/2014/main" id="{E3150D87-5DFF-469C-AC8B-CF364031D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3890"/>
              <a:ext cx="288" cy="1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21" name="Rectangle 44">
              <a:extLst>
                <a:ext uri="{FF2B5EF4-FFF2-40B4-BE49-F238E27FC236}">
                  <a16:creationId xmlns:a16="http://schemas.microsoft.com/office/drawing/2014/main" id="{5DBB2E25-DD64-49FF-A0D9-751B00400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6" y="2522"/>
              <a:ext cx="144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22" name="Rectangle 45">
              <a:extLst>
                <a:ext uri="{FF2B5EF4-FFF2-40B4-BE49-F238E27FC236}">
                  <a16:creationId xmlns:a16="http://schemas.microsoft.com/office/drawing/2014/main" id="{882EFBE3-7697-4A24-955C-3131508D1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6" y="3098"/>
              <a:ext cx="144" cy="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9" name="Group 10">
            <a:extLst>
              <a:ext uri="{FF2B5EF4-FFF2-40B4-BE49-F238E27FC236}">
                <a16:creationId xmlns:a16="http://schemas.microsoft.com/office/drawing/2014/main" id="{A7BBB0A5-31DF-4C6A-8580-CACC97354B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96788" y="4414943"/>
            <a:ext cx="301116" cy="391170"/>
            <a:chOff x="2151" y="-2"/>
            <a:chExt cx="3327" cy="4322"/>
          </a:xfrm>
          <a:solidFill>
            <a:schemeClr val="bg1"/>
          </a:solidFill>
        </p:grpSpPr>
        <p:sp>
          <p:nvSpPr>
            <p:cNvPr id="330" name="Freeform 11">
              <a:extLst>
                <a:ext uri="{FF2B5EF4-FFF2-40B4-BE49-F238E27FC236}">
                  <a16:creationId xmlns:a16="http://schemas.microsoft.com/office/drawing/2014/main" id="{9C51B4AF-C6BE-484F-9FC9-5369BBD6F7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1" y="-2"/>
              <a:ext cx="3327" cy="4322"/>
            </a:xfrm>
            <a:custGeom>
              <a:avLst/>
              <a:gdLst>
                <a:gd name="T0" fmla="*/ 717 w 1572"/>
                <a:gd name="T1" fmla="*/ 2003 h 2044"/>
                <a:gd name="T2" fmla="*/ 798 w 1572"/>
                <a:gd name="T3" fmla="*/ 2044 h 2044"/>
                <a:gd name="T4" fmla="*/ 878 w 1572"/>
                <a:gd name="T5" fmla="*/ 2003 h 2044"/>
                <a:gd name="T6" fmla="*/ 1392 w 1572"/>
                <a:gd name="T7" fmla="*/ 1206 h 2044"/>
                <a:gd name="T8" fmla="*/ 1539 w 1572"/>
                <a:gd name="T9" fmla="*/ 864 h 2044"/>
                <a:gd name="T10" fmla="*/ 1368 w 1572"/>
                <a:gd name="T11" fmla="*/ 263 h 2044"/>
                <a:gd name="T12" fmla="*/ 802 w 1572"/>
                <a:gd name="T13" fmla="*/ 0 h 2044"/>
                <a:gd name="T14" fmla="*/ 798 w 1572"/>
                <a:gd name="T15" fmla="*/ 0 h 2044"/>
                <a:gd name="T16" fmla="*/ 126 w 1572"/>
                <a:gd name="T17" fmla="*/ 417 h 2044"/>
                <a:gd name="T18" fmla="*/ 203 w 1572"/>
                <a:gd name="T19" fmla="*/ 1204 h 2044"/>
                <a:gd name="T20" fmla="*/ 717 w 1572"/>
                <a:gd name="T21" fmla="*/ 2003 h 2044"/>
                <a:gd name="T22" fmla="*/ 824 w 1572"/>
                <a:gd name="T23" fmla="*/ 1962 h 2044"/>
                <a:gd name="T24" fmla="*/ 798 w 1572"/>
                <a:gd name="T25" fmla="*/ 1975 h 2044"/>
                <a:gd name="T26" fmla="*/ 772 w 1572"/>
                <a:gd name="T27" fmla="*/ 1962 h 2044"/>
                <a:gd name="T28" fmla="*/ 368 w 1572"/>
                <a:gd name="T29" fmla="*/ 1363 h 2044"/>
                <a:gd name="T30" fmla="*/ 1123 w 1572"/>
                <a:gd name="T31" fmla="*/ 1425 h 2044"/>
                <a:gd name="T32" fmla="*/ 1227 w 1572"/>
                <a:gd name="T33" fmla="*/ 1364 h 2044"/>
                <a:gd name="T34" fmla="*/ 824 w 1572"/>
                <a:gd name="T35" fmla="*/ 1962 h 2044"/>
                <a:gd name="T36" fmla="*/ 798 w 1572"/>
                <a:gd name="T37" fmla="*/ 68 h 2044"/>
                <a:gd name="T38" fmla="*/ 802 w 1572"/>
                <a:gd name="T39" fmla="*/ 68 h 2044"/>
                <a:gd name="T40" fmla="*/ 1463 w 1572"/>
                <a:gd name="T41" fmla="*/ 600 h 2044"/>
                <a:gd name="T42" fmla="*/ 1094 w 1572"/>
                <a:gd name="T43" fmla="*/ 1364 h 2044"/>
                <a:gd name="T44" fmla="*/ 335 w 1572"/>
                <a:gd name="T45" fmla="*/ 1249 h 2044"/>
                <a:gd name="T46" fmla="*/ 164 w 1572"/>
                <a:gd name="T47" fmla="*/ 501 h 2044"/>
                <a:gd name="T48" fmla="*/ 798 w 1572"/>
                <a:gd name="T49" fmla="*/ 68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72" h="2044">
                  <a:moveTo>
                    <a:pt x="717" y="2003"/>
                  </a:moveTo>
                  <a:cubicBezTo>
                    <a:pt x="736" y="2029"/>
                    <a:pt x="766" y="2044"/>
                    <a:pt x="798" y="2044"/>
                  </a:cubicBezTo>
                  <a:cubicBezTo>
                    <a:pt x="830" y="2044"/>
                    <a:pt x="860" y="2029"/>
                    <a:pt x="878" y="2003"/>
                  </a:cubicBezTo>
                  <a:cubicBezTo>
                    <a:pt x="979" y="1870"/>
                    <a:pt x="1229" y="1525"/>
                    <a:pt x="1392" y="1206"/>
                  </a:cubicBezTo>
                  <a:cubicBezTo>
                    <a:pt x="1469" y="1106"/>
                    <a:pt x="1520" y="989"/>
                    <a:pt x="1539" y="864"/>
                  </a:cubicBezTo>
                  <a:cubicBezTo>
                    <a:pt x="1572" y="648"/>
                    <a:pt x="1509" y="429"/>
                    <a:pt x="1368" y="263"/>
                  </a:cubicBezTo>
                  <a:cubicBezTo>
                    <a:pt x="1226" y="98"/>
                    <a:pt x="1020" y="1"/>
                    <a:pt x="802" y="0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513" y="0"/>
                    <a:pt x="252" y="161"/>
                    <a:pt x="126" y="417"/>
                  </a:cubicBezTo>
                  <a:cubicBezTo>
                    <a:pt x="0" y="672"/>
                    <a:pt x="29" y="978"/>
                    <a:pt x="203" y="1204"/>
                  </a:cubicBezTo>
                  <a:cubicBezTo>
                    <a:pt x="365" y="1524"/>
                    <a:pt x="617" y="1869"/>
                    <a:pt x="717" y="2003"/>
                  </a:cubicBezTo>
                  <a:close/>
                  <a:moveTo>
                    <a:pt x="824" y="1962"/>
                  </a:moveTo>
                  <a:cubicBezTo>
                    <a:pt x="818" y="1971"/>
                    <a:pt x="808" y="1975"/>
                    <a:pt x="798" y="1975"/>
                  </a:cubicBezTo>
                  <a:cubicBezTo>
                    <a:pt x="788" y="1975"/>
                    <a:pt x="778" y="1971"/>
                    <a:pt x="772" y="1962"/>
                  </a:cubicBezTo>
                  <a:cubicBezTo>
                    <a:pt x="627" y="1770"/>
                    <a:pt x="492" y="1569"/>
                    <a:pt x="368" y="1363"/>
                  </a:cubicBezTo>
                  <a:cubicBezTo>
                    <a:pt x="590" y="1519"/>
                    <a:pt x="879" y="1542"/>
                    <a:pt x="1123" y="1425"/>
                  </a:cubicBezTo>
                  <a:cubicBezTo>
                    <a:pt x="1159" y="1407"/>
                    <a:pt x="1194" y="1387"/>
                    <a:pt x="1227" y="1364"/>
                  </a:cubicBezTo>
                  <a:cubicBezTo>
                    <a:pt x="1103" y="1570"/>
                    <a:pt x="969" y="1770"/>
                    <a:pt x="824" y="1962"/>
                  </a:cubicBezTo>
                  <a:close/>
                  <a:moveTo>
                    <a:pt x="798" y="68"/>
                  </a:moveTo>
                  <a:cubicBezTo>
                    <a:pt x="802" y="68"/>
                    <a:pt x="802" y="68"/>
                    <a:pt x="802" y="68"/>
                  </a:cubicBezTo>
                  <a:cubicBezTo>
                    <a:pt x="1119" y="70"/>
                    <a:pt x="1393" y="290"/>
                    <a:pt x="1463" y="600"/>
                  </a:cubicBezTo>
                  <a:cubicBezTo>
                    <a:pt x="1533" y="909"/>
                    <a:pt x="1380" y="1226"/>
                    <a:pt x="1094" y="1364"/>
                  </a:cubicBezTo>
                  <a:cubicBezTo>
                    <a:pt x="841" y="1485"/>
                    <a:pt x="540" y="1439"/>
                    <a:pt x="335" y="1249"/>
                  </a:cubicBezTo>
                  <a:cubicBezTo>
                    <a:pt x="130" y="1058"/>
                    <a:pt x="62" y="761"/>
                    <a:pt x="164" y="501"/>
                  </a:cubicBezTo>
                  <a:cubicBezTo>
                    <a:pt x="267" y="240"/>
                    <a:pt x="518" y="68"/>
                    <a:pt x="798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1" name="Freeform 12">
              <a:extLst>
                <a:ext uri="{FF2B5EF4-FFF2-40B4-BE49-F238E27FC236}">
                  <a16:creationId xmlns:a16="http://schemas.microsoft.com/office/drawing/2014/main" id="{E75B4106-E43F-45B7-8658-E01FA3316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3237"/>
              <a:ext cx="144" cy="153"/>
            </a:xfrm>
            <a:custGeom>
              <a:avLst/>
              <a:gdLst>
                <a:gd name="T0" fmla="*/ 47 w 68"/>
                <a:gd name="T1" fmla="*/ 4 h 72"/>
                <a:gd name="T2" fmla="*/ 21 w 68"/>
                <a:gd name="T3" fmla="*/ 4 h 72"/>
                <a:gd name="T4" fmla="*/ 10 w 68"/>
                <a:gd name="T5" fmla="*/ 11 h 72"/>
                <a:gd name="T6" fmla="*/ 3 w 68"/>
                <a:gd name="T7" fmla="*/ 22 h 72"/>
                <a:gd name="T8" fmla="*/ 0 w 68"/>
                <a:gd name="T9" fmla="*/ 35 h 72"/>
                <a:gd name="T10" fmla="*/ 1 w 68"/>
                <a:gd name="T11" fmla="*/ 42 h 72"/>
                <a:gd name="T12" fmla="*/ 3 w 68"/>
                <a:gd name="T13" fmla="*/ 48 h 72"/>
                <a:gd name="T14" fmla="*/ 6 w 68"/>
                <a:gd name="T15" fmla="*/ 54 h 72"/>
                <a:gd name="T16" fmla="*/ 10 w 68"/>
                <a:gd name="T17" fmla="*/ 59 h 72"/>
                <a:gd name="T18" fmla="*/ 58 w 68"/>
                <a:gd name="T19" fmla="*/ 59 h 72"/>
                <a:gd name="T20" fmla="*/ 62 w 68"/>
                <a:gd name="T21" fmla="*/ 54 h 72"/>
                <a:gd name="T22" fmla="*/ 65 w 68"/>
                <a:gd name="T23" fmla="*/ 48 h 72"/>
                <a:gd name="T24" fmla="*/ 67 w 68"/>
                <a:gd name="T25" fmla="*/ 42 h 72"/>
                <a:gd name="T26" fmla="*/ 68 w 68"/>
                <a:gd name="T27" fmla="*/ 35 h 72"/>
                <a:gd name="T28" fmla="*/ 58 w 68"/>
                <a:gd name="T29" fmla="*/ 11 h 72"/>
                <a:gd name="T30" fmla="*/ 47 w 68"/>
                <a:gd name="T3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2">
                  <a:moveTo>
                    <a:pt x="47" y="4"/>
                  </a:moveTo>
                  <a:cubicBezTo>
                    <a:pt x="39" y="0"/>
                    <a:pt x="29" y="0"/>
                    <a:pt x="21" y="4"/>
                  </a:cubicBezTo>
                  <a:cubicBezTo>
                    <a:pt x="17" y="5"/>
                    <a:pt x="13" y="8"/>
                    <a:pt x="10" y="11"/>
                  </a:cubicBezTo>
                  <a:cubicBezTo>
                    <a:pt x="7" y="14"/>
                    <a:pt x="4" y="18"/>
                    <a:pt x="3" y="22"/>
                  </a:cubicBezTo>
                  <a:cubicBezTo>
                    <a:pt x="1" y="26"/>
                    <a:pt x="0" y="31"/>
                    <a:pt x="0" y="35"/>
                  </a:cubicBezTo>
                  <a:cubicBezTo>
                    <a:pt x="0" y="37"/>
                    <a:pt x="0" y="40"/>
                    <a:pt x="1" y="42"/>
                  </a:cubicBezTo>
                  <a:cubicBezTo>
                    <a:pt x="1" y="44"/>
                    <a:pt x="2" y="46"/>
                    <a:pt x="3" y="48"/>
                  </a:cubicBezTo>
                  <a:cubicBezTo>
                    <a:pt x="3" y="50"/>
                    <a:pt x="4" y="52"/>
                    <a:pt x="6" y="54"/>
                  </a:cubicBezTo>
                  <a:cubicBezTo>
                    <a:pt x="7" y="56"/>
                    <a:pt x="8" y="58"/>
                    <a:pt x="10" y="59"/>
                  </a:cubicBezTo>
                  <a:cubicBezTo>
                    <a:pt x="23" y="72"/>
                    <a:pt x="45" y="72"/>
                    <a:pt x="58" y="59"/>
                  </a:cubicBezTo>
                  <a:cubicBezTo>
                    <a:pt x="60" y="58"/>
                    <a:pt x="61" y="56"/>
                    <a:pt x="62" y="54"/>
                  </a:cubicBezTo>
                  <a:cubicBezTo>
                    <a:pt x="63" y="52"/>
                    <a:pt x="65" y="50"/>
                    <a:pt x="65" y="48"/>
                  </a:cubicBezTo>
                  <a:cubicBezTo>
                    <a:pt x="66" y="46"/>
                    <a:pt x="67" y="44"/>
                    <a:pt x="67" y="42"/>
                  </a:cubicBezTo>
                  <a:cubicBezTo>
                    <a:pt x="68" y="40"/>
                    <a:pt x="68" y="37"/>
                    <a:pt x="68" y="35"/>
                  </a:cubicBezTo>
                  <a:cubicBezTo>
                    <a:pt x="68" y="26"/>
                    <a:pt x="64" y="17"/>
                    <a:pt x="58" y="11"/>
                  </a:cubicBezTo>
                  <a:cubicBezTo>
                    <a:pt x="55" y="8"/>
                    <a:pt x="51" y="5"/>
                    <a:pt x="4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2" name="Freeform 13">
              <a:extLst>
                <a:ext uri="{FF2B5EF4-FFF2-40B4-BE49-F238E27FC236}">
                  <a16:creationId xmlns:a16="http://schemas.microsoft.com/office/drawing/2014/main" id="{ACFDD026-F4C6-4237-BA28-B62219749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3527"/>
              <a:ext cx="144" cy="362"/>
            </a:xfrm>
            <a:custGeom>
              <a:avLst/>
              <a:gdLst>
                <a:gd name="T0" fmla="*/ 34 w 68"/>
                <a:gd name="T1" fmla="*/ 0 h 171"/>
                <a:gd name="T2" fmla="*/ 0 w 68"/>
                <a:gd name="T3" fmla="*/ 34 h 171"/>
                <a:gd name="T4" fmla="*/ 0 w 68"/>
                <a:gd name="T5" fmla="*/ 137 h 171"/>
                <a:gd name="T6" fmla="*/ 34 w 68"/>
                <a:gd name="T7" fmla="*/ 171 h 171"/>
                <a:gd name="T8" fmla="*/ 68 w 68"/>
                <a:gd name="T9" fmla="*/ 137 h 171"/>
                <a:gd name="T10" fmla="*/ 68 w 68"/>
                <a:gd name="T11" fmla="*/ 34 h 171"/>
                <a:gd name="T12" fmla="*/ 34 w 68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71">
                  <a:moveTo>
                    <a:pt x="34" y="0"/>
                  </a:moveTo>
                  <a:cubicBezTo>
                    <a:pt x="15" y="0"/>
                    <a:pt x="0" y="16"/>
                    <a:pt x="0" y="34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55"/>
                    <a:pt x="15" y="171"/>
                    <a:pt x="34" y="171"/>
                  </a:cubicBezTo>
                  <a:cubicBezTo>
                    <a:pt x="53" y="171"/>
                    <a:pt x="68" y="155"/>
                    <a:pt x="68" y="137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6"/>
                    <a:pt x="53" y="0"/>
                    <a:pt x="3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3" name="Freeform 14">
              <a:extLst>
                <a:ext uri="{FF2B5EF4-FFF2-40B4-BE49-F238E27FC236}">
                  <a16:creationId xmlns:a16="http://schemas.microsoft.com/office/drawing/2014/main" id="{F7016B9E-6A6E-4124-B27D-614C44688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3" y="357"/>
              <a:ext cx="1874" cy="2379"/>
            </a:xfrm>
            <a:custGeom>
              <a:avLst/>
              <a:gdLst>
                <a:gd name="T0" fmla="*/ 68 w 886"/>
                <a:gd name="T1" fmla="*/ 948 h 1125"/>
                <a:gd name="T2" fmla="*/ 68 w 886"/>
                <a:gd name="T3" fmla="*/ 1022 h 1125"/>
                <a:gd name="T4" fmla="*/ 170 w 886"/>
                <a:gd name="T5" fmla="*/ 1125 h 1125"/>
                <a:gd name="T6" fmla="*/ 273 w 886"/>
                <a:gd name="T7" fmla="*/ 1022 h 1125"/>
                <a:gd name="T8" fmla="*/ 273 w 886"/>
                <a:gd name="T9" fmla="*/ 954 h 1125"/>
                <a:gd name="T10" fmla="*/ 613 w 886"/>
                <a:gd name="T11" fmla="*/ 954 h 1125"/>
                <a:gd name="T12" fmla="*/ 613 w 886"/>
                <a:gd name="T13" fmla="*/ 1022 h 1125"/>
                <a:gd name="T14" fmla="*/ 715 w 886"/>
                <a:gd name="T15" fmla="*/ 1125 h 1125"/>
                <a:gd name="T16" fmla="*/ 818 w 886"/>
                <a:gd name="T17" fmla="*/ 1022 h 1125"/>
                <a:gd name="T18" fmla="*/ 818 w 886"/>
                <a:gd name="T19" fmla="*/ 948 h 1125"/>
                <a:gd name="T20" fmla="*/ 886 w 886"/>
                <a:gd name="T21" fmla="*/ 852 h 1125"/>
                <a:gd name="T22" fmla="*/ 886 w 886"/>
                <a:gd name="T23" fmla="*/ 205 h 1125"/>
                <a:gd name="T24" fmla="*/ 784 w 886"/>
                <a:gd name="T25" fmla="*/ 103 h 1125"/>
                <a:gd name="T26" fmla="*/ 647 w 886"/>
                <a:gd name="T27" fmla="*/ 103 h 1125"/>
                <a:gd name="T28" fmla="*/ 647 w 886"/>
                <a:gd name="T29" fmla="*/ 68 h 1125"/>
                <a:gd name="T30" fmla="*/ 579 w 886"/>
                <a:gd name="T31" fmla="*/ 0 h 1125"/>
                <a:gd name="T32" fmla="*/ 307 w 886"/>
                <a:gd name="T33" fmla="*/ 0 h 1125"/>
                <a:gd name="T34" fmla="*/ 239 w 886"/>
                <a:gd name="T35" fmla="*/ 68 h 1125"/>
                <a:gd name="T36" fmla="*/ 239 w 886"/>
                <a:gd name="T37" fmla="*/ 103 h 1125"/>
                <a:gd name="T38" fmla="*/ 102 w 886"/>
                <a:gd name="T39" fmla="*/ 103 h 1125"/>
                <a:gd name="T40" fmla="*/ 0 w 886"/>
                <a:gd name="T41" fmla="*/ 205 h 1125"/>
                <a:gd name="T42" fmla="*/ 0 w 886"/>
                <a:gd name="T43" fmla="*/ 852 h 1125"/>
                <a:gd name="T44" fmla="*/ 68 w 886"/>
                <a:gd name="T45" fmla="*/ 948 h 1125"/>
                <a:gd name="T46" fmla="*/ 204 w 886"/>
                <a:gd name="T47" fmla="*/ 1022 h 1125"/>
                <a:gd name="T48" fmla="*/ 170 w 886"/>
                <a:gd name="T49" fmla="*/ 1056 h 1125"/>
                <a:gd name="T50" fmla="*/ 136 w 886"/>
                <a:gd name="T51" fmla="*/ 1022 h 1125"/>
                <a:gd name="T52" fmla="*/ 136 w 886"/>
                <a:gd name="T53" fmla="*/ 954 h 1125"/>
                <a:gd name="T54" fmla="*/ 204 w 886"/>
                <a:gd name="T55" fmla="*/ 954 h 1125"/>
                <a:gd name="T56" fmla="*/ 204 w 886"/>
                <a:gd name="T57" fmla="*/ 1022 h 1125"/>
                <a:gd name="T58" fmla="*/ 750 w 886"/>
                <a:gd name="T59" fmla="*/ 1022 h 1125"/>
                <a:gd name="T60" fmla="*/ 715 w 886"/>
                <a:gd name="T61" fmla="*/ 1056 h 1125"/>
                <a:gd name="T62" fmla="*/ 681 w 886"/>
                <a:gd name="T63" fmla="*/ 1022 h 1125"/>
                <a:gd name="T64" fmla="*/ 681 w 886"/>
                <a:gd name="T65" fmla="*/ 954 h 1125"/>
                <a:gd name="T66" fmla="*/ 750 w 886"/>
                <a:gd name="T67" fmla="*/ 954 h 1125"/>
                <a:gd name="T68" fmla="*/ 750 w 886"/>
                <a:gd name="T69" fmla="*/ 1022 h 1125"/>
                <a:gd name="T70" fmla="*/ 784 w 886"/>
                <a:gd name="T71" fmla="*/ 886 h 1125"/>
                <a:gd name="T72" fmla="*/ 102 w 886"/>
                <a:gd name="T73" fmla="*/ 886 h 1125"/>
                <a:gd name="T74" fmla="*/ 68 w 886"/>
                <a:gd name="T75" fmla="*/ 852 h 1125"/>
                <a:gd name="T76" fmla="*/ 68 w 886"/>
                <a:gd name="T77" fmla="*/ 579 h 1125"/>
                <a:gd name="T78" fmla="*/ 818 w 886"/>
                <a:gd name="T79" fmla="*/ 579 h 1125"/>
                <a:gd name="T80" fmla="*/ 818 w 886"/>
                <a:gd name="T81" fmla="*/ 852 h 1125"/>
                <a:gd name="T82" fmla="*/ 784 w 886"/>
                <a:gd name="T83" fmla="*/ 886 h 1125"/>
                <a:gd name="T84" fmla="*/ 68 w 886"/>
                <a:gd name="T85" fmla="*/ 205 h 1125"/>
                <a:gd name="T86" fmla="*/ 102 w 886"/>
                <a:gd name="T87" fmla="*/ 171 h 1125"/>
                <a:gd name="T88" fmla="*/ 239 w 886"/>
                <a:gd name="T89" fmla="*/ 171 h 1125"/>
                <a:gd name="T90" fmla="*/ 307 w 886"/>
                <a:gd name="T91" fmla="*/ 103 h 1125"/>
                <a:gd name="T92" fmla="*/ 307 w 886"/>
                <a:gd name="T93" fmla="*/ 68 h 1125"/>
                <a:gd name="T94" fmla="*/ 579 w 886"/>
                <a:gd name="T95" fmla="*/ 68 h 1125"/>
                <a:gd name="T96" fmla="*/ 579 w 886"/>
                <a:gd name="T97" fmla="*/ 103 h 1125"/>
                <a:gd name="T98" fmla="*/ 647 w 886"/>
                <a:gd name="T99" fmla="*/ 171 h 1125"/>
                <a:gd name="T100" fmla="*/ 784 w 886"/>
                <a:gd name="T101" fmla="*/ 171 h 1125"/>
                <a:gd name="T102" fmla="*/ 818 w 886"/>
                <a:gd name="T103" fmla="*/ 205 h 1125"/>
                <a:gd name="T104" fmla="*/ 818 w 886"/>
                <a:gd name="T105" fmla="*/ 511 h 1125"/>
                <a:gd name="T106" fmla="*/ 68 w 886"/>
                <a:gd name="T107" fmla="*/ 511 h 1125"/>
                <a:gd name="T108" fmla="*/ 68 w 886"/>
                <a:gd name="T109" fmla="*/ 205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6" h="1125">
                  <a:moveTo>
                    <a:pt x="68" y="948"/>
                  </a:moveTo>
                  <a:cubicBezTo>
                    <a:pt x="68" y="1022"/>
                    <a:pt x="68" y="1022"/>
                    <a:pt x="68" y="1022"/>
                  </a:cubicBezTo>
                  <a:cubicBezTo>
                    <a:pt x="68" y="1079"/>
                    <a:pt x="114" y="1125"/>
                    <a:pt x="170" y="1125"/>
                  </a:cubicBezTo>
                  <a:cubicBezTo>
                    <a:pt x="227" y="1125"/>
                    <a:pt x="273" y="1079"/>
                    <a:pt x="273" y="1022"/>
                  </a:cubicBezTo>
                  <a:cubicBezTo>
                    <a:pt x="273" y="954"/>
                    <a:pt x="273" y="954"/>
                    <a:pt x="273" y="954"/>
                  </a:cubicBezTo>
                  <a:cubicBezTo>
                    <a:pt x="613" y="954"/>
                    <a:pt x="613" y="954"/>
                    <a:pt x="613" y="954"/>
                  </a:cubicBezTo>
                  <a:cubicBezTo>
                    <a:pt x="613" y="1022"/>
                    <a:pt x="613" y="1022"/>
                    <a:pt x="613" y="1022"/>
                  </a:cubicBezTo>
                  <a:cubicBezTo>
                    <a:pt x="613" y="1079"/>
                    <a:pt x="659" y="1125"/>
                    <a:pt x="715" y="1125"/>
                  </a:cubicBezTo>
                  <a:cubicBezTo>
                    <a:pt x="772" y="1125"/>
                    <a:pt x="818" y="1079"/>
                    <a:pt x="818" y="1022"/>
                  </a:cubicBezTo>
                  <a:cubicBezTo>
                    <a:pt x="818" y="948"/>
                    <a:pt x="818" y="948"/>
                    <a:pt x="818" y="948"/>
                  </a:cubicBezTo>
                  <a:cubicBezTo>
                    <a:pt x="858" y="934"/>
                    <a:pt x="886" y="895"/>
                    <a:pt x="886" y="852"/>
                  </a:cubicBezTo>
                  <a:cubicBezTo>
                    <a:pt x="886" y="205"/>
                    <a:pt x="886" y="205"/>
                    <a:pt x="886" y="205"/>
                  </a:cubicBezTo>
                  <a:cubicBezTo>
                    <a:pt x="886" y="148"/>
                    <a:pt x="840" y="103"/>
                    <a:pt x="784" y="103"/>
                  </a:cubicBezTo>
                  <a:cubicBezTo>
                    <a:pt x="647" y="103"/>
                    <a:pt x="647" y="103"/>
                    <a:pt x="647" y="103"/>
                  </a:cubicBezTo>
                  <a:cubicBezTo>
                    <a:pt x="647" y="68"/>
                    <a:pt x="647" y="68"/>
                    <a:pt x="647" y="68"/>
                  </a:cubicBezTo>
                  <a:cubicBezTo>
                    <a:pt x="647" y="31"/>
                    <a:pt x="617" y="0"/>
                    <a:pt x="579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69" y="0"/>
                    <a:pt x="239" y="31"/>
                    <a:pt x="239" y="68"/>
                  </a:cubicBezTo>
                  <a:cubicBezTo>
                    <a:pt x="239" y="103"/>
                    <a:pt x="239" y="103"/>
                    <a:pt x="239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46" y="103"/>
                    <a:pt x="0" y="148"/>
                    <a:pt x="0" y="205"/>
                  </a:cubicBezTo>
                  <a:cubicBezTo>
                    <a:pt x="0" y="852"/>
                    <a:pt x="0" y="852"/>
                    <a:pt x="0" y="852"/>
                  </a:cubicBezTo>
                  <a:cubicBezTo>
                    <a:pt x="0" y="895"/>
                    <a:pt x="27" y="934"/>
                    <a:pt x="68" y="948"/>
                  </a:cubicBezTo>
                  <a:close/>
                  <a:moveTo>
                    <a:pt x="204" y="1022"/>
                  </a:moveTo>
                  <a:cubicBezTo>
                    <a:pt x="204" y="1041"/>
                    <a:pt x="189" y="1056"/>
                    <a:pt x="170" y="1056"/>
                  </a:cubicBezTo>
                  <a:cubicBezTo>
                    <a:pt x="152" y="1056"/>
                    <a:pt x="136" y="1041"/>
                    <a:pt x="136" y="1022"/>
                  </a:cubicBezTo>
                  <a:cubicBezTo>
                    <a:pt x="136" y="954"/>
                    <a:pt x="136" y="954"/>
                    <a:pt x="136" y="954"/>
                  </a:cubicBezTo>
                  <a:cubicBezTo>
                    <a:pt x="204" y="954"/>
                    <a:pt x="204" y="954"/>
                    <a:pt x="204" y="954"/>
                  </a:cubicBezTo>
                  <a:lnTo>
                    <a:pt x="204" y="1022"/>
                  </a:lnTo>
                  <a:close/>
                  <a:moveTo>
                    <a:pt x="750" y="1022"/>
                  </a:moveTo>
                  <a:cubicBezTo>
                    <a:pt x="750" y="1041"/>
                    <a:pt x="734" y="1056"/>
                    <a:pt x="715" y="1056"/>
                  </a:cubicBezTo>
                  <a:cubicBezTo>
                    <a:pt x="697" y="1056"/>
                    <a:pt x="681" y="1041"/>
                    <a:pt x="681" y="1022"/>
                  </a:cubicBezTo>
                  <a:cubicBezTo>
                    <a:pt x="681" y="954"/>
                    <a:pt x="681" y="954"/>
                    <a:pt x="681" y="954"/>
                  </a:cubicBezTo>
                  <a:cubicBezTo>
                    <a:pt x="750" y="954"/>
                    <a:pt x="750" y="954"/>
                    <a:pt x="750" y="954"/>
                  </a:cubicBezTo>
                  <a:lnTo>
                    <a:pt x="750" y="1022"/>
                  </a:lnTo>
                  <a:close/>
                  <a:moveTo>
                    <a:pt x="784" y="886"/>
                  </a:moveTo>
                  <a:cubicBezTo>
                    <a:pt x="102" y="886"/>
                    <a:pt x="102" y="886"/>
                    <a:pt x="102" y="886"/>
                  </a:cubicBezTo>
                  <a:cubicBezTo>
                    <a:pt x="83" y="886"/>
                    <a:pt x="68" y="871"/>
                    <a:pt x="68" y="852"/>
                  </a:cubicBezTo>
                  <a:cubicBezTo>
                    <a:pt x="68" y="579"/>
                    <a:pt x="68" y="579"/>
                    <a:pt x="68" y="579"/>
                  </a:cubicBezTo>
                  <a:cubicBezTo>
                    <a:pt x="818" y="579"/>
                    <a:pt x="818" y="579"/>
                    <a:pt x="818" y="579"/>
                  </a:cubicBezTo>
                  <a:cubicBezTo>
                    <a:pt x="818" y="852"/>
                    <a:pt x="818" y="852"/>
                    <a:pt x="818" y="852"/>
                  </a:cubicBezTo>
                  <a:cubicBezTo>
                    <a:pt x="818" y="871"/>
                    <a:pt x="802" y="886"/>
                    <a:pt x="784" y="886"/>
                  </a:cubicBezTo>
                  <a:close/>
                  <a:moveTo>
                    <a:pt x="68" y="205"/>
                  </a:moveTo>
                  <a:cubicBezTo>
                    <a:pt x="68" y="186"/>
                    <a:pt x="83" y="171"/>
                    <a:pt x="102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76" y="171"/>
                    <a:pt x="307" y="140"/>
                    <a:pt x="307" y="103"/>
                  </a:cubicBezTo>
                  <a:cubicBezTo>
                    <a:pt x="307" y="68"/>
                    <a:pt x="307" y="68"/>
                    <a:pt x="307" y="68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9" y="103"/>
                    <a:pt x="579" y="103"/>
                    <a:pt x="579" y="103"/>
                  </a:cubicBezTo>
                  <a:cubicBezTo>
                    <a:pt x="579" y="140"/>
                    <a:pt x="610" y="171"/>
                    <a:pt x="647" y="171"/>
                  </a:cubicBezTo>
                  <a:cubicBezTo>
                    <a:pt x="784" y="171"/>
                    <a:pt x="784" y="171"/>
                    <a:pt x="784" y="171"/>
                  </a:cubicBezTo>
                  <a:cubicBezTo>
                    <a:pt x="802" y="171"/>
                    <a:pt x="818" y="186"/>
                    <a:pt x="818" y="205"/>
                  </a:cubicBezTo>
                  <a:cubicBezTo>
                    <a:pt x="818" y="511"/>
                    <a:pt x="818" y="511"/>
                    <a:pt x="818" y="511"/>
                  </a:cubicBezTo>
                  <a:cubicBezTo>
                    <a:pt x="68" y="511"/>
                    <a:pt x="68" y="511"/>
                    <a:pt x="68" y="511"/>
                  </a:cubicBezTo>
                  <a:lnTo>
                    <a:pt x="68" y="20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4" name="Freeform 15">
              <a:extLst>
                <a:ext uri="{FF2B5EF4-FFF2-40B4-BE49-F238E27FC236}">
                  <a16:creationId xmlns:a16="http://schemas.microsoft.com/office/drawing/2014/main" id="{2D888CB0-5AB4-4143-8FD6-48A379B3B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8" y="1728"/>
              <a:ext cx="434" cy="431"/>
            </a:xfrm>
            <a:custGeom>
              <a:avLst/>
              <a:gdLst>
                <a:gd name="T0" fmla="*/ 102 w 205"/>
                <a:gd name="T1" fmla="*/ 0 h 204"/>
                <a:gd name="T2" fmla="*/ 0 w 205"/>
                <a:gd name="T3" fmla="*/ 102 h 204"/>
                <a:gd name="T4" fmla="*/ 102 w 205"/>
                <a:gd name="T5" fmla="*/ 204 h 204"/>
                <a:gd name="T6" fmla="*/ 205 w 205"/>
                <a:gd name="T7" fmla="*/ 102 h 204"/>
                <a:gd name="T8" fmla="*/ 102 w 205"/>
                <a:gd name="T9" fmla="*/ 0 h 204"/>
                <a:gd name="T10" fmla="*/ 102 w 205"/>
                <a:gd name="T11" fmla="*/ 136 h 204"/>
                <a:gd name="T12" fmla="*/ 68 w 205"/>
                <a:gd name="T13" fmla="*/ 102 h 204"/>
                <a:gd name="T14" fmla="*/ 102 w 205"/>
                <a:gd name="T15" fmla="*/ 68 h 204"/>
                <a:gd name="T16" fmla="*/ 137 w 205"/>
                <a:gd name="T17" fmla="*/ 102 h 204"/>
                <a:gd name="T18" fmla="*/ 102 w 205"/>
                <a:gd name="T19" fmla="*/ 1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4">
                  <a:moveTo>
                    <a:pt x="102" y="0"/>
                  </a:moveTo>
                  <a:cubicBezTo>
                    <a:pt x="46" y="0"/>
                    <a:pt x="0" y="45"/>
                    <a:pt x="0" y="102"/>
                  </a:cubicBezTo>
                  <a:cubicBezTo>
                    <a:pt x="0" y="158"/>
                    <a:pt x="46" y="204"/>
                    <a:pt x="102" y="204"/>
                  </a:cubicBezTo>
                  <a:cubicBezTo>
                    <a:pt x="159" y="204"/>
                    <a:pt x="205" y="158"/>
                    <a:pt x="205" y="102"/>
                  </a:cubicBezTo>
                  <a:cubicBezTo>
                    <a:pt x="205" y="45"/>
                    <a:pt x="159" y="0"/>
                    <a:pt x="102" y="0"/>
                  </a:cubicBezTo>
                  <a:close/>
                  <a:moveTo>
                    <a:pt x="102" y="136"/>
                  </a:moveTo>
                  <a:cubicBezTo>
                    <a:pt x="84" y="136"/>
                    <a:pt x="68" y="121"/>
                    <a:pt x="68" y="102"/>
                  </a:cubicBezTo>
                  <a:cubicBezTo>
                    <a:pt x="68" y="83"/>
                    <a:pt x="84" y="68"/>
                    <a:pt x="102" y="68"/>
                  </a:cubicBezTo>
                  <a:cubicBezTo>
                    <a:pt x="121" y="68"/>
                    <a:pt x="137" y="83"/>
                    <a:pt x="137" y="102"/>
                  </a:cubicBezTo>
                  <a:cubicBezTo>
                    <a:pt x="137" y="121"/>
                    <a:pt x="121" y="136"/>
                    <a:pt x="102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5" name="Freeform 16">
              <a:extLst>
                <a:ext uri="{FF2B5EF4-FFF2-40B4-BE49-F238E27FC236}">
                  <a16:creationId xmlns:a16="http://schemas.microsoft.com/office/drawing/2014/main" id="{5B35F74B-BD56-435F-8DC2-03A3D6AFB1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8" y="1728"/>
              <a:ext cx="434" cy="431"/>
            </a:xfrm>
            <a:custGeom>
              <a:avLst/>
              <a:gdLst>
                <a:gd name="T0" fmla="*/ 102 w 205"/>
                <a:gd name="T1" fmla="*/ 0 h 204"/>
                <a:gd name="T2" fmla="*/ 0 w 205"/>
                <a:gd name="T3" fmla="*/ 102 h 204"/>
                <a:gd name="T4" fmla="*/ 102 w 205"/>
                <a:gd name="T5" fmla="*/ 204 h 204"/>
                <a:gd name="T6" fmla="*/ 205 w 205"/>
                <a:gd name="T7" fmla="*/ 102 h 204"/>
                <a:gd name="T8" fmla="*/ 102 w 205"/>
                <a:gd name="T9" fmla="*/ 0 h 204"/>
                <a:gd name="T10" fmla="*/ 102 w 205"/>
                <a:gd name="T11" fmla="*/ 136 h 204"/>
                <a:gd name="T12" fmla="*/ 68 w 205"/>
                <a:gd name="T13" fmla="*/ 102 h 204"/>
                <a:gd name="T14" fmla="*/ 102 w 205"/>
                <a:gd name="T15" fmla="*/ 68 h 204"/>
                <a:gd name="T16" fmla="*/ 136 w 205"/>
                <a:gd name="T17" fmla="*/ 102 h 204"/>
                <a:gd name="T18" fmla="*/ 102 w 205"/>
                <a:gd name="T19" fmla="*/ 1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4">
                  <a:moveTo>
                    <a:pt x="102" y="0"/>
                  </a:moveTo>
                  <a:cubicBezTo>
                    <a:pt x="46" y="0"/>
                    <a:pt x="0" y="45"/>
                    <a:pt x="0" y="102"/>
                  </a:cubicBezTo>
                  <a:cubicBezTo>
                    <a:pt x="0" y="158"/>
                    <a:pt x="46" y="204"/>
                    <a:pt x="102" y="204"/>
                  </a:cubicBezTo>
                  <a:cubicBezTo>
                    <a:pt x="159" y="204"/>
                    <a:pt x="205" y="158"/>
                    <a:pt x="205" y="102"/>
                  </a:cubicBezTo>
                  <a:cubicBezTo>
                    <a:pt x="205" y="45"/>
                    <a:pt x="159" y="0"/>
                    <a:pt x="102" y="0"/>
                  </a:cubicBezTo>
                  <a:close/>
                  <a:moveTo>
                    <a:pt x="102" y="136"/>
                  </a:moveTo>
                  <a:cubicBezTo>
                    <a:pt x="84" y="136"/>
                    <a:pt x="68" y="121"/>
                    <a:pt x="68" y="102"/>
                  </a:cubicBezTo>
                  <a:cubicBezTo>
                    <a:pt x="68" y="83"/>
                    <a:pt x="84" y="68"/>
                    <a:pt x="102" y="68"/>
                  </a:cubicBezTo>
                  <a:cubicBezTo>
                    <a:pt x="121" y="68"/>
                    <a:pt x="136" y="83"/>
                    <a:pt x="136" y="102"/>
                  </a:cubicBezTo>
                  <a:cubicBezTo>
                    <a:pt x="136" y="121"/>
                    <a:pt x="121" y="136"/>
                    <a:pt x="102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6" name="Freeform 17">
              <a:extLst>
                <a:ext uri="{FF2B5EF4-FFF2-40B4-BE49-F238E27FC236}">
                  <a16:creationId xmlns:a16="http://schemas.microsoft.com/office/drawing/2014/main" id="{B6F80EF8-02DF-4C29-A411-84CE8737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1728"/>
              <a:ext cx="288" cy="143"/>
            </a:xfrm>
            <a:custGeom>
              <a:avLst/>
              <a:gdLst>
                <a:gd name="T0" fmla="*/ 102 w 136"/>
                <a:gd name="T1" fmla="*/ 0 h 68"/>
                <a:gd name="T2" fmla="*/ 34 w 136"/>
                <a:gd name="T3" fmla="*/ 0 h 68"/>
                <a:gd name="T4" fmla="*/ 0 w 136"/>
                <a:gd name="T5" fmla="*/ 34 h 68"/>
                <a:gd name="T6" fmla="*/ 34 w 136"/>
                <a:gd name="T7" fmla="*/ 68 h 68"/>
                <a:gd name="T8" fmla="*/ 102 w 136"/>
                <a:gd name="T9" fmla="*/ 68 h 68"/>
                <a:gd name="T10" fmla="*/ 136 w 136"/>
                <a:gd name="T11" fmla="*/ 34 h 68"/>
                <a:gd name="T12" fmla="*/ 102 w 136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68">
                  <a:moveTo>
                    <a:pt x="102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8"/>
                    <a:pt x="34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21" y="68"/>
                    <a:pt x="136" y="52"/>
                    <a:pt x="136" y="34"/>
                  </a:cubicBezTo>
                  <a:cubicBezTo>
                    <a:pt x="136" y="15"/>
                    <a:pt x="121" y="0"/>
                    <a:pt x="10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7" name="Freeform 18">
              <a:extLst>
                <a:ext uri="{FF2B5EF4-FFF2-40B4-BE49-F238E27FC236}">
                  <a16:creationId xmlns:a16="http://schemas.microsoft.com/office/drawing/2014/main" id="{5DF99689-C317-4688-A7F8-2CA0A2EAB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1943"/>
              <a:ext cx="288" cy="144"/>
            </a:xfrm>
            <a:custGeom>
              <a:avLst/>
              <a:gdLst>
                <a:gd name="T0" fmla="*/ 102 w 136"/>
                <a:gd name="T1" fmla="*/ 0 h 68"/>
                <a:gd name="T2" fmla="*/ 34 w 136"/>
                <a:gd name="T3" fmla="*/ 0 h 68"/>
                <a:gd name="T4" fmla="*/ 0 w 136"/>
                <a:gd name="T5" fmla="*/ 34 h 68"/>
                <a:gd name="T6" fmla="*/ 34 w 136"/>
                <a:gd name="T7" fmla="*/ 68 h 68"/>
                <a:gd name="T8" fmla="*/ 102 w 136"/>
                <a:gd name="T9" fmla="*/ 68 h 68"/>
                <a:gd name="T10" fmla="*/ 136 w 136"/>
                <a:gd name="T11" fmla="*/ 34 h 68"/>
                <a:gd name="T12" fmla="*/ 102 w 136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68">
                  <a:moveTo>
                    <a:pt x="102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21" y="68"/>
                    <a:pt x="136" y="53"/>
                    <a:pt x="136" y="34"/>
                  </a:cubicBezTo>
                  <a:cubicBezTo>
                    <a:pt x="136" y="15"/>
                    <a:pt x="121" y="0"/>
                    <a:pt x="10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38" name="Freeform 19">
              <a:extLst>
                <a:ext uri="{FF2B5EF4-FFF2-40B4-BE49-F238E27FC236}">
                  <a16:creationId xmlns:a16="http://schemas.microsoft.com/office/drawing/2014/main" id="{CA42FD84-9E21-44EC-83F9-B8617AC18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575"/>
              <a:ext cx="288" cy="144"/>
            </a:xfrm>
            <a:custGeom>
              <a:avLst/>
              <a:gdLst>
                <a:gd name="T0" fmla="*/ 34 w 136"/>
                <a:gd name="T1" fmla="*/ 68 h 68"/>
                <a:gd name="T2" fmla="*/ 102 w 136"/>
                <a:gd name="T3" fmla="*/ 68 h 68"/>
                <a:gd name="T4" fmla="*/ 136 w 136"/>
                <a:gd name="T5" fmla="*/ 34 h 68"/>
                <a:gd name="T6" fmla="*/ 102 w 136"/>
                <a:gd name="T7" fmla="*/ 0 h 68"/>
                <a:gd name="T8" fmla="*/ 34 w 136"/>
                <a:gd name="T9" fmla="*/ 0 h 68"/>
                <a:gd name="T10" fmla="*/ 0 w 136"/>
                <a:gd name="T11" fmla="*/ 34 h 68"/>
                <a:gd name="T12" fmla="*/ 34 w 136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68">
                  <a:moveTo>
                    <a:pt x="34" y="68"/>
                  </a:moveTo>
                  <a:cubicBezTo>
                    <a:pt x="102" y="68"/>
                    <a:pt x="102" y="68"/>
                    <a:pt x="102" y="68"/>
                  </a:cubicBezTo>
                  <a:cubicBezTo>
                    <a:pt x="121" y="68"/>
                    <a:pt x="136" y="52"/>
                    <a:pt x="136" y="34"/>
                  </a:cubicBezTo>
                  <a:cubicBezTo>
                    <a:pt x="136" y="15"/>
                    <a:pt x="121" y="0"/>
                    <a:pt x="10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8"/>
                    <a:pt x="34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39" name="Group 48">
            <a:extLst>
              <a:ext uri="{FF2B5EF4-FFF2-40B4-BE49-F238E27FC236}">
                <a16:creationId xmlns:a16="http://schemas.microsoft.com/office/drawing/2014/main" id="{7BB2EB46-7324-4D6B-AA6D-8FB1F12FDE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98753" y="5237397"/>
            <a:ext cx="313418" cy="298355"/>
            <a:chOff x="1570" y="0"/>
            <a:chExt cx="4536" cy="4318"/>
          </a:xfrm>
          <a:solidFill>
            <a:schemeClr val="bg1"/>
          </a:solidFill>
        </p:grpSpPr>
        <p:sp>
          <p:nvSpPr>
            <p:cNvPr id="340" name="Freeform 49">
              <a:extLst>
                <a:ext uri="{FF2B5EF4-FFF2-40B4-BE49-F238E27FC236}">
                  <a16:creationId xmlns:a16="http://schemas.microsoft.com/office/drawing/2014/main" id="{3DBB3706-F37D-4F15-B2C5-D0D33419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1560"/>
              <a:ext cx="497" cy="141"/>
            </a:xfrm>
            <a:custGeom>
              <a:avLst/>
              <a:gdLst>
                <a:gd name="T0" fmla="*/ 37 w 261"/>
                <a:gd name="T1" fmla="*/ 0 h 74"/>
                <a:gd name="T2" fmla="*/ 0 w 261"/>
                <a:gd name="T3" fmla="*/ 37 h 74"/>
                <a:gd name="T4" fmla="*/ 37 w 261"/>
                <a:gd name="T5" fmla="*/ 74 h 74"/>
                <a:gd name="T6" fmla="*/ 223 w 261"/>
                <a:gd name="T7" fmla="*/ 74 h 74"/>
                <a:gd name="T8" fmla="*/ 261 w 261"/>
                <a:gd name="T9" fmla="*/ 37 h 74"/>
                <a:gd name="T10" fmla="*/ 223 w 261"/>
                <a:gd name="T11" fmla="*/ 0 h 74"/>
                <a:gd name="T12" fmla="*/ 37 w 261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74">
                  <a:moveTo>
                    <a:pt x="37" y="0"/>
                  </a:moveTo>
                  <a:cubicBezTo>
                    <a:pt x="17" y="0"/>
                    <a:pt x="0" y="16"/>
                    <a:pt x="0" y="37"/>
                  </a:cubicBezTo>
                  <a:cubicBezTo>
                    <a:pt x="0" y="58"/>
                    <a:pt x="17" y="74"/>
                    <a:pt x="37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44" y="74"/>
                    <a:pt x="261" y="58"/>
                    <a:pt x="261" y="37"/>
                  </a:cubicBezTo>
                  <a:cubicBezTo>
                    <a:pt x="261" y="16"/>
                    <a:pt x="244" y="0"/>
                    <a:pt x="223" y="0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41" name="Freeform 50">
              <a:extLst>
                <a:ext uri="{FF2B5EF4-FFF2-40B4-BE49-F238E27FC236}">
                  <a16:creationId xmlns:a16="http://schemas.microsoft.com/office/drawing/2014/main" id="{5A84D93B-DD5A-4846-A9BB-5B7ACB169E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0" y="0"/>
              <a:ext cx="4536" cy="4318"/>
            </a:xfrm>
            <a:custGeom>
              <a:avLst/>
              <a:gdLst>
                <a:gd name="T0" fmla="*/ 2153 w 2382"/>
                <a:gd name="T1" fmla="*/ 229 h 2267"/>
                <a:gd name="T2" fmla="*/ 1916 w 2382"/>
                <a:gd name="T3" fmla="*/ 0 h 2267"/>
                <a:gd name="T4" fmla="*/ 1688 w 2382"/>
                <a:gd name="T5" fmla="*/ 298 h 2267"/>
                <a:gd name="T6" fmla="*/ 1414 w 2382"/>
                <a:gd name="T7" fmla="*/ 335 h 2267"/>
                <a:gd name="T8" fmla="*/ 1688 w 2382"/>
                <a:gd name="T9" fmla="*/ 372 h 2267"/>
                <a:gd name="T10" fmla="*/ 1414 w 2382"/>
                <a:gd name="T11" fmla="*/ 821 h 2267"/>
                <a:gd name="T12" fmla="*/ 1414 w 2382"/>
                <a:gd name="T13" fmla="*/ 827 h 2267"/>
                <a:gd name="T14" fmla="*/ 968 w 2382"/>
                <a:gd name="T15" fmla="*/ 1042 h 2267"/>
                <a:gd name="T16" fmla="*/ 968 w 2382"/>
                <a:gd name="T17" fmla="*/ 821 h 2267"/>
                <a:gd name="T18" fmla="*/ 740 w 2382"/>
                <a:gd name="T19" fmla="*/ 372 h 2267"/>
                <a:gd name="T20" fmla="*/ 1303 w 2382"/>
                <a:gd name="T21" fmla="*/ 335 h 2267"/>
                <a:gd name="T22" fmla="*/ 739 w 2382"/>
                <a:gd name="T23" fmla="*/ 298 h 2267"/>
                <a:gd name="T24" fmla="*/ 511 w 2382"/>
                <a:gd name="T25" fmla="*/ 0 h 2267"/>
                <a:gd name="T26" fmla="*/ 274 w 2382"/>
                <a:gd name="T27" fmla="*/ 229 h 2267"/>
                <a:gd name="T28" fmla="*/ 0 w 2382"/>
                <a:gd name="T29" fmla="*/ 821 h 2267"/>
                <a:gd name="T30" fmla="*/ 0 w 2382"/>
                <a:gd name="T31" fmla="*/ 827 h 2267"/>
                <a:gd name="T32" fmla="*/ 38 w 2382"/>
                <a:gd name="T33" fmla="*/ 1079 h 2267"/>
                <a:gd name="T34" fmla="*/ 75 w 2382"/>
                <a:gd name="T35" fmla="*/ 826 h 2267"/>
                <a:gd name="T36" fmla="*/ 681 w 2382"/>
                <a:gd name="T37" fmla="*/ 485 h 2267"/>
                <a:gd name="T38" fmla="*/ 893 w 2382"/>
                <a:gd name="T39" fmla="*/ 826 h 2267"/>
                <a:gd name="T40" fmla="*/ 232 w 2382"/>
                <a:gd name="T41" fmla="*/ 1367 h 2267"/>
                <a:gd name="T42" fmla="*/ 75 w 2382"/>
                <a:gd name="T43" fmla="*/ 1275 h 2267"/>
                <a:gd name="T44" fmla="*/ 0 w 2382"/>
                <a:gd name="T45" fmla="*/ 1275 h 2267"/>
                <a:gd name="T46" fmla="*/ 484 w 2382"/>
                <a:gd name="T47" fmla="*/ 2267 h 2267"/>
                <a:gd name="T48" fmla="*/ 968 w 2382"/>
                <a:gd name="T49" fmla="*/ 1265 h 2267"/>
                <a:gd name="T50" fmla="*/ 1414 w 2382"/>
                <a:gd name="T51" fmla="*/ 1763 h 2267"/>
                <a:gd name="T52" fmla="*/ 1414 w 2382"/>
                <a:gd name="T53" fmla="*/ 1783 h 2267"/>
                <a:gd name="T54" fmla="*/ 2382 w 2382"/>
                <a:gd name="T55" fmla="*/ 1783 h 2267"/>
                <a:gd name="T56" fmla="*/ 2382 w 2382"/>
                <a:gd name="T57" fmla="*/ 827 h 2267"/>
                <a:gd name="T58" fmla="*/ 2153 w 2382"/>
                <a:gd name="T59" fmla="*/ 431 h 2267"/>
                <a:gd name="T60" fmla="*/ 349 w 2382"/>
                <a:gd name="T61" fmla="*/ 228 h 2267"/>
                <a:gd name="T62" fmla="*/ 511 w 2382"/>
                <a:gd name="T63" fmla="*/ 75 h 2267"/>
                <a:gd name="T64" fmla="*/ 665 w 2382"/>
                <a:gd name="T65" fmla="*/ 393 h 2267"/>
                <a:gd name="T66" fmla="*/ 484 w 2382"/>
                <a:gd name="T67" fmla="*/ 2195 h 2267"/>
                <a:gd name="T68" fmla="*/ 477 w 2382"/>
                <a:gd name="T69" fmla="*/ 1370 h 2267"/>
                <a:gd name="T70" fmla="*/ 893 w 2382"/>
                <a:gd name="T71" fmla="*/ 1783 h 2267"/>
                <a:gd name="T72" fmla="*/ 1762 w 2382"/>
                <a:gd name="T73" fmla="*/ 229 h 2267"/>
                <a:gd name="T74" fmla="*/ 1925 w 2382"/>
                <a:gd name="T75" fmla="*/ 75 h 2267"/>
                <a:gd name="T76" fmla="*/ 2079 w 2382"/>
                <a:gd name="T77" fmla="*/ 393 h 2267"/>
                <a:gd name="T78" fmla="*/ 1762 w 2382"/>
                <a:gd name="T79" fmla="*/ 229 h 2267"/>
                <a:gd name="T80" fmla="*/ 968 w 2382"/>
                <a:gd name="T81" fmla="*/ 1116 h 2267"/>
                <a:gd name="T82" fmla="*/ 1414 w 2382"/>
                <a:gd name="T83" fmla="*/ 1191 h 2267"/>
                <a:gd name="T84" fmla="*/ 1898 w 2382"/>
                <a:gd name="T85" fmla="*/ 2195 h 2267"/>
                <a:gd name="T86" fmla="*/ 1891 w 2382"/>
                <a:gd name="T87" fmla="*/ 1370 h 2267"/>
                <a:gd name="T88" fmla="*/ 2307 w 2382"/>
                <a:gd name="T89" fmla="*/ 1783 h 2267"/>
                <a:gd name="T90" fmla="*/ 1898 w 2382"/>
                <a:gd name="T91" fmla="*/ 1296 h 2267"/>
                <a:gd name="T92" fmla="*/ 1489 w 2382"/>
                <a:gd name="T93" fmla="*/ 826 h 2267"/>
                <a:gd name="T94" fmla="*/ 2275 w 2382"/>
                <a:gd name="T95" fmla="*/ 683 h 2267"/>
                <a:gd name="T96" fmla="*/ 2307 w 2382"/>
                <a:gd name="T97" fmla="*/ 1525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2" h="2267">
                  <a:moveTo>
                    <a:pt x="2153" y="431"/>
                  </a:moveTo>
                  <a:cubicBezTo>
                    <a:pt x="2153" y="229"/>
                    <a:pt x="2153" y="229"/>
                    <a:pt x="2153" y="229"/>
                  </a:cubicBezTo>
                  <a:cubicBezTo>
                    <a:pt x="2153" y="103"/>
                    <a:pt x="2051" y="0"/>
                    <a:pt x="1925" y="0"/>
                  </a:cubicBezTo>
                  <a:cubicBezTo>
                    <a:pt x="1916" y="0"/>
                    <a:pt x="1916" y="0"/>
                    <a:pt x="1916" y="0"/>
                  </a:cubicBezTo>
                  <a:cubicBezTo>
                    <a:pt x="1790" y="0"/>
                    <a:pt x="1688" y="103"/>
                    <a:pt x="1688" y="229"/>
                  </a:cubicBezTo>
                  <a:cubicBezTo>
                    <a:pt x="1688" y="298"/>
                    <a:pt x="1688" y="298"/>
                    <a:pt x="1688" y="298"/>
                  </a:cubicBezTo>
                  <a:cubicBezTo>
                    <a:pt x="1451" y="298"/>
                    <a:pt x="1451" y="298"/>
                    <a:pt x="1451" y="298"/>
                  </a:cubicBezTo>
                  <a:cubicBezTo>
                    <a:pt x="1431" y="298"/>
                    <a:pt x="1414" y="315"/>
                    <a:pt x="1414" y="335"/>
                  </a:cubicBezTo>
                  <a:cubicBezTo>
                    <a:pt x="1414" y="356"/>
                    <a:pt x="1431" y="372"/>
                    <a:pt x="1451" y="372"/>
                  </a:cubicBezTo>
                  <a:cubicBezTo>
                    <a:pt x="1688" y="372"/>
                    <a:pt x="1688" y="372"/>
                    <a:pt x="1688" y="372"/>
                  </a:cubicBezTo>
                  <a:cubicBezTo>
                    <a:pt x="1688" y="406"/>
                    <a:pt x="1688" y="406"/>
                    <a:pt x="1688" y="406"/>
                  </a:cubicBezTo>
                  <a:cubicBezTo>
                    <a:pt x="1527" y="483"/>
                    <a:pt x="1422" y="643"/>
                    <a:pt x="1414" y="821"/>
                  </a:cubicBezTo>
                  <a:cubicBezTo>
                    <a:pt x="1414" y="823"/>
                    <a:pt x="1414" y="824"/>
                    <a:pt x="1414" y="825"/>
                  </a:cubicBezTo>
                  <a:cubicBezTo>
                    <a:pt x="1414" y="825"/>
                    <a:pt x="1414" y="825"/>
                    <a:pt x="1414" y="827"/>
                  </a:cubicBezTo>
                  <a:cubicBezTo>
                    <a:pt x="1414" y="1042"/>
                    <a:pt x="1414" y="1042"/>
                    <a:pt x="1414" y="1042"/>
                  </a:cubicBezTo>
                  <a:cubicBezTo>
                    <a:pt x="968" y="1042"/>
                    <a:pt x="968" y="1042"/>
                    <a:pt x="968" y="1042"/>
                  </a:cubicBezTo>
                  <a:cubicBezTo>
                    <a:pt x="968" y="828"/>
                    <a:pt x="968" y="828"/>
                    <a:pt x="968" y="828"/>
                  </a:cubicBezTo>
                  <a:cubicBezTo>
                    <a:pt x="968" y="826"/>
                    <a:pt x="968" y="823"/>
                    <a:pt x="968" y="821"/>
                  </a:cubicBezTo>
                  <a:cubicBezTo>
                    <a:pt x="961" y="662"/>
                    <a:pt x="876" y="515"/>
                    <a:pt x="740" y="431"/>
                  </a:cubicBezTo>
                  <a:cubicBezTo>
                    <a:pt x="740" y="372"/>
                    <a:pt x="740" y="372"/>
                    <a:pt x="740" y="372"/>
                  </a:cubicBezTo>
                  <a:cubicBezTo>
                    <a:pt x="1265" y="372"/>
                    <a:pt x="1265" y="372"/>
                    <a:pt x="1265" y="372"/>
                  </a:cubicBezTo>
                  <a:cubicBezTo>
                    <a:pt x="1286" y="372"/>
                    <a:pt x="1303" y="356"/>
                    <a:pt x="1303" y="335"/>
                  </a:cubicBezTo>
                  <a:cubicBezTo>
                    <a:pt x="1303" y="315"/>
                    <a:pt x="1286" y="298"/>
                    <a:pt x="1265" y="298"/>
                  </a:cubicBezTo>
                  <a:cubicBezTo>
                    <a:pt x="739" y="298"/>
                    <a:pt x="739" y="298"/>
                    <a:pt x="739" y="298"/>
                  </a:cubicBezTo>
                  <a:cubicBezTo>
                    <a:pt x="739" y="229"/>
                    <a:pt x="739" y="229"/>
                    <a:pt x="739" y="229"/>
                  </a:cubicBezTo>
                  <a:cubicBezTo>
                    <a:pt x="739" y="103"/>
                    <a:pt x="637" y="0"/>
                    <a:pt x="511" y="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377" y="0"/>
                    <a:pt x="274" y="103"/>
                    <a:pt x="274" y="229"/>
                  </a:cubicBezTo>
                  <a:cubicBezTo>
                    <a:pt x="274" y="406"/>
                    <a:pt x="274" y="406"/>
                    <a:pt x="274" y="406"/>
                  </a:cubicBezTo>
                  <a:cubicBezTo>
                    <a:pt x="113" y="483"/>
                    <a:pt x="8" y="643"/>
                    <a:pt x="0" y="821"/>
                  </a:cubicBezTo>
                  <a:cubicBezTo>
                    <a:pt x="0" y="823"/>
                    <a:pt x="0" y="824"/>
                    <a:pt x="0" y="825"/>
                  </a:cubicBezTo>
                  <a:cubicBezTo>
                    <a:pt x="0" y="825"/>
                    <a:pt x="0" y="825"/>
                    <a:pt x="0" y="827"/>
                  </a:cubicBezTo>
                  <a:cubicBezTo>
                    <a:pt x="0" y="1042"/>
                    <a:pt x="0" y="1042"/>
                    <a:pt x="0" y="1042"/>
                  </a:cubicBezTo>
                  <a:cubicBezTo>
                    <a:pt x="0" y="1063"/>
                    <a:pt x="17" y="1079"/>
                    <a:pt x="38" y="1079"/>
                  </a:cubicBezTo>
                  <a:cubicBezTo>
                    <a:pt x="58" y="1079"/>
                    <a:pt x="75" y="1063"/>
                    <a:pt x="75" y="1042"/>
                  </a:cubicBezTo>
                  <a:cubicBezTo>
                    <a:pt x="75" y="826"/>
                    <a:pt x="75" y="826"/>
                    <a:pt x="75" y="826"/>
                  </a:cubicBezTo>
                  <a:cubicBezTo>
                    <a:pt x="81" y="667"/>
                    <a:pt x="179" y="527"/>
                    <a:pt x="325" y="465"/>
                  </a:cubicBezTo>
                  <a:cubicBezTo>
                    <a:pt x="440" y="417"/>
                    <a:pt x="571" y="425"/>
                    <a:pt x="681" y="485"/>
                  </a:cubicBezTo>
                  <a:cubicBezTo>
                    <a:pt x="683" y="487"/>
                    <a:pt x="685" y="488"/>
                    <a:pt x="688" y="489"/>
                  </a:cubicBezTo>
                  <a:cubicBezTo>
                    <a:pt x="809" y="559"/>
                    <a:pt x="887" y="686"/>
                    <a:pt x="893" y="826"/>
                  </a:cubicBezTo>
                  <a:cubicBezTo>
                    <a:pt x="893" y="1525"/>
                    <a:pt x="893" y="1525"/>
                    <a:pt x="893" y="1525"/>
                  </a:cubicBezTo>
                  <a:cubicBezTo>
                    <a:pt x="754" y="1299"/>
                    <a:pt x="458" y="1228"/>
                    <a:pt x="232" y="1367"/>
                  </a:cubicBezTo>
                  <a:cubicBezTo>
                    <a:pt x="168" y="1407"/>
                    <a:pt x="114" y="1461"/>
                    <a:pt x="75" y="1525"/>
                  </a:cubicBezTo>
                  <a:cubicBezTo>
                    <a:pt x="75" y="1275"/>
                    <a:pt x="75" y="1275"/>
                    <a:pt x="75" y="1275"/>
                  </a:cubicBezTo>
                  <a:cubicBezTo>
                    <a:pt x="75" y="1254"/>
                    <a:pt x="58" y="1237"/>
                    <a:pt x="38" y="1237"/>
                  </a:cubicBezTo>
                  <a:cubicBezTo>
                    <a:pt x="17" y="1237"/>
                    <a:pt x="0" y="1254"/>
                    <a:pt x="0" y="1275"/>
                  </a:cubicBezTo>
                  <a:cubicBezTo>
                    <a:pt x="0" y="1783"/>
                    <a:pt x="0" y="1783"/>
                    <a:pt x="0" y="1783"/>
                  </a:cubicBezTo>
                  <a:cubicBezTo>
                    <a:pt x="0" y="2050"/>
                    <a:pt x="217" y="2267"/>
                    <a:pt x="484" y="2267"/>
                  </a:cubicBezTo>
                  <a:cubicBezTo>
                    <a:pt x="751" y="2267"/>
                    <a:pt x="968" y="2050"/>
                    <a:pt x="968" y="1783"/>
                  </a:cubicBezTo>
                  <a:cubicBezTo>
                    <a:pt x="968" y="1265"/>
                    <a:pt x="968" y="1265"/>
                    <a:pt x="968" y="1265"/>
                  </a:cubicBezTo>
                  <a:cubicBezTo>
                    <a:pt x="1414" y="1265"/>
                    <a:pt x="1414" y="1265"/>
                    <a:pt x="1414" y="1265"/>
                  </a:cubicBezTo>
                  <a:cubicBezTo>
                    <a:pt x="1414" y="1763"/>
                    <a:pt x="1414" y="1763"/>
                    <a:pt x="1414" y="1763"/>
                  </a:cubicBezTo>
                  <a:cubicBezTo>
                    <a:pt x="1414" y="1765"/>
                    <a:pt x="1414" y="1766"/>
                    <a:pt x="1414" y="1767"/>
                  </a:cubicBezTo>
                  <a:cubicBezTo>
                    <a:pt x="1414" y="1783"/>
                    <a:pt x="1414" y="1783"/>
                    <a:pt x="1414" y="1783"/>
                  </a:cubicBezTo>
                  <a:cubicBezTo>
                    <a:pt x="1414" y="2050"/>
                    <a:pt x="1631" y="2267"/>
                    <a:pt x="1898" y="2267"/>
                  </a:cubicBezTo>
                  <a:cubicBezTo>
                    <a:pt x="2165" y="2267"/>
                    <a:pt x="2381" y="2050"/>
                    <a:pt x="2382" y="1783"/>
                  </a:cubicBezTo>
                  <a:cubicBezTo>
                    <a:pt x="2382" y="1783"/>
                    <a:pt x="2382" y="1783"/>
                    <a:pt x="2382" y="1783"/>
                  </a:cubicBezTo>
                  <a:cubicBezTo>
                    <a:pt x="2382" y="827"/>
                    <a:pt x="2382" y="827"/>
                    <a:pt x="2382" y="827"/>
                  </a:cubicBezTo>
                  <a:cubicBezTo>
                    <a:pt x="2382" y="825"/>
                    <a:pt x="2382" y="823"/>
                    <a:pt x="2382" y="822"/>
                  </a:cubicBezTo>
                  <a:cubicBezTo>
                    <a:pt x="2374" y="662"/>
                    <a:pt x="2289" y="516"/>
                    <a:pt x="2153" y="431"/>
                  </a:cubicBezTo>
                  <a:close/>
                  <a:moveTo>
                    <a:pt x="349" y="377"/>
                  </a:moveTo>
                  <a:cubicBezTo>
                    <a:pt x="349" y="228"/>
                    <a:pt x="349" y="228"/>
                    <a:pt x="349" y="228"/>
                  </a:cubicBezTo>
                  <a:cubicBezTo>
                    <a:pt x="349" y="143"/>
                    <a:pt x="418" y="75"/>
                    <a:pt x="503" y="75"/>
                  </a:cubicBezTo>
                  <a:cubicBezTo>
                    <a:pt x="511" y="75"/>
                    <a:pt x="511" y="75"/>
                    <a:pt x="511" y="75"/>
                  </a:cubicBezTo>
                  <a:cubicBezTo>
                    <a:pt x="596" y="75"/>
                    <a:pt x="665" y="144"/>
                    <a:pt x="665" y="229"/>
                  </a:cubicBezTo>
                  <a:cubicBezTo>
                    <a:pt x="665" y="393"/>
                    <a:pt x="665" y="393"/>
                    <a:pt x="665" y="393"/>
                  </a:cubicBezTo>
                  <a:cubicBezTo>
                    <a:pt x="565" y="352"/>
                    <a:pt x="453" y="347"/>
                    <a:pt x="349" y="377"/>
                  </a:cubicBezTo>
                  <a:close/>
                  <a:moveTo>
                    <a:pt x="484" y="2195"/>
                  </a:moveTo>
                  <a:cubicBezTo>
                    <a:pt x="256" y="2197"/>
                    <a:pt x="70" y="2014"/>
                    <a:pt x="68" y="1786"/>
                  </a:cubicBezTo>
                  <a:cubicBezTo>
                    <a:pt x="66" y="1558"/>
                    <a:pt x="250" y="1372"/>
                    <a:pt x="477" y="1370"/>
                  </a:cubicBezTo>
                  <a:cubicBezTo>
                    <a:pt x="705" y="1368"/>
                    <a:pt x="892" y="1552"/>
                    <a:pt x="893" y="1779"/>
                  </a:cubicBezTo>
                  <a:cubicBezTo>
                    <a:pt x="893" y="1781"/>
                    <a:pt x="893" y="1782"/>
                    <a:pt x="893" y="1783"/>
                  </a:cubicBezTo>
                  <a:cubicBezTo>
                    <a:pt x="894" y="2010"/>
                    <a:pt x="711" y="2194"/>
                    <a:pt x="484" y="2195"/>
                  </a:cubicBezTo>
                  <a:close/>
                  <a:moveTo>
                    <a:pt x="1762" y="229"/>
                  </a:moveTo>
                  <a:cubicBezTo>
                    <a:pt x="1763" y="144"/>
                    <a:pt x="1832" y="75"/>
                    <a:pt x="1916" y="75"/>
                  </a:cubicBezTo>
                  <a:cubicBezTo>
                    <a:pt x="1925" y="75"/>
                    <a:pt x="1925" y="75"/>
                    <a:pt x="1925" y="75"/>
                  </a:cubicBezTo>
                  <a:cubicBezTo>
                    <a:pt x="2010" y="75"/>
                    <a:pt x="2079" y="144"/>
                    <a:pt x="2079" y="229"/>
                  </a:cubicBezTo>
                  <a:cubicBezTo>
                    <a:pt x="2079" y="393"/>
                    <a:pt x="2079" y="393"/>
                    <a:pt x="2079" y="393"/>
                  </a:cubicBezTo>
                  <a:cubicBezTo>
                    <a:pt x="1978" y="352"/>
                    <a:pt x="1867" y="347"/>
                    <a:pt x="1762" y="377"/>
                  </a:cubicBezTo>
                  <a:lnTo>
                    <a:pt x="1762" y="229"/>
                  </a:lnTo>
                  <a:close/>
                  <a:moveTo>
                    <a:pt x="968" y="1191"/>
                  </a:moveTo>
                  <a:cubicBezTo>
                    <a:pt x="968" y="1116"/>
                    <a:pt x="968" y="1116"/>
                    <a:pt x="968" y="1116"/>
                  </a:cubicBezTo>
                  <a:cubicBezTo>
                    <a:pt x="1414" y="1116"/>
                    <a:pt x="1414" y="1116"/>
                    <a:pt x="1414" y="1116"/>
                  </a:cubicBezTo>
                  <a:cubicBezTo>
                    <a:pt x="1414" y="1191"/>
                    <a:pt x="1414" y="1191"/>
                    <a:pt x="1414" y="1191"/>
                  </a:cubicBezTo>
                  <a:lnTo>
                    <a:pt x="968" y="1191"/>
                  </a:lnTo>
                  <a:close/>
                  <a:moveTo>
                    <a:pt x="1898" y="2195"/>
                  </a:moveTo>
                  <a:cubicBezTo>
                    <a:pt x="1670" y="2197"/>
                    <a:pt x="1484" y="2014"/>
                    <a:pt x="1482" y="1786"/>
                  </a:cubicBezTo>
                  <a:cubicBezTo>
                    <a:pt x="1480" y="1558"/>
                    <a:pt x="1663" y="1372"/>
                    <a:pt x="1891" y="1370"/>
                  </a:cubicBezTo>
                  <a:cubicBezTo>
                    <a:pt x="2119" y="1368"/>
                    <a:pt x="2305" y="1552"/>
                    <a:pt x="2307" y="1779"/>
                  </a:cubicBezTo>
                  <a:cubicBezTo>
                    <a:pt x="2307" y="1781"/>
                    <a:pt x="2307" y="1782"/>
                    <a:pt x="2307" y="1783"/>
                  </a:cubicBezTo>
                  <a:cubicBezTo>
                    <a:pt x="2308" y="2010"/>
                    <a:pt x="2125" y="2194"/>
                    <a:pt x="1898" y="2195"/>
                  </a:cubicBezTo>
                  <a:close/>
                  <a:moveTo>
                    <a:pt x="1898" y="1296"/>
                  </a:moveTo>
                  <a:cubicBezTo>
                    <a:pt x="1731" y="1297"/>
                    <a:pt x="1577" y="1383"/>
                    <a:pt x="1489" y="1525"/>
                  </a:cubicBezTo>
                  <a:cubicBezTo>
                    <a:pt x="1489" y="826"/>
                    <a:pt x="1489" y="826"/>
                    <a:pt x="1489" y="826"/>
                  </a:cubicBezTo>
                  <a:cubicBezTo>
                    <a:pt x="1495" y="667"/>
                    <a:pt x="1593" y="527"/>
                    <a:pt x="1739" y="465"/>
                  </a:cubicBezTo>
                  <a:cubicBezTo>
                    <a:pt x="1947" y="377"/>
                    <a:pt x="2187" y="475"/>
                    <a:pt x="2275" y="683"/>
                  </a:cubicBezTo>
                  <a:cubicBezTo>
                    <a:pt x="2294" y="729"/>
                    <a:pt x="2305" y="777"/>
                    <a:pt x="2307" y="827"/>
                  </a:cubicBezTo>
                  <a:cubicBezTo>
                    <a:pt x="2307" y="1525"/>
                    <a:pt x="2307" y="1525"/>
                    <a:pt x="2307" y="1525"/>
                  </a:cubicBezTo>
                  <a:cubicBezTo>
                    <a:pt x="2219" y="1383"/>
                    <a:pt x="2065" y="1297"/>
                    <a:pt x="1898" y="12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42" name="Freeform 51">
              <a:extLst>
                <a:ext uri="{FF2B5EF4-FFF2-40B4-BE49-F238E27FC236}">
                  <a16:creationId xmlns:a16="http://schemas.microsoft.com/office/drawing/2014/main" id="{C86057E6-182A-435B-B52E-B779BF4B0A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3" y="852"/>
              <a:ext cx="850" cy="565"/>
            </a:xfrm>
            <a:custGeom>
              <a:avLst/>
              <a:gdLst>
                <a:gd name="T0" fmla="*/ 446 w 446"/>
                <a:gd name="T1" fmla="*/ 260 h 297"/>
                <a:gd name="T2" fmla="*/ 446 w 446"/>
                <a:gd name="T3" fmla="*/ 37 h 297"/>
                <a:gd name="T4" fmla="*/ 409 w 446"/>
                <a:gd name="T5" fmla="*/ 0 h 297"/>
                <a:gd name="T6" fmla="*/ 37 w 446"/>
                <a:gd name="T7" fmla="*/ 0 h 297"/>
                <a:gd name="T8" fmla="*/ 0 w 446"/>
                <a:gd name="T9" fmla="*/ 37 h 297"/>
                <a:gd name="T10" fmla="*/ 0 w 446"/>
                <a:gd name="T11" fmla="*/ 260 h 297"/>
                <a:gd name="T12" fmla="*/ 37 w 446"/>
                <a:gd name="T13" fmla="*/ 297 h 297"/>
                <a:gd name="T14" fmla="*/ 409 w 446"/>
                <a:gd name="T15" fmla="*/ 297 h 297"/>
                <a:gd name="T16" fmla="*/ 446 w 446"/>
                <a:gd name="T17" fmla="*/ 260 h 297"/>
                <a:gd name="T18" fmla="*/ 248 w 446"/>
                <a:gd name="T19" fmla="*/ 74 h 297"/>
                <a:gd name="T20" fmla="*/ 248 w 446"/>
                <a:gd name="T21" fmla="*/ 223 h 297"/>
                <a:gd name="T22" fmla="*/ 198 w 446"/>
                <a:gd name="T23" fmla="*/ 223 h 297"/>
                <a:gd name="T24" fmla="*/ 198 w 446"/>
                <a:gd name="T25" fmla="*/ 74 h 297"/>
                <a:gd name="T26" fmla="*/ 248 w 446"/>
                <a:gd name="T27" fmla="*/ 74 h 297"/>
                <a:gd name="T28" fmla="*/ 74 w 446"/>
                <a:gd name="T29" fmla="*/ 74 h 297"/>
                <a:gd name="T30" fmla="*/ 124 w 446"/>
                <a:gd name="T31" fmla="*/ 74 h 297"/>
                <a:gd name="T32" fmla="*/ 124 w 446"/>
                <a:gd name="T33" fmla="*/ 223 h 297"/>
                <a:gd name="T34" fmla="*/ 74 w 446"/>
                <a:gd name="T35" fmla="*/ 223 h 297"/>
                <a:gd name="T36" fmla="*/ 74 w 446"/>
                <a:gd name="T37" fmla="*/ 74 h 297"/>
                <a:gd name="T38" fmla="*/ 372 w 446"/>
                <a:gd name="T39" fmla="*/ 223 h 297"/>
                <a:gd name="T40" fmla="*/ 322 w 446"/>
                <a:gd name="T41" fmla="*/ 223 h 297"/>
                <a:gd name="T42" fmla="*/ 322 w 446"/>
                <a:gd name="T43" fmla="*/ 74 h 297"/>
                <a:gd name="T44" fmla="*/ 372 w 446"/>
                <a:gd name="T45" fmla="*/ 74 h 297"/>
                <a:gd name="T46" fmla="*/ 372 w 446"/>
                <a:gd name="T47" fmla="*/ 223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6" h="297">
                  <a:moveTo>
                    <a:pt x="446" y="260"/>
                  </a:moveTo>
                  <a:cubicBezTo>
                    <a:pt x="446" y="37"/>
                    <a:pt x="446" y="37"/>
                    <a:pt x="446" y="37"/>
                  </a:cubicBezTo>
                  <a:cubicBezTo>
                    <a:pt x="446" y="16"/>
                    <a:pt x="430" y="0"/>
                    <a:pt x="40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81"/>
                    <a:pt x="16" y="297"/>
                    <a:pt x="37" y="297"/>
                  </a:cubicBezTo>
                  <a:cubicBezTo>
                    <a:pt x="409" y="297"/>
                    <a:pt x="409" y="297"/>
                    <a:pt x="409" y="297"/>
                  </a:cubicBezTo>
                  <a:cubicBezTo>
                    <a:pt x="430" y="297"/>
                    <a:pt x="446" y="281"/>
                    <a:pt x="446" y="260"/>
                  </a:cubicBezTo>
                  <a:close/>
                  <a:moveTo>
                    <a:pt x="248" y="74"/>
                  </a:moveTo>
                  <a:cubicBezTo>
                    <a:pt x="248" y="223"/>
                    <a:pt x="248" y="223"/>
                    <a:pt x="248" y="223"/>
                  </a:cubicBezTo>
                  <a:cubicBezTo>
                    <a:pt x="198" y="223"/>
                    <a:pt x="198" y="223"/>
                    <a:pt x="198" y="223"/>
                  </a:cubicBezTo>
                  <a:cubicBezTo>
                    <a:pt x="198" y="74"/>
                    <a:pt x="198" y="74"/>
                    <a:pt x="198" y="74"/>
                  </a:cubicBezTo>
                  <a:lnTo>
                    <a:pt x="248" y="74"/>
                  </a:lnTo>
                  <a:close/>
                  <a:moveTo>
                    <a:pt x="74" y="74"/>
                  </a:moveTo>
                  <a:cubicBezTo>
                    <a:pt x="124" y="74"/>
                    <a:pt x="124" y="74"/>
                    <a:pt x="124" y="74"/>
                  </a:cubicBezTo>
                  <a:cubicBezTo>
                    <a:pt x="124" y="223"/>
                    <a:pt x="124" y="223"/>
                    <a:pt x="124" y="223"/>
                  </a:cubicBezTo>
                  <a:cubicBezTo>
                    <a:pt x="74" y="223"/>
                    <a:pt x="74" y="223"/>
                    <a:pt x="74" y="223"/>
                  </a:cubicBezTo>
                  <a:lnTo>
                    <a:pt x="74" y="74"/>
                  </a:lnTo>
                  <a:close/>
                  <a:moveTo>
                    <a:pt x="372" y="223"/>
                  </a:moveTo>
                  <a:cubicBezTo>
                    <a:pt x="322" y="223"/>
                    <a:pt x="322" y="223"/>
                    <a:pt x="322" y="223"/>
                  </a:cubicBezTo>
                  <a:cubicBezTo>
                    <a:pt x="322" y="74"/>
                    <a:pt x="322" y="74"/>
                    <a:pt x="322" y="74"/>
                  </a:cubicBezTo>
                  <a:cubicBezTo>
                    <a:pt x="372" y="74"/>
                    <a:pt x="372" y="74"/>
                    <a:pt x="372" y="74"/>
                  </a:cubicBezTo>
                  <a:lnTo>
                    <a:pt x="372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43" name="Freeform 52">
              <a:extLst>
                <a:ext uri="{FF2B5EF4-FFF2-40B4-BE49-F238E27FC236}">
                  <a16:creationId xmlns:a16="http://schemas.microsoft.com/office/drawing/2014/main" id="{5E6B301A-63A3-469A-9A40-15D54D3FB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6" y="2764"/>
              <a:ext cx="1276" cy="1276"/>
            </a:xfrm>
            <a:custGeom>
              <a:avLst/>
              <a:gdLst>
                <a:gd name="T0" fmla="*/ 335 w 670"/>
                <a:gd name="T1" fmla="*/ 0 h 670"/>
                <a:gd name="T2" fmla="*/ 0 w 670"/>
                <a:gd name="T3" fmla="*/ 335 h 670"/>
                <a:gd name="T4" fmla="*/ 335 w 670"/>
                <a:gd name="T5" fmla="*/ 670 h 670"/>
                <a:gd name="T6" fmla="*/ 670 w 670"/>
                <a:gd name="T7" fmla="*/ 335 h 670"/>
                <a:gd name="T8" fmla="*/ 335 w 670"/>
                <a:gd name="T9" fmla="*/ 0 h 670"/>
                <a:gd name="T10" fmla="*/ 335 w 670"/>
                <a:gd name="T11" fmla="*/ 596 h 670"/>
                <a:gd name="T12" fmla="*/ 74 w 670"/>
                <a:gd name="T13" fmla="*/ 335 h 670"/>
                <a:gd name="T14" fmla="*/ 335 w 670"/>
                <a:gd name="T15" fmla="*/ 75 h 670"/>
                <a:gd name="T16" fmla="*/ 595 w 670"/>
                <a:gd name="T17" fmla="*/ 335 h 670"/>
                <a:gd name="T18" fmla="*/ 335 w 670"/>
                <a:gd name="T19" fmla="*/ 59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670">
                  <a:moveTo>
                    <a:pt x="335" y="0"/>
                  </a:moveTo>
                  <a:cubicBezTo>
                    <a:pt x="150" y="0"/>
                    <a:pt x="0" y="150"/>
                    <a:pt x="0" y="335"/>
                  </a:cubicBezTo>
                  <a:cubicBezTo>
                    <a:pt x="0" y="520"/>
                    <a:pt x="150" y="670"/>
                    <a:pt x="335" y="670"/>
                  </a:cubicBezTo>
                  <a:cubicBezTo>
                    <a:pt x="520" y="670"/>
                    <a:pt x="670" y="520"/>
                    <a:pt x="670" y="335"/>
                  </a:cubicBezTo>
                  <a:cubicBezTo>
                    <a:pt x="670" y="150"/>
                    <a:pt x="520" y="0"/>
                    <a:pt x="335" y="0"/>
                  </a:cubicBezTo>
                  <a:close/>
                  <a:moveTo>
                    <a:pt x="335" y="596"/>
                  </a:moveTo>
                  <a:cubicBezTo>
                    <a:pt x="191" y="596"/>
                    <a:pt x="74" y="479"/>
                    <a:pt x="74" y="335"/>
                  </a:cubicBezTo>
                  <a:cubicBezTo>
                    <a:pt x="74" y="191"/>
                    <a:pt x="191" y="75"/>
                    <a:pt x="335" y="75"/>
                  </a:cubicBezTo>
                  <a:cubicBezTo>
                    <a:pt x="479" y="75"/>
                    <a:pt x="595" y="191"/>
                    <a:pt x="595" y="335"/>
                  </a:cubicBezTo>
                  <a:cubicBezTo>
                    <a:pt x="595" y="479"/>
                    <a:pt x="479" y="596"/>
                    <a:pt x="335" y="5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44" name="Freeform 53">
              <a:extLst>
                <a:ext uri="{FF2B5EF4-FFF2-40B4-BE49-F238E27FC236}">
                  <a16:creationId xmlns:a16="http://schemas.microsoft.com/office/drawing/2014/main" id="{79B685BE-1FA4-464D-86E0-39F53F0059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4" y="2764"/>
              <a:ext cx="1276" cy="1276"/>
            </a:xfrm>
            <a:custGeom>
              <a:avLst/>
              <a:gdLst>
                <a:gd name="T0" fmla="*/ 335 w 670"/>
                <a:gd name="T1" fmla="*/ 0 h 670"/>
                <a:gd name="T2" fmla="*/ 0 w 670"/>
                <a:gd name="T3" fmla="*/ 335 h 670"/>
                <a:gd name="T4" fmla="*/ 335 w 670"/>
                <a:gd name="T5" fmla="*/ 670 h 670"/>
                <a:gd name="T6" fmla="*/ 670 w 670"/>
                <a:gd name="T7" fmla="*/ 335 h 670"/>
                <a:gd name="T8" fmla="*/ 335 w 670"/>
                <a:gd name="T9" fmla="*/ 0 h 670"/>
                <a:gd name="T10" fmla="*/ 335 w 670"/>
                <a:gd name="T11" fmla="*/ 596 h 670"/>
                <a:gd name="T12" fmla="*/ 75 w 670"/>
                <a:gd name="T13" fmla="*/ 335 h 670"/>
                <a:gd name="T14" fmla="*/ 335 w 670"/>
                <a:gd name="T15" fmla="*/ 75 h 670"/>
                <a:gd name="T16" fmla="*/ 596 w 670"/>
                <a:gd name="T17" fmla="*/ 335 h 670"/>
                <a:gd name="T18" fmla="*/ 335 w 670"/>
                <a:gd name="T19" fmla="*/ 59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670">
                  <a:moveTo>
                    <a:pt x="335" y="0"/>
                  </a:moveTo>
                  <a:cubicBezTo>
                    <a:pt x="150" y="0"/>
                    <a:pt x="0" y="150"/>
                    <a:pt x="0" y="335"/>
                  </a:cubicBezTo>
                  <a:cubicBezTo>
                    <a:pt x="0" y="520"/>
                    <a:pt x="150" y="670"/>
                    <a:pt x="335" y="670"/>
                  </a:cubicBezTo>
                  <a:cubicBezTo>
                    <a:pt x="520" y="670"/>
                    <a:pt x="670" y="520"/>
                    <a:pt x="670" y="335"/>
                  </a:cubicBezTo>
                  <a:cubicBezTo>
                    <a:pt x="670" y="150"/>
                    <a:pt x="520" y="0"/>
                    <a:pt x="335" y="0"/>
                  </a:cubicBezTo>
                  <a:close/>
                  <a:moveTo>
                    <a:pt x="335" y="596"/>
                  </a:moveTo>
                  <a:cubicBezTo>
                    <a:pt x="191" y="596"/>
                    <a:pt x="75" y="479"/>
                    <a:pt x="75" y="335"/>
                  </a:cubicBezTo>
                  <a:cubicBezTo>
                    <a:pt x="75" y="191"/>
                    <a:pt x="191" y="75"/>
                    <a:pt x="335" y="75"/>
                  </a:cubicBezTo>
                  <a:cubicBezTo>
                    <a:pt x="479" y="75"/>
                    <a:pt x="596" y="191"/>
                    <a:pt x="596" y="335"/>
                  </a:cubicBezTo>
                  <a:cubicBezTo>
                    <a:pt x="596" y="479"/>
                    <a:pt x="479" y="596"/>
                    <a:pt x="335" y="5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2" name="Group 4">
            <a:extLst>
              <a:ext uri="{FF2B5EF4-FFF2-40B4-BE49-F238E27FC236}">
                <a16:creationId xmlns:a16="http://schemas.microsoft.com/office/drawing/2014/main" id="{8FA0FE56-E325-42CD-A110-4E849CDE4C4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54985" y="2756599"/>
            <a:ext cx="1732446" cy="1745130"/>
            <a:chOff x="2540" y="845"/>
            <a:chExt cx="2596" cy="2615"/>
          </a:xfrm>
          <a:solidFill>
            <a:schemeClr val="bg1">
              <a:lumMod val="75000"/>
            </a:schemeClr>
          </a:solidFill>
        </p:grpSpPr>
        <p:sp>
          <p:nvSpPr>
            <p:cNvPr id="353" name="Freeform 5">
              <a:extLst>
                <a:ext uri="{FF2B5EF4-FFF2-40B4-BE49-F238E27FC236}">
                  <a16:creationId xmlns:a16="http://schemas.microsoft.com/office/drawing/2014/main" id="{56F20017-9A4D-49D6-84FF-C6FEA6A51A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0" y="845"/>
              <a:ext cx="2596" cy="2615"/>
            </a:xfrm>
            <a:custGeom>
              <a:avLst/>
              <a:gdLst>
                <a:gd name="T0" fmla="*/ 90 w 1092"/>
                <a:gd name="T1" fmla="*/ 853 h 1100"/>
                <a:gd name="T2" fmla="*/ 80 w 1092"/>
                <a:gd name="T3" fmla="*/ 656 h 1100"/>
                <a:gd name="T4" fmla="*/ 388 w 1092"/>
                <a:gd name="T5" fmla="*/ 540 h 1100"/>
                <a:gd name="T6" fmla="*/ 288 w 1092"/>
                <a:gd name="T7" fmla="*/ 306 h 1100"/>
                <a:gd name="T8" fmla="*/ 713 w 1092"/>
                <a:gd name="T9" fmla="*/ 71 h 1100"/>
                <a:gd name="T10" fmla="*/ 791 w 1092"/>
                <a:gd name="T11" fmla="*/ 146 h 1100"/>
                <a:gd name="T12" fmla="*/ 691 w 1092"/>
                <a:gd name="T13" fmla="*/ 530 h 1100"/>
                <a:gd name="T14" fmla="*/ 849 w 1092"/>
                <a:gd name="T15" fmla="*/ 540 h 1100"/>
                <a:gd name="T16" fmla="*/ 1011 w 1092"/>
                <a:gd name="T17" fmla="*/ 293 h 1100"/>
                <a:gd name="T18" fmla="*/ 1091 w 1092"/>
                <a:gd name="T19" fmla="*/ 447 h 1100"/>
                <a:gd name="T20" fmla="*/ 948 w 1092"/>
                <a:gd name="T21" fmla="*/ 826 h 1100"/>
                <a:gd name="T22" fmla="*/ 818 w 1092"/>
                <a:gd name="T23" fmla="*/ 854 h 1100"/>
                <a:gd name="T24" fmla="*/ 705 w 1092"/>
                <a:gd name="T25" fmla="*/ 1058 h 1100"/>
                <a:gd name="T26" fmla="*/ 594 w 1092"/>
                <a:gd name="T27" fmla="*/ 1077 h 1100"/>
                <a:gd name="T28" fmla="*/ 418 w 1092"/>
                <a:gd name="T29" fmla="*/ 924 h 1100"/>
                <a:gd name="T30" fmla="*/ 1055 w 1092"/>
                <a:gd name="T31" fmla="*/ 573 h 1100"/>
                <a:gd name="T32" fmla="*/ 607 w 1092"/>
                <a:gd name="T33" fmla="*/ 615 h 1100"/>
                <a:gd name="T34" fmla="*/ 583 w 1092"/>
                <a:gd name="T35" fmla="*/ 700 h 1100"/>
                <a:gd name="T36" fmla="*/ 474 w 1092"/>
                <a:gd name="T37" fmla="*/ 601 h 1100"/>
                <a:gd name="T38" fmla="*/ 187 w 1092"/>
                <a:gd name="T39" fmla="*/ 574 h 1100"/>
                <a:gd name="T40" fmla="*/ 251 w 1092"/>
                <a:gd name="T41" fmla="*/ 646 h 1100"/>
                <a:gd name="T42" fmla="*/ 103 w 1092"/>
                <a:gd name="T43" fmla="*/ 714 h 1100"/>
                <a:gd name="T44" fmla="*/ 342 w 1092"/>
                <a:gd name="T45" fmla="*/ 819 h 1100"/>
                <a:gd name="T46" fmla="*/ 432 w 1092"/>
                <a:gd name="T47" fmla="*/ 773 h 1100"/>
                <a:gd name="T48" fmla="*/ 705 w 1092"/>
                <a:gd name="T49" fmla="*/ 795 h 1100"/>
                <a:gd name="T50" fmla="*/ 869 w 1092"/>
                <a:gd name="T51" fmla="*/ 791 h 1100"/>
                <a:gd name="T52" fmla="*/ 872 w 1092"/>
                <a:gd name="T53" fmla="*/ 644 h 1100"/>
                <a:gd name="T54" fmla="*/ 686 w 1092"/>
                <a:gd name="T55" fmla="*/ 96 h 1100"/>
                <a:gd name="T56" fmla="*/ 369 w 1092"/>
                <a:gd name="T57" fmla="*/ 423 h 1100"/>
                <a:gd name="T58" fmla="*/ 677 w 1092"/>
                <a:gd name="T59" fmla="*/ 491 h 1100"/>
                <a:gd name="T60" fmla="*/ 732 w 1092"/>
                <a:gd name="T61" fmla="*/ 225 h 1100"/>
                <a:gd name="T62" fmla="*/ 545 w 1092"/>
                <a:gd name="T63" fmla="*/ 84 h 1100"/>
                <a:gd name="T64" fmla="*/ 633 w 1092"/>
                <a:gd name="T65" fmla="*/ 145 h 1100"/>
                <a:gd name="T66" fmla="*/ 642 w 1092"/>
                <a:gd name="T67" fmla="*/ 403 h 1100"/>
                <a:gd name="T68" fmla="*/ 424 w 1092"/>
                <a:gd name="T69" fmla="*/ 261 h 1100"/>
                <a:gd name="T70" fmla="*/ 633 w 1092"/>
                <a:gd name="T71" fmla="*/ 145 h 1100"/>
                <a:gd name="T72" fmla="*/ 652 w 1092"/>
                <a:gd name="T73" fmla="*/ 784 h 1100"/>
                <a:gd name="T74" fmla="*/ 469 w 1092"/>
                <a:gd name="T75" fmla="*/ 809 h 1100"/>
                <a:gd name="T76" fmla="*/ 1055 w 1092"/>
                <a:gd name="T77" fmla="*/ 329 h 1100"/>
                <a:gd name="T78" fmla="*/ 914 w 1092"/>
                <a:gd name="T79" fmla="*/ 522 h 1100"/>
                <a:gd name="T80" fmla="*/ 1055 w 1092"/>
                <a:gd name="T81" fmla="*/ 329 h 1100"/>
                <a:gd name="T82" fmla="*/ 497 w 1092"/>
                <a:gd name="T83" fmla="*/ 234 h 1100"/>
                <a:gd name="T84" fmla="*/ 799 w 1092"/>
                <a:gd name="T85" fmla="*/ 82 h 1100"/>
                <a:gd name="T86" fmla="*/ 994 w 1092"/>
                <a:gd name="T87" fmla="*/ 845 h 1100"/>
                <a:gd name="T88" fmla="*/ 1055 w 1092"/>
                <a:gd name="T89" fmla="*/ 681 h 1100"/>
                <a:gd name="T90" fmla="*/ 476 w 1092"/>
                <a:gd name="T91" fmla="*/ 888 h 1100"/>
                <a:gd name="T92" fmla="*/ 393 w 1092"/>
                <a:gd name="T93" fmla="*/ 832 h 1100"/>
                <a:gd name="T94" fmla="*/ 476 w 1092"/>
                <a:gd name="T95" fmla="*/ 888 h 1100"/>
                <a:gd name="T96" fmla="*/ 114 w 1092"/>
                <a:gd name="T97" fmla="*/ 678 h 1100"/>
                <a:gd name="T98" fmla="*/ 550 w 1092"/>
                <a:gd name="T99" fmla="*/ 687 h 1100"/>
                <a:gd name="T100" fmla="*/ 533 w 1092"/>
                <a:gd name="T101" fmla="*/ 664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2" h="1100">
                  <a:moveTo>
                    <a:pt x="355" y="853"/>
                  </a:moveTo>
                  <a:cubicBezTo>
                    <a:pt x="308" y="853"/>
                    <a:pt x="262" y="853"/>
                    <a:pt x="216" y="853"/>
                  </a:cubicBezTo>
                  <a:cubicBezTo>
                    <a:pt x="174" y="853"/>
                    <a:pt x="132" y="854"/>
                    <a:pt x="90" y="853"/>
                  </a:cubicBezTo>
                  <a:cubicBezTo>
                    <a:pt x="47" y="853"/>
                    <a:pt x="15" y="825"/>
                    <a:pt x="7" y="781"/>
                  </a:cubicBezTo>
                  <a:cubicBezTo>
                    <a:pt x="0" y="744"/>
                    <a:pt x="21" y="703"/>
                    <a:pt x="58" y="690"/>
                  </a:cubicBezTo>
                  <a:cubicBezTo>
                    <a:pt x="76" y="683"/>
                    <a:pt x="80" y="673"/>
                    <a:pt x="80" y="656"/>
                  </a:cubicBezTo>
                  <a:cubicBezTo>
                    <a:pt x="81" y="643"/>
                    <a:pt x="83" y="630"/>
                    <a:pt x="87" y="617"/>
                  </a:cubicBezTo>
                  <a:cubicBezTo>
                    <a:pt x="99" y="570"/>
                    <a:pt x="138" y="540"/>
                    <a:pt x="186" y="540"/>
                  </a:cubicBezTo>
                  <a:cubicBezTo>
                    <a:pt x="254" y="539"/>
                    <a:pt x="321" y="540"/>
                    <a:pt x="388" y="540"/>
                  </a:cubicBezTo>
                  <a:cubicBezTo>
                    <a:pt x="395" y="540"/>
                    <a:pt x="401" y="540"/>
                    <a:pt x="412" y="540"/>
                  </a:cubicBezTo>
                  <a:cubicBezTo>
                    <a:pt x="398" y="522"/>
                    <a:pt x="386" y="508"/>
                    <a:pt x="375" y="494"/>
                  </a:cubicBezTo>
                  <a:cubicBezTo>
                    <a:pt x="333" y="437"/>
                    <a:pt x="297" y="378"/>
                    <a:pt x="288" y="306"/>
                  </a:cubicBezTo>
                  <a:cubicBezTo>
                    <a:pt x="273" y="185"/>
                    <a:pt x="346" y="68"/>
                    <a:pt x="461" y="29"/>
                  </a:cubicBezTo>
                  <a:cubicBezTo>
                    <a:pt x="544" y="0"/>
                    <a:pt x="622" y="12"/>
                    <a:pt x="696" y="60"/>
                  </a:cubicBezTo>
                  <a:cubicBezTo>
                    <a:pt x="701" y="63"/>
                    <a:pt x="705" y="66"/>
                    <a:pt x="713" y="71"/>
                  </a:cubicBezTo>
                  <a:cubicBezTo>
                    <a:pt x="733" y="49"/>
                    <a:pt x="752" y="28"/>
                    <a:pt x="771" y="6"/>
                  </a:cubicBezTo>
                  <a:cubicBezTo>
                    <a:pt x="799" y="35"/>
                    <a:pt x="823" y="60"/>
                    <a:pt x="850" y="87"/>
                  </a:cubicBezTo>
                  <a:cubicBezTo>
                    <a:pt x="832" y="105"/>
                    <a:pt x="811" y="125"/>
                    <a:pt x="791" y="146"/>
                  </a:cubicBezTo>
                  <a:cubicBezTo>
                    <a:pt x="787" y="151"/>
                    <a:pt x="785" y="161"/>
                    <a:pt x="787" y="166"/>
                  </a:cubicBezTo>
                  <a:cubicBezTo>
                    <a:pt x="826" y="255"/>
                    <a:pt x="815" y="340"/>
                    <a:pt x="768" y="421"/>
                  </a:cubicBezTo>
                  <a:cubicBezTo>
                    <a:pt x="746" y="459"/>
                    <a:pt x="717" y="494"/>
                    <a:pt x="691" y="530"/>
                  </a:cubicBezTo>
                  <a:cubicBezTo>
                    <a:pt x="690" y="532"/>
                    <a:pt x="689" y="534"/>
                    <a:pt x="686" y="538"/>
                  </a:cubicBezTo>
                  <a:cubicBezTo>
                    <a:pt x="693" y="539"/>
                    <a:pt x="699" y="540"/>
                    <a:pt x="705" y="540"/>
                  </a:cubicBezTo>
                  <a:cubicBezTo>
                    <a:pt x="753" y="540"/>
                    <a:pt x="801" y="539"/>
                    <a:pt x="849" y="540"/>
                  </a:cubicBezTo>
                  <a:cubicBezTo>
                    <a:pt x="863" y="540"/>
                    <a:pt x="871" y="536"/>
                    <a:pt x="877" y="522"/>
                  </a:cubicBezTo>
                  <a:cubicBezTo>
                    <a:pt x="904" y="456"/>
                    <a:pt x="933" y="391"/>
                    <a:pt x="960" y="326"/>
                  </a:cubicBezTo>
                  <a:cubicBezTo>
                    <a:pt x="970" y="302"/>
                    <a:pt x="986" y="291"/>
                    <a:pt x="1011" y="293"/>
                  </a:cubicBezTo>
                  <a:cubicBezTo>
                    <a:pt x="1023" y="294"/>
                    <a:pt x="1035" y="293"/>
                    <a:pt x="1047" y="293"/>
                  </a:cubicBezTo>
                  <a:cubicBezTo>
                    <a:pt x="1077" y="294"/>
                    <a:pt x="1091" y="307"/>
                    <a:pt x="1091" y="337"/>
                  </a:cubicBezTo>
                  <a:cubicBezTo>
                    <a:pt x="1092" y="374"/>
                    <a:pt x="1091" y="411"/>
                    <a:pt x="1091" y="447"/>
                  </a:cubicBezTo>
                  <a:cubicBezTo>
                    <a:pt x="1091" y="577"/>
                    <a:pt x="1091" y="707"/>
                    <a:pt x="1091" y="837"/>
                  </a:cubicBezTo>
                  <a:cubicBezTo>
                    <a:pt x="1091" y="878"/>
                    <a:pt x="1081" y="889"/>
                    <a:pt x="1041" y="889"/>
                  </a:cubicBezTo>
                  <a:cubicBezTo>
                    <a:pt x="968" y="889"/>
                    <a:pt x="977" y="896"/>
                    <a:pt x="948" y="826"/>
                  </a:cubicBezTo>
                  <a:cubicBezTo>
                    <a:pt x="940" y="808"/>
                    <a:pt x="932" y="790"/>
                    <a:pt x="923" y="768"/>
                  </a:cubicBezTo>
                  <a:cubicBezTo>
                    <a:pt x="915" y="782"/>
                    <a:pt x="908" y="794"/>
                    <a:pt x="901" y="806"/>
                  </a:cubicBezTo>
                  <a:cubicBezTo>
                    <a:pt x="882" y="838"/>
                    <a:pt x="856" y="855"/>
                    <a:pt x="818" y="854"/>
                  </a:cubicBezTo>
                  <a:cubicBezTo>
                    <a:pt x="781" y="853"/>
                    <a:pt x="744" y="853"/>
                    <a:pt x="706" y="853"/>
                  </a:cubicBezTo>
                  <a:cubicBezTo>
                    <a:pt x="705" y="862"/>
                    <a:pt x="705" y="869"/>
                    <a:pt x="705" y="876"/>
                  </a:cubicBezTo>
                  <a:cubicBezTo>
                    <a:pt x="705" y="937"/>
                    <a:pt x="705" y="997"/>
                    <a:pt x="705" y="1058"/>
                  </a:cubicBezTo>
                  <a:cubicBezTo>
                    <a:pt x="705" y="1086"/>
                    <a:pt x="692" y="1099"/>
                    <a:pt x="663" y="1100"/>
                  </a:cubicBezTo>
                  <a:cubicBezTo>
                    <a:pt x="654" y="1100"/>
                    <a:pt x="645" y="1100"/>
                    <a:pt x="635" y="1100"/>
                  </a:cubicBezTo>
                  <a:cubicBezTo>
                    <a:pt x="617" y="1100"/>
                    <a:pt x="604" y="1093"/>
                    <a:pt x="594" y="1077"/>
                  </a:cubicBezTo>
                  <a:cubicBezTo>
                    <a:pt x="566" y="1031"/>
                    <a:pt x="537" y="985"/>
                    <a:pt x="509" y="939"/>
                  </a:cubicBezTo>
                  <a:cubicBezTo>
                    <a:pt x="502" y="929"/>
                    <a:pt x="495" y="923"/>
                    <a:pt x="482" y="924"/>
                  </a:cubicBezTo>
                  <a:cubicBezTo>
                    <a:pt x="461" y="925"/>
                    <a:pt x="439" y="925"/>
                    <a:pt x="418" y="924"/>
                  </a:cubicBezTo>
                  <a:cubicBezTo>
                    <a:pt x="376" y="924"/>
                    <a:pt x="357" y="906"/>
                    <a:pt x="356" y="864"/>
                  </a:cubicBezTo>
                  <a:cubicBezTo>
                    <a:pt x="356" y="862"/>
                    <a:pt x="355" y="859"/>
                    <a:pt x="355" y="853"/>
                  </a:cubicBezTo>
                  <a:close/>
                  <a:moveTo>
                    <a:pt x="1055" y="573"/>
                  </a:moveTo>
                  <a:cubicBezTo>
                    <a:pt x="1047" y="573"/>
                    <a:pt x="1040" y="573"/>
                    <a:pt x="1032" y="573"/>
                  </a:cubicBezTo>
                  <a:cubicBezTo>
                    <a:pt x="928" y="573"/>
                    <a:pt x="823" y="575"/>
                    <a:pt x="719" y="573"/>
                  </a:cubicBezTo>
                  <a:cubicBezTo>
                    <a:pt x="673" y="571"/>
                    <a:pt x="635" y="576"/>
                    <a:pt x="607" y="615"/>
                  </a:cubicBezTo>
                  <a:cubicBezTo>
                    <a:pt x="606" y="617"/>
                    <a:pt x="604" y="618"/>
                    <a:pt x="602" y="619"/>
                  </a:cubicBezTo>
                  <a:cubicBezTo>
                    <a:pt x="593" y="625"/>
                    <a:pt x="591" y="631"/>
                    <a:pt x="596" y="642"/>
                  </a:cubicBezTo>
                  <a:cubicBezTo>
                    <a:pt x="605" y="663"/>
                    <a:pt x="600" y="685"/>
                    <a:pt x="583" y="700"/>
                  </a:cubicBezTo>
                  <a:cubicBezTo>
                    <a:pt x="568" y="714"/>
                    <a:pt x="544" y="718"/>
                    <a:pt x="526" y="709"/>
                  </a:cubicBezTo>
                  <a:cubicBezTo>
                    <a:pt x="505" y="699"/>
                    <a:pt x="489" y="677"/>
                    <a:pt x="497" y="657"/>
                  </a:cubicBezTo>
                  <a:cubicBezTo>
                    <a:pt x="511" y="626"/>
                    <a:pt x="490" y="616"/>
                    <a:pt x="474" y="601"/>
                  </a:cubicBezTo>
                  <a:cubicBezTo>
                    <a:pt x="467" y="594"/>
                    <a:pt x="460" y="587"/>
                    <a:pt x="452" y="581"/>
                  </a:cubicBezTo>
                  <a:cubicBezTo>
                    <a:pt x="448" y="577"/>
                    <a:pt x="442" y="574"/>
                    <a:pt x="437" y="574"/>
                  </a:cubicBezTo>
                  <a:cubicBezTo>
                    <a:pt x="354" y="573"/>
                    <a:pt x="270" y="573"/>
                    <a:pt x="187" y="574"/>
                  </a:cubicBezTo>
                  <a:cubicBezTo>
                    <a:pt x="163" y="574"/>
                    <a:pt x="143" y="584"/>
                    <a:pt x="130" y="609"/>
                  </a:cubicBezTo>
                  <a:cubicBezTo>
                    <a:pt x="159" y="609"/>
                    <a:pt x="186" y="608"/>
                    <a:pt x="212" y="609"/>
                  </a:cubicBezTo>
                  <a:cubicBezTo>
                    <a:pt x="235" y="609"/>
                    <a:pt x="249" y="623"/>
                    <a:pt x="251" y="646"/>
                  </a:cubicBezTo>
                  <a:cubicBezTo>
                    <a:pt x="252" y="654"/>
                    <a:pt x="252" y="663"/>
                    <a:pt x="251" y="672"/>
                  </a:cubicBezTo>
                  <a:cubicBezTo>
                    <a:pt x="251" y="700"/>
                    <a:pt x="238" y="713"/>
                    <a:pt x="209" y="713"/>
                  </a:cubicBezTo>
                  <a:cubicBezTo>
                    <a:pt x="174" y="714"/>
                    <a:pt x="139" y="713"/>
                    <a:pt x="103" y="714"/>
                  </a:cubicBezTo>
                  <a:cubicBezTo>
                    <a:pt x="66" y="714"/>
                    <a:pt x="39" y="738"/>
                    <a:pt x="40" y="769"/>
                  </a:cubicBezTo>
                  <a:cubicBezTo>
                    <a:pt x="41" y="800"/>
                    <a:pt x="65" y="820"/>
                    <a:pt x="104" y="820"/>
                  </a:cubicBezTo>
                  <a:cubicBezTo>
                    <a:pt x="184" y="820"/>
                    <a:pt x="263" y="820"/>
                    <a:pt x="342" y="819"/>
                  </a:cubicBezTo>
                  <a:cubicBezTo>
                    <a:pt x="350" y="819"/>
                    <a:pt x="359" y="814"/>
                    <a:pt x="364" y="808"/>
                  </a:cubicBezTo>
                  <a:cubicBezTo>
                    <a:pt x="376" y="793"/>
                    <a:pt x="391" y="784"/>
                    <a:pt x="410" y="785"/>
                  </a:cubicBezTo>
                  <a:cubicBezTo>
                    <a:pt x="420" y="785"/>
                    <a:pt x="427" y="783"/>
                    <a:pt x="432" y="773"/>
                  </a:cubicBezTo>
                  <a:cubicBezTo>
                    <a:pt x="439" y="757"/>
                    <a:pt x="453" y="749"/>
                    <a:pt x="471" y="749"/>
                  </a:cubicBezTo>
                  <a:cubicBezTo>
                    <a:pt x="534" y="749"/>
                    <a:pt x="597" y="748"/>
                    <a:pt x="660" y="749"/>
                  </a:cubicBezTo>
                  <a:cubicBezTo>
                    <a:pt x="687" y="749"/>
                    <a:pt x="704" y="768"/>
                    <a:pt x="705" y="795"/>
                  </a:cubicBezTo>
                  <a:cubicBezTo>
                    <a:pt x="705" y="803"/>
                    <a:pt x="705" y="811"/>
                    <a:pt x="705" y="820"/>
                  </a:cubicBezTo>
                  <a:cubicBezTo>
                    <a:pt x="747" y="820"/>
                    <a:pt x="785" y="820"/>
                    <a:pt x="824" y="819"/>
                  </a:cubicBezTo>
                  <a:cubicBezTo>
                    <a:pt x="844" y="819"/>
                    <a:pt x="859" y="808"/>
                    <a:pt x="869" y="791"/>
                  </a:cubicBezTo>
                  <a:cubicBezTo>
                    <a:pt x="879" y="773"/>
                    <a:pt x="890" y="756"/>
                    <a:pt x="898" y="738"/>
                  </a:cubicBezTo>
                  <a:cubicBezTo>
                    <a:pt x="902" y="731"/>
                    <a:pt x="902" y="720"/>
                    <a:pt x="900" y="713"/>
                  </a:cubicBezTo>
                  <a:cubicBezTo>
                    <a:pt x="892" y="690"/>
                    <a:pt x="882" y="669"/>
                    <a:pt x="872" y="644"/>
                  </a:cubicBezTo>
                  <a:cubicBezTo>
                    <a:pt x="934" y="644"/>
                    <a:pt x="994" y="644"/>
                    <a:pt x="1055" y="644"/>
                  </a:cubicBezTo>
                  <a:cubicBezTo>
                    <a:pt x="1055" y="620"/>
                    <a:pt x="1055" y="598"/>
                    <a:pt x="1055" y="573"/>
                  </a:cubicBezTo>
                  <a:close/>
                  <a:moveTo>
                    <a:pt x="686" y="96"/>
                  </a:moveTo>
                  <a:cubicBezTo>
                    <a:pt x="624" y="52"/>
                    <a:pt x="560" y="39"/>
                    <a:pt x="489" y="57"/>
                  </a:cubicBezTo>
                  <a:cubicBezTo>
                    <a:pt x="381" y="84"/>
                    <a:pt x="307" y="196"/>
                    <a:pt x="323" y="304"/>
                  </a:cubicBezTo>
                  <a:cubicBezTo>
                    <a:pt x="329" y="348"/>
                    <a:pt x="346" y="386"/>
                    <a:pt x="369" y="423"/>
                  </a:cubicBezTo>
                  <a:cubicBezTo>
                    <a:pt x="410" y="491"/>
                    <a:pt x="465" y="548"/>
                    <a:pt x="526" y="600"/>
                  </a:cubicBezTo>
                  <a:cubicBezTo>
                    <a:pt x="541" y="613"/>
                    <a:pt x="557" y="613"/>
                    <a:pt x="572" y="598"/>
                  </a:cubicBezTo>
                  <a:cubicBezTo>
                    <a:pt x="608" y="563"/>
                    <a:pt x="645" y="529"/>
                    <a:pt x="677" y="491"/>
                  </a:cubicBezTo>
                  <a:cubicBezTo>
                    <a:pt x="726" y="435"/>
                    <a:pt x="764" y="373"/>
                    <a:pt x="774" y="298"/>
                  </a:cubicBezTo>
                  <a:cubicBezTo>
                    <a:pt x="779" y="258"/>
                    <a:pt x="772" y="221"/>
                    <a:pt x="754" y="183"/>
                  </a:cubicBezTo>
                  <a:cubicBezTo>
                    <a:pt x="743" y="197"/>
                    <a:pt x="726" y="202"/>
                    <a:pt x="732" y="225"/>
                  </a:cubicBezTo>
                  <a:cubicBezTo>
                    <a:pt x="773" y="366"/>
                    <a:pt x="649" y="495"/>
                    <a:pt x="506" y="464"/>
                  </a:cubicBezTo>
                  <a:cubicBezTo>
                    <a:pt x="411" y="444"/>
                    <a:pt x="347" y="353"/>
                    <a:pt x="356" y="255"/>
                  </a:cubicBezTo>
                  <a:cubicBezTo>
                    <a:pt x="366" y="160"/>
                    <a:pt x="450" y="85"/>
                    <a:pt x="545" y="84"/>
                  </a:cubicBezTo>
                  <a:cubicBezTo>
                    <a:pt x="588" y="84"/>
                    <a:pt x="626" y="97"/>
                    <a:pt x="659" y="119"/>
                  </a:cubicBezTo>
                  <a:cubicBezTo>
                    <a:pt x="668" y="111"/>
                    <a:pt x="676" y="104"/>
                    <a:pt x="686" y="96"/>
                  </a:cubicBezTo>
                  <a:close/>
                  <a:moveTo>
                    <a:pt x="633" y="145"/>
                  </a:moveTo>
                  <a:cubicBezTo>
                    <a:pt x="576" y="102"/>
                    <a:pt x="485" y="113"/>
                    <a:pt x="432" y="171"/>
                  </a:cubicBezTo>
                  <a:cubicBezTo>
                    <a:pt x="378" y="229"/>
                    <a:pt x="377" y="321"/>
                    <a:pt x="430" y="380"/>
                  </a:cubicBezTo>
                  <a:cubicBezTo>
                    <a:pt x="485" y="442"/>
                    <a:pt x="577" y="452"/>
                    <a:pt x="642" y="403"/>
                  </a:cubicBezTo>
                  <a:cubicBezTo>
                    <a:pt x="694" y="364"/>
                    <a:pt x="722" y="282"/>
                    <a:pt x="695" y="237"/>
                  </a:cubicBezTo>
                  <a:cubicBezTo>
                    <a:pt x="646" y="288"/>
                    <a:pt x="597" y="338"/>
                    <a:pt x="550" y="386"/>
                  </a:cubicBezTo>
                  <a:cubicBezTo>
                    <a:pt x="506" y="342"/>
                    <a:pt x="464" y="300"/>
                    <a:pt x="424" y="261"/>
                  </a:cubicBezTo>
                  <a:cubicBezTo>
                    <a:pt x="448" y="236"/>
                    <a:pt x="473" y="211"/>
                    <a:pt x="501" y="183"/>
                  </a:cubicBezTo>
                  <a:cubicBezTo>
                    <a:pt x="516" y="199"/>
                    <a:pt x="531" y="216"/>
                    <a:pt x="547" y="232"/>
                  </a:cubicBezTo>
                  <a:cubicBezTo>
                    <a:pt x="576" y="203"/>
                    <a:pt x="604" y="174"/>
                    <a:pt x="633" y="145"/>
                  </a:cubicBezTo>
                  <a:close/>
                  <a:moveTo>
                    <a:pt x="671" y="1062"/>
                  </a:moveTo>
                  <a:cubicBezTo>
                    <a:pt x="671" y="974"/>
                    <a:pt x="671" y="887"/>
                    <a:pt x="671" y="800"/>
                  </a:cubicBezTo>
                  <a:cubicBezTo>
                    <a:pt x="671" y="786"/>
                    <a:pt x="663" y="784"/>
                    <a:pt x="652" y="784"/>
                  </a:cubicBezTo>
                  <a:cubicBezTo>
                    <a:pt x="595" y="785"/>
                    <a:pt x="539" y="784"/>
                    <a:pt x="482" y="785"/>
                  </a:cubicBezTo>
                  <a:cubicBezTo>
                    <a:pt x="475" y="785"/>
                    <a:pt x="469" y="788"/>
                    <a:pt x="462" y="790"/>
                  </a:cubicBezTo>
                  <a:cubicBezTo>
                    <a:pt x="464" y="796"/>
                    <a:pt x="465" y="803"/>
                    <a:pt x="469" y="809"/>
                  </a:cubicBezTo>
                  <a:cubicBezTo>
                    <a:pt x="516" y="885"/>
                    <a:pt x="565" y="961"/>
                    <a:pt x="610" y="1038"/>
                  </a:cubicBezTo>
                  <a:cubicBezTo>
                    <a:pt x="625" y="1063"/>
                    <a:pt x="643" y="1069"/>
                    <a:pt x="671" y="1062"/>
                  </a:cubicBezTo>
                  <a:close/>
                  <a:moveTo>
                    <a:pt x="1055" y="329"/>
                  </a:moveTo>
                  <a:cubicBezTo>
                    <a:pt x="1041" y="329"/>
                    <a:pt x="1029" y="330"/>
                    <a:pt x="1017" y="328"/>
                  </a:cubicBezTo>
                  <a:cubicBezTo>
                    <a:pt x="1001" y="326"/>
                    <a:pt x="995" y="333"/>
                    <a:pt x="989" y="346"/>
                  </a:cubicBezTo>
                  <a:cubicBezTo>
                    <a:pt x="965" y="405"/>
                    <a:pt x="939" y="464"/>
                    <a:pt x="914" y="522"/>
                  </a:cubicBezTo>
                  <a:cubicBezTo>
                    <a:pt x="912" y="527"/>
                    <a:pt x="911" y="533"/>
                    <a:pt x="909" y="539"/>
                  </a:cubicBezTo>
                  <a:cubicBezTo>
                    <a:pt x="959" y="539"/>
                    <a:pt x="1006" y="539"/>
                    <a:pt x="1055" y="539"/>
                  </a:cubicBezTo>
                  <a:cubicBezTo>
                    <a:pt x="1055" y="468"/>
                    <a:pt x="1055" y="400"/>
                    <a:pt x="1055" y="329"/>
                  </a:cubicBezTo>
                  <a:close/>
                  <a:moveTo>
                    <a:pt x="773" y="53"/>
                  </a:moveTo>
                  <a:cubicBezTo>
                    <a:pt x="697" y="130"/>
                    <a:pt x="622" y="206"/>
                    <a:pt x="543" y="286"/>
                  </a:cubicBezTo>
                  <a:cubicBezTo>
                    <a:pt x="527" y="268"/>
                    <a:pt x="511" y="250"/>
                    <a:pt x="497" y="234"/>
                  </a:cubicBezTo>
                  <a:cubicBezTo>
                    <a:pt x="487" y="244"/>
                    <a:pt x="479" y="251"/>
                    <a:pt x="473" y="256"/>
                  </a:cubicBezTo>
                  <a:cubicBezTo>
                    <a:pt x="499" y="282"/>
                    <a:pt x="525" y="309"/>
                    <a:pt x="548" y="332"/>
                  </a:cubicBezTo>
                  <a:cubicBezTo>
                    <a:pt x="631" y="249"/>
                    <a:pt x="715" y="165"/>
                    <a:pt x="799" y="82"/>
                  </a:cubicBezTo>
                  <a:cubicBezTo>
                    <a:pt x="792" y="74"/>
                    <a:pt x="784" y="65"/>
                    <a:pt x="773" y="53"/>
                  </a:cubicBezTo>
                  <a:close/>
                  <a:moveTo>
                    <a:pt x="925" y="680"/>
                  </a:moveTo>
                  <a:cubicBezTo>
                    <a:pt x="949" y="737"/>
                    <a:pt x="971" y="791"/>
                    <a:pt x="994" y="845"/>
                  </a:cubicBezTo>
                  <a:cubicBezTo>
                    <a:pt x="995" y="848"/>
                    <a:pt x="1001" y="853"/>
                    <a:pt x="1005" y="853"/>
                  </a:cubicBezTo>
                  <a:cubicBezTo>
                    <a:pt x="1021" y="854"/>
                    <a:pt x="1038" y="853"/>
                    <a:pt x="1055" y="853"/>
                  </a:cubicBezTo>
                  <a:cubicBezTo>
                    <a:pt x="1055" y="794"/>
                    <a:pt x="1055" y="738"/>
                    <a:pt x="1055" y="681"/>
                  </a:cubicBezTo>
                  <a:cubicBezTo>
                    <a:pt x="1050" y="680"/>
                    <a:pt x="1046" y="680"/>
                    <a:pt x="1042" y="680"/>
                  </a:cubicBezTo>
                  <a:cubicBezTo>
                    <a:pt x="1004" y="680"/>
                    <a:pt x="967" y="680"/>
                    <a:pt x="925" y="680"/>
                  </a:cubicBezTo>
                  <a:close/>
                  <a:moveTo>
                    <a:pt x="476" y="888"/>
                  </a:moveTo>
                  <a:cubicBezTo>
                    <a:pt x="462" y="866"/>
                    <a:pt x="452" y="845"/>
                    <a:pt x="438" y="828"/>
                  </a:cubicBezTo>
                  <a:cubicBezTo>
                    <a:pt x="432" y="821"/>
                    <a:pt x="417" y="821"/>
                    <a:pt x="406" y="821"/>
                  </a:cubicBezTo>
                  <a:cubicBezTo>
                    <a:pt x="401" y="821"/>
                    <a:pt x="393" y="828"/>
                    <a:pt x="393" y="832"/>
                  </a:cubicBezTo>
                  <a:cubicBezTo>
                    <a:pt x="391" y="847"/>
                    <a:pt x="391" y="861"/>
                    <a:pt x="393" y="876"/>
                  </a:cubicBezTo>
                  <a:cubicBezTo>
                    <a:pt x="393" y="881"/>
                    <a:pt x="402" y="887"/>
                    <a:pt x="408" y="888"/>
                  </a:cubicBezTo>
                  <a:cubicBezTo>
                    <a:pt x="429" y="889"/>
                    <a:pt x="451" y="888"/>
                    <a:pt x="476" y="888"/>
                  </a:cubicBezTo>
                  <a:close/>
                  <a:moveTo>
                    <a:pt x="215" y="646"/>
                  </a:moveTo>
                  <a:cubicBezTo>
                    <a:pt x="182" y="646"/>
                    <a:pt x="149" y="646"/>
                    <a:pt x="117" y="646"/>
                  </a:cubicBezTo>
                  <a:cubicBezTo>
                    <a:pt x="116" y="657"/>
                    <a:pt x="115" y="668"/>
                    <a:pt x="114" y="678"/>
                  </a:cubicBezTo>
                  <a:cubicBezTo>
                    <a:pt x="148" y="678"/>
                    <a:pt x="181" y="678"/>
                    <a:pt x="215" y="678"/>
                  </a:cubicBezTo>
                  <a:cubicBezTo>
                    <a:pt x="215" y="667"/>
                    <a:pt x="215" y="657"/>
                    <a:pt x="215" y="646"/>
                  </a:cubicBezTo>
                  <a:close/>
                  <a:moveTo>
                    <a:pt x="550" y="687"/>
                  </a:moveTo>
                  <a:cubicBezTo>
                    <a:pt x="557" y="674"/>
                    <a:pt x="564" y="667"/>
                    <a:pt x="563" y="660"/>
                  </a:cubicBezTo>
                  <a:cubicBezTo>
                    <a:pt x="563" y="654"/>
                    <a:pt x="553" y="650"/>
                    <a:pt x="547" y="645"/>
                  </a:cubicBezTo>
                  <a:cubicBezTo>
                    <a:pt x="542" y="651"/>
                    <a:pt x="533" y="657"/>
                    <a:pt x="533" y="664"/>
                  </a:cubicBezTo>
                  <a:cubicBezTo>
                    <a:pt x="532" y="669"/>
                    <a:pt x="541" y="676"/>
                    <a:pt x="550" y="6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54" name="Freeform 6">
              <a:extLst>
                <a:ext uri="{FF2B5EF4-FFF2-40B4-BE49-F238E27FC236}">
                  <a16:creationId xmlns:a16="http://schemas.microsoft.com/office/drawing/2014/main" id="{07EF7BF5-753D-4037-8B09-78452939E6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5" y="2293"/>
              <a:ext cx="252" cy="247"/>
            </a:xfrm>
            <a:custGeom>
              <a:avLst/>
              <a:gdLst>
                <a:gd name="T0" fmla="*/ 51 w 106"/>
                <a:gd name="T1" fmla="*/ 104 h 104"/>
                <a:gd name="T2" fmla="*/ 0 w 106"/>
                <a:gd name="T3" fmla="*/ 52 h 104"/>
                <a:gd name="T4" fmla="*/ 52 w 106"/>
                <a:gd name="T5" fmla="*/ 0 h 104"/>
                <a:gd name="T6" fmla="*/ 105 w 106"/>
                <a:gd name="T7" fmla="*/ 54 h 104"/>
                <a:gd name="T8" fmla="*/ 51 w 106"/>
                <a:gd name="T9" fmla="*/ 104 h 104"/>
                <a:gd name="T10" fmla="*/ 77 w 106"/>
                <a:gd name="T11" fmla="*/ 52 h 104"/>
                <a:gd name="T12" fmla="*/ 53 w 106"/>
                <a:gd name="T13" fmla="*/ 37 h 104"/>
                <a:gd name="T14" fmla="*/ 34 w 106"/>
                <a:gd name="T15" fmla="*/ 53 h 104"/>
                <a:gd name="T16" fmla="*/ 51 w 106"/>
                <a:gd name="T17" fmla="*/ 69 h 104"/>
                <a:gd name="T18" fmla="*/ 77 w 106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4">
                  <a:moveTo>
                    <a:pt x="51" y="104"/>
                  </a:moveTo>
                  <a:cubicBezTo>
                    <a:pt x="22" y="104"/>
                    <a:pt x="0" y="8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6" y="25"/>
                    <a:pt x="105" y="54"/>
                  </a:cubicBezTo>
                  <a:cubicBezTo>
                    <a:pt x="104" y="82"/>
                    <a:pt x="81" y="104"/>
                    <a:pt x="51" y="104"/>
                  </a:cubicBezTo>
                  <a:close/>
                  <a:moveTo>
                    <a:pt x="77" y="52"/>
                  </a:moveTo>
                  <a:cubicBezTo>
                    <a:pt x="65" y="44"/>
                    <a:pt x="58" y="36"/>
                    <a:pt x="53" y="37"/>
                  </a:cubicBezTo>
                  <a:cubicBezTo>
                    <a:pt x="46" y="38"/>
                    <a:pt x="40" y="47"/>
                    <a:pt x="34" y="53"/>
                  </a:cubicBezTo>
                  <a:cubicBezTo>
                    <a:pt x="40" y="59"/>
                    <a:pt x="46" y="69"/>
                    <a:pt x="51" y="69"/>
                  </a:cubicBezTo>
                  <a:cubicBezTo>
                    <a:pt x="58" y="69"/>
                    <a:pt x="65" y="61"/>
                    <a:pt x="7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355" name="Freeform 7">
              <a:extLst>
                <a:ext uri="{FF2B5EF4-FFF2-40B4-BE49-F238E27FC236}">
                  <a16:creationId xmlns:a16="http://schemas.microsoft.com/office/drawing/2014/main" id="{BB9B5ED4-7F22-4B19-B630-45B8DD302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0" y="2293"/>
              <a:ext cx="250" cy="247"/>
            </a:xfrm>
            <a:custGeom>
              <a:avLst/>
              <a:gdLst>
                <a:gd name="T0" fmla="*/ 105 w 105"/>
                <a:gd name="T1" fmla="*/ 53 h 104"/>
                <a:gd name="T2" fmla="*/ 53 w 105"/>
                <a:gd name="T3" fmla="*/ 104 h 104"/>
                <a:gd name="T4" fmla="*/ 0 w 105"/>
                <a:gd name="T5" fmla="*/ 52 h 104"/>
                <a:gd name="T6" fmla="*/ 53 w 105"/>
                <a:gd name="T7" fmla="*/ 0 h 104"/>
                <a:gd name="T8" fmla="*/ 105 w 105"/>
                <a:gd name="T9" fmla="*/ 53 h 104"/>
                <a:gd name="T10" fmla="*/ 52 w 105"/>
                <a:gd name="T11" fmla="*/ 28 h 104"/>
                <a:gd name="T12" fmla="*/ 37 w 105"/>
                <a:gd name="T13" fmla="*/ 52 h 104"/>
                <a:gd name="T14" fmla="*/ 54 w 105"/>
                <a:gd name="T15" fmla="*/ 70 h 104"/>
                <a:gd name="T16" fmla="*/ 70 w 105"/>
                <a:gd name="T17" fmla="*/ 53 h 104"/>
                <a:gd name="T18" fmla="*/ 52 w 105"/>
                <a:gd name="T19" fmla="*/ 2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04">
                  <a:moveTo>
                    <a:pt x="105" y="53"/>
                  </a:moveTo>
                  <a:cubicBezTo>
                    <a:pt x="105" y="82"/>
                    <a:pt x="82" y="104"/>
                    <a:pt x="53" y="104"/>
                  </a:cubicBezTo>
                  <a:cubicBezTo>
                    <a:pt x="23" y="104"/>
                    <a:pt x="0" y="81"/>
                    <a:pt x="0" y="52"/>
                  </a:cubicBezTo>
                  <a:cubicBezTo>
                    <a:pt x="1" y="24"/>
                    <a:pt x="25" y="0"/>
                    <a:pt x="53" y="0"/>
                  </a:cubicBezTo>
                  <a:cubicBezTo>
                    <a:pt x="82" y="0"/>
                    <a:pt x="105" y="23"/>
                    <a:pt x="105" y="53"/>
                  </a:cubicBezTo>
                  <a:close/>
                  <a:moveTo>
                    <a:pt x="52" y="28"/>
                  </a:moveTo>
                  <a:cubicBezTo>
                    <a:pt x="45" y="40"/>
                    <a:pt x="36" y="47"/>
                    <a:pt x="37" y="52"/>
                  </a:cubicBezTo>
                  <a:cubicBezTo>
                    <a:pt x="39" y="59"/>
                    <a:pt x="48" y="64"/>
                    <a:pt x="54" y="70"/>
                  </a:cubicBezTo>
                  <a:cubicBezTo>
                    <a:pt x="59" y="64"/>
                    <a:pt x="69" y="59"/>
                    <a:pt x="70" y="53"/>
                  </a:cubicBezTo>
                  <a:cubicBezTo>
                    <a:pt x="70" y="46"/>
                    <a:pt x="61" y="40"/>
                    <a:pt x="5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00670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3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Open Sans Light</vt:lpstr>
      <vt:lpstr>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Bhawna Chauhan</dc:creator>
  <cp:lastModifiedBy>Aditya Bhargava</cp:lastModifiedBy>
  <cp:revision>87</cp:revision>
  <dcterms:created xsi:type="dcterms:W3CDTF">2020-10-05T08:40:37Z</dcterms:created>
  <dcterms:modified xsi:type="dcterms:W3CDTF">2021-04-16T08:04:59Z</dcterms:modified>
</cp:coreProperties>
</file>